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4"/>
  </p:sldMasterIdLst>
  <p:notesMasterIdLst>
    <p:notesMasterId r:id="rId8"/>
  </p:notesMasterIdLst>
  <p:sldIdLst>
    <p:sldId id="261" r:id="rId5"/>
    <p:sldId id="256" r:id="rId6"/>
    <p:sldId id="270" r:id="rId7"/>
  </p:sldIdLst>
  <p:sldSz cx="9906000" cy="6858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5C46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02AED73-856C-42FB-8137-7985457DB69D}" v="1" dt="2023-08-21T14:16:38.665"/>
    <p1510:client id="{AA1813F8-DD3E-49BD-BC43-524379EB3683}" v="1" dt="2023-08-21T12:42:01.74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2" d="100"/>
          <a:sy n="62" d="100"/>
        </p:scale>
        <p:origin x="1252"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microsoft.com/office/2016/11/relationships/changesInfo" Target="changesInfos/changesInfo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 Id="rId14"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ranziska Händschel" userId="e2149472-3187-4d00-b16a-a19eff6fc04a" providerId="ADAL" clId="{102AED73-856C-42FB-8137-7985457DB69D}"/>
    <pc:docChg chg="modSld">
      <pc:chgData name="Franziska Händschel" userId="e2149472-3187-4d00-b16a-a19eff6fc04a" providerId="ADAL" clId="{102AED73-856C-42FB-8137-7985457DB69D}" dt="2023-08-21T14:16:38.665" v="1" actId="165"/>
      <pc:docMkLst>
        <pc:docMk/>
      </pc:docMkLst>
      <pc:sldChg chg="delSp modSp mod">
        <pc:chgData name="Franziska Händschel" userId="e2149472-3187-4d00-b16a-a19eff6fc04a" providerId="ADAL" clId="{102AED73-856C-42FB-8137-7985457DB69D}" dt="2023-08-21T14:16:38.665" v="1" actId="165"/>
        <pc:sldMkLst>
          <pc:docMk/>
          <pc:sldMk cId="942329152" sldId="256"/>
        </pc:sldMkLst>
        <pc:grpChg chg="del ord">
          <ac:chgData name="Franziska Händschel" userId="e2149472-3187-4d00-b16a-a19eff6fc04a" providerId="ADAL" clId="{102AED73-856C-42FB-8137-7985457DB69D}" dt="2023-08-21T14:16:38.665" v="1" actId="165"/>
          <ac:grpSpMkLst>
            <pc:docMk/>
            <pc:sldMk cId="942329152" sldId="256"/>
            <ac:grpSpMk id="4" creationId="{83880B0C-1CAC-97AD-0F48-DE7A64D1720A}"/>
          </ac:grpSpMkLst>
        </pc:grpChg>
        <pc:picChg chg="mod topLvl">
          <ac:chgData name="Franziska Händschel" userId="e2149472-3187-4d00-b16a-a19eff6fc04a" providerId="ADAL" clId="{102AED73-856C-42FB-8137-7985457DB69D}" dt="2023-08-21T14:16:38.665" v="1" actId="165"/>
          <ac:picMkLst>
            <pc:docMk/>
            <pc:sldMk cId="942329152" sldId="256"/>
            <ac:picMk id="3" creationId="{3054D26C-10F1-92F4-8411-B245BEC1D6F3}"/>
          </ac:picMkLst>
        </pc:picChg>
        <pc:picChg chg="mod topLvl">
          <ac:chgData name="Franziska Händschel" userId="e2149472-3187-4d00-b16a-a19eff6fc04a" providerId="ADAL" clId="{102AED73-856C-42FB-8137-7985457DB69D}" dt="2023-08-21T14:16:38.665" v="1" actId="165"/>
          <ac:picMkLst>
            <pc:docMk/>
            <pc:sldMk cId="942329152" sldId="256"/>
            <ac:picMk id="5" creationId="{98B49B5E-CE89-9A62-BDA1-B8000D75DD7D}"/>
          </ac:picMkLst>
        </pc:picChg>
        <pc:picChg chg="mod topLvl">
          <ac:chgData name="Franziska Händschel" userId="e2149472-3187-4d00-b16a-a19eff6fc04a" providerId="ADAL" clId="{102AED73-856C-42FB-8137-7985457DB69D}" dt="2023-08-21T14:16:38.665" v="1" actId="165"/>
          <ac:picMkLst>
            <pc:docMk/>
            <pc:sldMk cId="942329152" sldId="256"/>
            <ac:picMk id="7" creationId="{2DD19FE9-2644-B000-E8CA-A65C91E71859}"/>
          </ac:picMkLst>
        </pc:picChg>
        <pc:picChg chg="mod topLvl">
          <ac:chgData name="Franziska Händschel" userId="e2149472-3187-4d00-b16a-a19eff6fc04a" providerId="ADAL" clId="{102AED73-856C-42FB-8137-7985457DB69D}" dt="2023-08-21T14:16:38.665" v="1" actId="165"/>
          <ac:picMkLst>
            <pc:docMk/>
            <pc:sldMk cId="942329152" sldId="256"/>
            <ac:picMk id="9" creationId="{C6989400-F29D-9E01-EF0D-044D63D01E1B}"/>
          </ac:picMkLst>
        </pc:picChg>
        <pc:picChg chg="mod topLvl">
          <ac:chgData name="Franziska Händschel" userId="e2149472-3187-4d00-b16a-a19eff6fc04a" providerId="ADAL" clId="{102AED73-856C-42FB-8137-7985457DB69D}" dt="2023-08-21T14:16:38.665" v="1" actId="165"/>
          <ac:picMkLst>
            <pc:docMk/>
            <pc:sldMk cId="942329152" sldId="256"/>
            <ac:picMk id="11" creationId="{EBAE7904-84B7-C667-F20F-18B62FA9E5BE}"/>
          </ac:picMkLst>
        </pc:picChg>
        <pc:picChg chg="mod topLvl">
          <ac:chgData name="Franziska Händschel" userId="e2149472-3187-4d00-b16a-a19eff6fc04a" providerId="ADAL" clId="{102AED73-856C-42FB-8137-7985457DB69D}" dt="2023-08-21T14:16:38.665" v="1" actId="165"/>
          <ac:picMkLst>
            <pc:docMk/>
            <pc:sldMk cId="942329152" sldId="256"/>
            <ac:picMk id="13" creationId="{4E37E5D3-4C2B-3316-60F5-9838699EA57E}"/>
          </ac:picMkLst>
        </pc:picChg>
        <pc:picChg chg="mod topLvl">
          <ac:chgData name="Franziska Händschel" userId="e2149472-3187-4d00-b16a-a19eff6fc04a" providerId="ADAL" clId="{102AED73-856C-42FB-8137-7985457DB69D}" dt="2023-08-21T14:16:38.665" v="1" actId="165"/>
          <ac:picMkLst>
            <pc:docMk/>
            <pc:sldMk cId="942329152" sldId="256"/>
            <ac:picMk id="15" creationId="{4866C417-B356-D843-82FE-CCC488D9F669}"/>
          </ac:picMkLst>
        </pc:picChg>
        <pc:picChg chg="mod topLvl">
          <ac:chgData name="Franziska Händschel" userId="e2149472-3187-4d00-b16a-a19eff6fc04a" providerId="ADAL" clId="{102AED73-856C-42FB-8137-7985457DB69D}" dt="2023-08-21T14:16:38.665" v="1" actId="165"/>
          <ac:picMkLst>
            <pc:docMk/>
            <pc:sldMk cId="942329152" sldId="256"/>
            <ac:picMk id="17" creationId="{EABF9F95-AA25-C104-2B85-0F030192CB80}"/>
          </ac:picMkLst>
        </pc:picChg>
      </pc:sldChg>
    </pc:docChg>
  </pc:docChgLst>
  <pc:docChgLst>
    <pc:chgData name="Franziska Händschel" userId="e2149472-3187-4d00-b16a-a19eff6fc04a" providerId="ADAL" clId="{AA1813F8-DD3E-49BD-BC43-524379EB3683}"/>
    <pc:docChg chg="undo custSel addSld delSld modSld addMainMaster delMainMaster modMainMaster">
      <pc:chgData name="Franziska Händschel" userId="e2149472-3187-4d00-b16a-a19eff6fc04a" providerId="ADAL" clId="{AA1813F8-DD3E-49BD-BC43-524379EB3683}" dt="2023-08-21T13:20:46.610" v="1079" actId="20577"/>
      <pc:docMkLst>
        <pc:docMk/>
      </pc:docMkLst>
      <pc:sldChg chg="addSp delSp modSp mod">
        <pc:chgData name="Franziska Händschel" userId="e2149472-3187-4d00-b16a-a19eff6fc04a" providerId="ADAL" clId="{AA1813F8-DD3E-49BD-BC43-524379EB3683}" dt="2023-08-21T12:42:08.583" v="1050" actId="207"/>
        <pc:sldMkLst>
          <pc:docMk/>
          <pc:sldMk cId="942329152" sldId="256"/>
        </pc:sldMkLst>
        <pc:spChg chg="add del mod">
          <ac:chgData name="Franziska Händschel" userId="e2149472-3187-4d00-b16a-a19eff6fc04a" providerId="ADAL" clId="{AA1813F8-DD3E-49BD-BC43-524379EB3683}" dt="2023-08-21T12:40:10.287" v="1048" actId="478"/>
          <ac:spMkLst>
            <pc:docMk/>
            <pc:sldMk cId="942329152" sldId="256"/>
            <ac:spMk id="2" creationId="{67DA909E-DDBD-B8E2-E2DD-795A57E5EF4B}"/>
          </ac:spMkLst>
        </pc:spChg>
        <pc:spChg chg="add mod">
          <ac:chgData name="Franziska Händschel" userId="e2149472-3187-4d00-b16a-a19eff6fc04a" providerId="ADAL" clId="{AA1813F8-DD3E-49BD-BC43-524379EB3683}" dt="2023-08-21T12:42:08.583" v="1050" actId="207"/>
          <ac:spMkLst>
            <pc:docMk/>
            <pc:sldMk cId="942329152" sldId="256"/>
            <ac:spMk id="6" creationId="{10CB4EDB-AC3A-7389-7125-BE5DB69F14B9}"/>
          </ac:spMkLst>
        </pc:spChg>
        <pc:spChg chg="ord">
          <ac:chgData name="Franziska Händschel" userId="e2149472-3187-4d00-b16a-a19eff6fc04a" providerId="ADAL" clId="{AA1813F8-DD3E-49BD-BC43-524379EB3683}" dt="2023-08-10T09:13:08.573" v="2" actId="167"/>
          <ac:spMkLst>
            <pc:docMk/>
            <pc:sldMk cId="942329152" sldId="256"/>
            <ac:spMk id="20" creationId="{272A1D44-CEE7-EDFA-C4F5-66CF5F0CF253}"/>
          </ac:spMkLst>
        </pc:spChg>
        <pc:spChg chg="ord">
          <ac:chgData name="Franziska Händschel" userId="e2149472-3187-4d00-b16a-a19eff6fc04a" providerId="ADAL" clId="{AA1813F8-DD3E-49BD-BC43-524379EB3683}" dt="2023-08-10T09:13:08.573" v="2" actId="167"/>
          <ac:spMkLst>
            <pc:docMk/>
            <pc:sldMk cId="942329152" sldId="256"/>
            <ac:spMk id="21" creationId="{2443FCCB-C94C-54A6-75CD-B5861B14115C}"/>
          </ac:spMkLst>
        </pc:spChg>
        <pc:spChg chg="ord">
          <ac:chgData name="Franziska Händschel" userId="e2149472-3187-4d00-b16a-a19eff6fc04a" providerId="ADAL" clId="{AA1813F8-DD3E-49BD-BC43-524379EB3683}" dt="2023-08-10T09:13:08.573" v="2" actId="167"/>
          <ac:spMkLst>
            <pc:docMk/>
            <pc:sldMk cId="942329152" sldId="256"/>
            <ac:spMk id="22" creationId="{6DE030FC-5FA8-FA7E-764F-F0B262D47162}"/>
          </ac:spMkLst>
        </pc:spChg>
        <pc:spChg chg="ord">
          <ac:chgData name="Franziska Händschel" userId="e2149472-3187-4d00-b16a-a19eff6fc04a" providerId="ADAL" clId="{AA1813F8-DD3E-49BD-BC43-524379EB3683}" dt="2023-08-10T09:13:08.573" v="2" actId="167"/>
          <ac:spMkLst>
            <pc:docMk/>
            <pc:sldMk cId="942329152" sldId="256"/>
            <ac:spMk id="24" creationId="{513F2E13-F00C-075A-50B5-B2D0E384002C}"/>
          </ac:spMkLst>
        </pc:spChg>
        <pc:spChg chg="ord">
          <ac:chgData name="Franziska Händschel" userId="e2149472-3187-4d00-b16a-a19eff6fc04a" providerId="ADAL" clId="{AA1813F8-DD3E-49BD-BC43-524379EB3683}" dt="2023-08-10T09:13:08.573" v="2" actId="167"/>
          <ac:spMkLst>
            <pc:docMk/>
            <pc:sldMk cId="942329152" sldId="256"/>
            <ac:spMk id="26" creationId="{DD4CF4DD-DC14-5D31-FA7D-2E4A55AF702C}"/>
          </ac:spMkLst>
        </pc:spChg>
        <pc:spChg chg="ord">
          <ac:chgData name="Franziska Händschel" userId="e2149472-3187-4d00-b16a-a19eff6fc04a" providerId="ADAL" clId="{AA1813F8-DD3E-49BD-BC43-524379EB3683}" dt="2023-08-10T09:13:08.573" v="2" actId="167"/>
          <ac:spMkLst>
            <pc:docMk/>
            <pc:sldMk cId="942329152" sldId="256"/>
            <ac:spMk id="27" creationId="{F07BDFFA-13F0-988B-B3C7-C3B765253896}"/>
          </ac:spMkLst>
        </pc:spChg>
        <pc:grpChg chg="add mod">
          <ac:chgData name="Franziska Händschel" userId="e2149472-3187-4d00-b16a-a19eff6fc04a" providerId="ADAL" clId="{AA1813F8-DD3E-49BD-BC43-524379EB3683}" dt="2023-08-11T07:19:36.921" v="110" actId="1076"/>
          <ac:grpSpMkLst>
            <pc:docMk/>
            <pc:sldMk cId="942329152" sldId="256"/>
            <ac:grpSpMk id="4" creationId="{83880B0C-1CAC-97AD-0F48-DE7A64D1720A}"/>
          </ac:grpSpMkLst>
        </pc:grpChg>
        <pc:picChg chg="add mod">
          <ac:chgData name="Franziska Händschel" userId="e2149472-3187-4d00-b16a-a19eff6fc04a" providerId="ADAL" clId="{AA1813F8-DD3E-49BD-BC43-524379EB3683}" dt="2023-08-11T07:19:24.009" v="106" actId="164"/>
          <ac:picMkLst>
            <pc:docMk/>
            <pc:sldMk cId="942329152" sldId="256"/>
            <ac:picMk id="3" creationId="{3054D26C-10F1-92F4-8411-B245BEC1D6F3}"/>
          </ac:picMkLst>
        </pc:picChg>
        <pc:picChg chg="mod">
          <ac:chgData name="Franziska Händschel" userId="e2149472-3187-4d00-b16a-a19eff6fc04a" providerId="ADAL" clId="{AA1813F8-DD3E-49BD-BC43-524379EB3683}" dt="2023-08-11T07:19:24.009" v="106" actId="164"/>
          <ac:picMkLst>
            <pc:docMk/>
            <pc:sldMk cId="942329152" sldId="256"/>
            <ac:picMk id="5" creationId="{98B49B5E-CE89-9A62-BDA1-B8000D75DD7D}"/>
          </ac:picMkLst>
        </pc:picChg>
        <pc:picChg chg="mod">
          <ac:chgData name="Franziska Händschel" userId="e2149472-3187-4d00-b16a-a19eff6fc04a" providerId="ADAL" clId="{AA1813F8-DD3E-49BD-BC43-524379EB3683}" dt="2023-08-11T07:19:24.009" v="106" actId="164"/>
          <ac:picMkLst>
            <pc:docMk/>
            <pc:sldMk cId="942329152" sldId="256"/>
            <ac:picMk id="7" creationId="{2DD19FE9-2644-B000-E8CA-A65C91E71859}"/>
          </ac:picMkLst>
        </pc:picChg>
        <pc:picChg chg="mod">
          <ac:chgData name="Franziska Händschel" userId="e2149472-3187-4d00-b16a-a19eff6fc04a" providerId="ADAL" clId="{AA1813F8-DD3E-49BD-BC43-524379EB3683}" dt="2023-08-11T07:19:24.009" v="106" actId="164"/>
          <ac:picMkLst>
            <pc:docMk/>
            <pc:sldMk cId="942329152" sldId="256"/>
            <ac:picMk id="9" creationId="{C6989400-F29D-9E01-EF0D-044D63D01E1B}"/>
          </ac:picMkLst>
        </pc:picChg>
        <pc:picChg chg="mod">
          <ac:chgData name="Franziska Händschel" userId="e2149472-3187-4d00-b16a-a19eff6fc04a" providerId="ADAL" clId="{AA1813F8-DD3E-49BD-BC43-524379EB3683}" dt="2023-08-11T07:19:24.009" v="106" actId="164"/>
          <ac:picMkLst>
            <pc:docMk/>
            <pc:sldMk cId="942329152" sldId="256"/>
            <ac:picMk id="11" creationId="{EBAE7904-84B7-C667-F20F-18B62FA9E5BE}"/>
          </ac:picMkLst>
        </pc:picChg>
        <pc:picChg chg="mod">
          <ac:chgData name="Franziska Händschel" userId="e2149472-3187-4d00-b16a-a19eff6fc04a" providerId="ADAL" clId="{AA1813F8-DD3E-49BD-BC43-524379EB3683}" dt="2023-08-11T07:19:24.009" v="106" actId="164"/>
          <ac:picMkLst>
            <pc:docMk/>
            <pc:sldMk cId="942329152" sldId="256"/>
            <ac:picMk id="13" creationId="{4E37E5D3-4C2B-3316-60F5-9838699EA57E}"/>
          </ac:picMkLst>
        </pc:picChg>
        <pc:picChg chg="mod">
          <ac:chgData name="Franziska Händschel" userId="e2149472-3187-4d00-b16a-a19eff6fc04a" providerId="ADAL" clId="{AA1813F8-DD3E-49BD-BC43-524379EB3683}" dt="2023-08-11T07:19:24.009" v="106" actId="164"/>
          <ac:picMkLst>
            <pc:docMk/>
            <pc:sldMk cId="942329152" sldId="256"/>
            <ac:picMk id="15" creationId="{4866C417-B356-D843-82FE-CCC488D9F669}"/>
          </ac:picMkLst>
        </pc:picChg>
        <pc:picChg chg="mod">
          <ac:chgData name="Franziska Händschel" userId="e2149472-3187-4d00-b16a-a19eff6fc04a" providerId="ADAL" clId="{AA1813F8-DD3E-49BD-BC43-524379EB3683}" dt="2023-08-11T07:19:24.009" v="106" actId="164"/>
          <ac:picMkLst>
            <pc:docMk/>
            <pc:sldMk cId="942329152" sldId="256"/>
            <ac:picMk id="17" creationId="{EABF9F95-AA25-C104-2B85-0F030192CB80}"/>
          </ac:picMkLst>
        </pc:picChg>
      </pc:sldChg>
      <pc:sldChg chg="modSp mod">
        <pc:chgData name="Franziska Händschel" userId="e2149472-3187-4d00-b16a-a19eff6fc04a" providerId="ADAL" clId="{AA1813F8-DD3E-49BD-BC43-524379EB3683}" dt="2023-08-21T12:37:02.375" v="1002" actId="20577"/>
        <pc:sldMkLst>
          <pc:docMk/>
          <pc:sldMk cId="3515349282" sldId="261"/>
        </pc:sldMkLst>
        <pc:spChg chg="mod">
          <ac:chgData name="Franziska Händschel" userId="e2149472-3187-4d00-b16a-a19eff6fc04a" providerId="ADAL" clId="{AA1813F8-DD3E-49BD-BC43-524379EB3683}" dt="2023-08-21T12:37:02.375" v="1002" actId="20577"/>
          <ac:spMkLst>
            <pc:docMk/>
            <pc:sldMk cId="3515349282" sldId="261"/>
            <ac:spMk id="4" creationId="{3F0E44C9-2AA1-8B24-6B93-EFA4DF4B0AC1}"/>
          </ac:spMkLst>
        </pc:spChg>
      </pc:sldChg>
      <pc:sldChg chg="addSp delSp modSp del mod">
        <pc:chgData name="Franziska Händschel" userId="e2149472-3187-4d00-b16a-a19eff6fc04a" providerId="ADAL" clId="{AA1813F8-DD3E-49BD-BC43-524379EB3683}" dt="2023-08-11T07:40:32.952" v="805" actId="47"/>
        <pc:sldMkLst>
          <pc:docMk/>
          <pc:sldMk cId="3582637981" sldId="269"/>
        </pc:sldMkLst>
        <pc:spChg chg="mod">
          <ac:chgData name="Franziska Händschel" userId="e2149472-3187-4d00-b16a-a19eff6fc04a" providerId="ADAL" clId="{AA1813F8-DD3E-49BD-BC43-524379EB3683}" dt="2023-08-11T07:26:25.558" v="285" actId="20577"/>
          <ac:spMkLst>
            <pc:docMk/>
            <pc:sldMk cId="3582637981" sldId="269"/>
            <ac:spMk id="19" creationId="{DAD08F72-FC48-B184-E245-E3156F75D491}"/>
          </ac:spMkLst>
        </pc:spChg>
        <pc:grpChg chg="del">
          <ac:chgData name="Franziska Händschel" userId="e2149472-3187-4d00-b16a-a19eff6fc04a" providerId="ADAL" clId="{AA1813F8-DD3E-49BD-BC43-524379EB3683}" dt="2023-08-11T07:25:33.556" v="265" actId="478"/>
          <ac:grpSpMkLst>
            <pc:docMk/>
            <pc:sldMk cId="3582637981" sldId="269"/>
            <ac:grpSpMk id="28" creationId="{CE34EF76-C249-DA0B-C863-6FA55EA8A594}"/>
          </ac:grpSpMkLst>
        </pc:grpChg>
        <pc:picChg chg="add mod modCrop">
          <ac:chgData name="Franziska Händschel" userId="e2149472-3187-4d00-b16a-a19eff6fc04a" providerId="ADAL" clId="{AA1813F8-DD3E-49BD-BC43-524379EB3683}" dt="2023-08-11T07:28:39.207" v="308" actId="18131"/>
          <ac:picMkLst>
            <pc:docMk/>
            <pc:sldMk cId="3582637981" sldId="269"/>
            <ac:picMk id="2" creationId="{E3738DF1-79D5-A703-0E95-AB1B25CE3184}"/>
          </ac:picMkLst>
        </pc:picChg>
        <pc:picChg chg="add del mod">
          <ac:chgData name="Franziska Händschel" userId="e2149472-3187-4d00-b16a-a19eff6fc04a" providerId="ADAL" clId="{AA1813F8-DD3E-49BD-BC43-524379EB3683}" dt="2023-08-11T07:39:42.833" v="705" actId="478"/>
          <ac:picMkLst>
            <pc:docMk/>
            <pc:sldMk cId="3582637981" sldId="269"/>
            <ac:picMk id="3" creationId="{14B46014-A001-1D8D-EC74-7B2455E10991}"/>
          </ac:picMkLst>
        </pc:picChg>
        <pc:picChg chg="add mod modCrop">
          <ac:chgData name="Franziska Händschel" userId="e2149472-3187-4d00-b16a-a19eff6fc04a" providerId="ADAL" clId="{AA1813F8-DD3E-49BD-BC43-524379EB3683}" dt="2023-08-11T07:28:27.736" v="307" actId="18131"/>
          <ac:picMkLst>
            <pc:docMk/>
            <pc:sldMk cId="3582637981" sldId="269"/>
            <ac:picMk id="4" creationId="{6F15D7A5-9D1A-950C-CCBF-73CBB9EA5152}"/>
          </ac:picMkLst>
        </pc:picChg>
        <pc:picChg chg="add mod modCrop">
          <ac:chgData name="Franziska Händschel" userId="e2149472-3187-4d00-b16a-a19eff6fc04a" providerId="ADAL" clId="{AA1813F8-DD3E-49BD-BC43-524379EB3683}" dt="2023-08-11T07:28:10.346" v="306" actId="1076"/>
          <ac:picMkLst>
            <pc:docMk/>
            <pc:sldMk cId="3582637981" sldId="269"/>
            <ac:picMk id="5" creationId="{F00BA621-7D44-1C15-E138-515ED163F8DF}"/>
          </ac:picMkLst>
        </pc:picChg>
        <pc:picChg chg="add mod modCrop">
          <ac:chgData name="Franziska Händschel" userId="e2149472-3187-4d00-b16a-a19eff6fc04a" providerId="ADAL" clId="{AA1813F8-DD3E-49BD-BC43-524379EB3683}" dt="2023-08-11T07:29:22.791" v="318" actId="1076"/>
          <ac:picMkLst>
            <pc:docMk/>
            <pc:sldMk cId="3582637981" sldId="269"/>
            <ac:picMk id="6" creationId="{3BF8C946-90BF-6CFB-2D2E-2A620922A2B6}"/>
          </ac:picMkLst>
        </pc:picChg>
        <pc:picChg chg="add del mod">
          <ac:chgData name="Franziska Händschel" userId="e2149472-3187-4d00-b16a-a19eff6fc04a" providerId="ADAL" clId="{AA1813F8-DD3E-49BD-BC43-524379EB3683}" dt="2023-08-11T07:39:41.481" v="704" actId="478"/>
          <ac:picMkLst>
            <pc:docMk/>
            <pc:sldMk cId="3582637981" sldId="269"/>
            <ac:picMk id="7" creationId="{C44A326F-2843-784B-7ABB-C19A69F6673D}"/>
          </ac:picMkLst>
        </pc:picChg>
      </pc:sldChg>
      <pc:sldChg chg="addSp delSp modSp mod">
        <pc:chgData name="Franziska Händschel" userId="e2149472-3187-4d00-b16a-a19eff6fc04a" providerId="ADAL" clId="{AA1813F8-DD3E-49BD-BC43-524379EB3683}" dt="2023-08-21T12:39:28.885" v="1030" actId="20577"/>
        <pc:sldMkLst>
          <pc:docMk/>
          <pc:sldMk cId="3119157578" sldId="270"/>
        </pc:sldMkLst>
        <pc:spChg chg="add del mod ord">
          <ac:chgData name="Franziska Händschel" userId="e2149472-3187-4d00-b16a-a19eff6fc04a" providerId="ADAL" clId="{AA1813F8-DD3E-49BD-BC43-524379EB3683}" dt="2023-08-11T07:42:46.926" v="918" actId="478"/>
          <ac:spMkLst>
            <pc:docMk/>
            <pc:sldMk cId="3119157578" sldId="270"/>
            <ac:spMk id="2" creationId="{06B873CC-4B75-E77F-CBEB-0C89012D5EE6}"/>
          </ac:spMkLst>
        </pc:spChg>
        <pc:spChg chg="add del mod">
          <ac:chgData name="Franziska Händschel" userId="e2149472-3187-4d00-b16a-a19eff6fc04a" providerId="ADAL" clId="{AA1813F8-DD3E-49BD-BC43-524379EB3683}" dt="2023-08-11T07:40:31.235" v="804" actId="478"/>
          <ac:spMkLst>
            <pc:docMk/>
            <pc:sldMk cId="3119157578" sldId="270"/>
            <ac:spMk id="3" creationId="{228764F0-9F40-9763-57B5-D8AF92514524}"/>
          </ac:spMkLst>
        </pc:spChg>
        <pc:spChg chg="mod">
          <ac:chgData name="Franziska Händschel" userId="e2149472-3187-4d00-b16a-a19eff6fc04a" providerId="ADAL" clId="{AA1813F8-DD3E-49BD-BC43-524379EB3683}" dt="2023-08-21T12:39:28.885" v="1030" actId="20577"/>
          <ac:spMkLst>
            <pc:docMk/>
            <pc:sldMk cId="3119157578" sldId="270"/>
            <ac:spMk id="4" creationId="{3F0E44C9-2AA1-8B24-6B93-EFA4DF4B0AC1}"/>
          </ac:spMkLst>
        </pc:spChg>
        <pc:spChg chg="add mod">
          <ac:chgData name="Franziska Händschel" userId="e2149472-3187-4d00-b16a-a19eff6fc04a" providerId="ADAL" clId="{AA1813F8-DD3E-49BD-BC43-524379EB3683}" dt="2023-08-21T12:38:38.920" v="1028" actId="14100"/>
          <ac:spMkLst>
            <pc:docMk/>
            <pc:sldMk cId="3119157578" sldId="270"/>
            <ac:spMk id="5" creationId="{B3ABD059-C3B5-F1EF-F426-E4754EF62E2E}"/>
          </ac:spMkLst>
        </pc:spChg>
        <pc:spChg chg="mod">
          <ac:chgData name="Franziska Händschel" userId="e2149472-3187-4d00-b16a-a19eff6fc04a" providerId="ADAL" clId="{AA1813F8-DD3E-49BD-BC43-524379EB3683}" dt="2023-08-11T07:25:49.653" v="266" actId="20577"/>
          <ac:spMkLst>
            <pc:docMk/>
            <pc:sldMk cId="3119157578" sldId="270"/>
            <ac:spMk id="17" creationId="{5B047EC5-4654-03BD-A3AE-D719C9BD35E6}"/>
          </ac:spMkLst>
        </pc:spChg>
        <pc:spChg chg="mod">
          <ac:chgData name="Franziska Händschel" userId="e2149472-3187-4d00-b16a-a19eff6fc04a" providerId="ADAL" clId="{AA1813F8-DD3E-49BD-BC43-524379EB3683}" dt="2023-08-11T07:25:51.701" v="267" actId="20577"/>
          <ac:spMkLst>
            <pc:docMk/>
            <pc:sldMk cId="3119157578" sldId="270"/>
            <ac:spMk id="18" creationId="{EB038C88-6964-EBCD-7F46-C2356CF6265E}"/>
          </ac:spMkLst>
        </pc:spChg>
        <pc:spChg chg="mod">
          <ac:chgData name="Franziska Händschel" userId="e2149472-3187-4d00-b16a-a19eff6fc04a" providerId="ADAL" clId="{AA1813F8-DD3E-49BD-BC43-524379EB3683}" dt="2023-08-11T07:25:53.252" v="268" actId="20577"/>
          <ac:spMkLst>
            <pc:docMk/>
            <pc:sldMk cId="3119157578" sldId="270"/>
            <ac:spMk id="19" creationId="{0A4AE498-4086-1C5C-4A59-35914F8F0BE2}"/>
          </ac:spMkLst>
        </pc:spChg>
        <pc:grpChg chg="del">
          <ac:chgData name="Franziska Händschel" userId="e2149472-3187-4d00-b16a-a19eff6fc04a" providerId="ADAL" clId="{AA1813F8-DD3E-49BD-BC43-524379EB3683}" dt="2023-08-11T07:26:11.705" v="270" actId="478"/>
          <ac:grpSpMkLst>
            <pc:docMk/>
            <pc:sldMk cId="3119157578" sldId="270"/>
            <ac:grpSpMk id="21" creationId="{1B8FAE3A-169C-7E9F-696B-67A6F45B668D}"/>
          </ac:grpSpMkLst>
        </pc:grpChg>
        <pc:picChg chg="ord">
          <ac:chgData name="Franziska Händschel" userId="e2149472-3187-4d00-b16a-a19eff6fc04a" providerId="ADAL" clId="{AA1813F8-DD3E-49BD-BC43-524379EB3683}" dt="2023-08-11T07:41:57.661" v="811" actId="166"/>
          <ac:picMkLst>
            <pc:docMk/>
            <pc:sldMk cId="3119157578" sldId="270"/>
            <ac:picMk id="7" creationId="{62CE9976-6624-340E-93DB-5F67C59A49F1}"/>
          </ac:picMkLst>
        </pc:picChg>
      </pc:sldChg>
      <pc:sldChg chg="add del">
        <pc:chgData name="Franziska Händschel" userId="e2149472-3187-4d00-b16a-a19eff6fc04a" providerId="ADAL" clId="{AA1813F8-DD3E-49BD-BC43-524379EB3683}" dt="2023-08-11T07:43:01.342" v="919" actId="47"/>
        <pc:sldMkLst>
          <pc:docMk/>
          <pc:sldMk cId="1235682300" sldId="271"/>
        </pc:sldMkLst>
      </pc:sldChg>
      <pc:sldChg chg="add del">
        <pc:chgData name="Franziska Händschel" userId="e2149472-3187-4d00-b16a-a19eff6fc04a" providerId="ADAL" clId="{AA1813F8-DD3E-49BD-BC43-524379EB3683}" dt="2023-08-11T07:43:01.866" v="920" actId="47"/>
        <pc:sldMkLst>
          <pc:docMk/>
          <pc:sldMk cId="1809940658" sldId="272"/>
        </pc:sldMkLst>
      </pc:sldChg>
      <pc:sldChg chg="add del">
        <pc:chgData name="Franziska Händschel" userId="e2149472-3187-4d00-b16a-a19eff6fc04a" providerId="ADAL" clId="{AA1813F8-DD3E-49BD-BC43-524379EB3683}" dt="2023-08-11T07:43:02.345" v="921" actId="47"/>
        <pc:sldMkLst>
          <pc:docMk/>
          <pc:sldMk cId="3235022994" sldId="273"/>
        </pc:sldMkLst>
      </pc:sldChg>
      <pc:sldChg chg="add del">
        <pc:chgData name="Franziska Händschel" userId="e2149472-3187-4d00-b16a-a19eff6fc04a" providerId="ADAL" clId="{AA1813F8-DD3E-49BD-BC43-524379EB3683}" dt="2023-08-11T07:43:02.850" v="922" actId="47"/>
        <pc:sldMkLst>
          <pc:docMk/>
          <pc:sldMk cId="132494341" sldId="274"/>
        </pc:sldMkLst>
      </pc:sldChg>
      <pc:sldChg chg="add del">
        <pc:chgData name="Franziska Händschel" userId="e2149472-3187-4d00-b16a-a19eff6fc04a" providerId="ADAL" clId="{AA1813F8-DD3E-49BD-BC43-524379EB3683}" dt="2023-08-11T07:43:03.351" v="923" actId="47"/>
        <pc:sldMkLst>
          <pc:docMk/>
          <pc:sldMk cId="1901694903" sldId="275"/>
        </pc:sldMkLst>
      </pc:sldChg>
      <pc:sldChg chg="add del">
        <pc:chgData name="Franziska Händschel" userId="e2149472-3187-4d00-b16a-a19eff6fc04a" providerId="ADAL" clId="{AA1813F8-DD3E-49BD-BC43-524379EB3683}" dt="2023-08-11T07:43:04.093" v="924" actId="47"/>
        <pc:sldMkLst>
          <pc:docMk/>
          <pc:sldMk cId="1886048624" sldId="276"/>
        </pc:sldMkLst>
      </pc:sldChg>
      <pc:sldMasterChg chg="add del addSldLayout delSldLayout">
        <pc:chgData name="Franziska Händschel" userId="e2149472-3187-4d00-b16a-a19eff6fc04a" providerId="ADAL" clId="{AA1813F8-DD3E-49BD-BC43-524379EB3683}" dt="2023-08-11T07:43:04.093" v="924" actId="47"/>
        <pc:sldMasterMkLst>
          <pc:docMk/>
          <pc:sldMasterMk cId="1825021973" sldId="2147483660"/>
        </pc:sldMasterMkLst>
        <pc:sldLayoutChg chg="add del">
          <pc:chgData name="Franziska Händschel" userId="e2149472-3187-4d00-b16a-a19eff6fc04a" providerId="ADAL" clId="{AA1813F8-DD3E-49BD-BC43-524379EB3683}" dt="2023-08-11T07:43:04.093" v="924" actId="47"/>
          <pc:sldLayoutMkLst>
            <pc:docMk/>
            <pc:sldMasterMk cId="1825021973" sldId="2147483660"/>
            <pc:sldLayoutMk cId="2640030524" sldId="2147483662"/>
          </pc:sldLayoutMkLst>
        </pc:sldLayoutChg>
        <pc:sldLayoutChg chg="add del">
          <pc:chgData name="Franziska Händschel" userId="e2149472-3187-4d00-b16a-a19eff6fc04a" providerId="ADAL" clId="{AA1813F8-DD3E-49BD-BC43-524379EB3683}" dt="2023-08-11T07:43:04.093" v="924" actId="47"/>
          <pc:sldLayoutMkLst>
            <pc:docMk/>
            <pc:sldMasterMk cId="1825021973" sldId="2147483660"/>
            <pc:sldLayoutMk cId="2954235492" sldId="2147483663"/>
          </pc:sldLayoutMkLst>
        </pc:sldLayoutChg>
        <pc:sldLayoutChg chg="add del">
          <pc:chgData name="Franziska Händschel" userId="e2149472-3187-4d00-b16a-a19eff6fc04a" providerId="ADAL" clId="{AA1813F8-DD3E-49BD-BC43-524379EB3683}" dt="2023-08-11T07:43:04.093" v="924" actId="47"/>
          <pc:sldLayoutMkLst>
            <pc:docMk/>
            <pc:sldMasterMk cId="1825021973" sldId="2147483660"/>
            <pc:sldLayoutMk cId="3408153877" sldId="2147483666"/>
          </pc:sldLayoutMkLst>
        </pc:sldLayoutChg>
        <pc:sldLayoutChg chg="add del">
          <pc:chgData name="Franziska Händschel" userId="e2149472-3187-4d00-b16a-a19eff6fc04a" providerId="ADAL" clId="{AA1813F8-DD3E-49BD-BC43-524379EB3683}" dt="2023-08-11T07:43:04.093" v="924" actId="47"/>
          <pc:sldLayoutMkLst>
            <pc:docMk/>
            <pc:sldMasterMk cId="1825021973" sldId="2147483660"/>
            <pc:sldLayoutMk cId="432749844" sldId="2147483667"/>
          </pc:sldLayoutMkLst>
        </pc:sldLayoutChg>
        <pc:sldLayoutChg chg="add del">
          <pc:chgData name="Franziska Händschel" userId="e2149472-3187-4d00-b16a-a19eff6fc04a" providerId="ADAL" clId="{AA1813F8-DD3E-49BD-BC43-524379EB3683}" dt="2023-08-11T07:43:04.093" v="924" actId="47"/>
          <pc:sldLayoutMkLst>
            <pc:docMk/>
            <pc:sldMasterMk cId="1825021973" sldId="2147483660"/>
            <pc:sldLayoutMk cId="2001915757" sldId="2147483668"/>
          </pc:sldLayoutMkLst>
        </pc:sldLayoutChg>
        <pc:sldLayoutChg chg="add del">
          <pc:chgData name="Franziska Händschel" userId="e2149472-3187-4d00-b16a-a19eff6fc04a" providerId="ADAL" clId="{AA1813F8-DD3E-49BD-BC43-524379EB3683}" dt="2023-08-11T07:43:04.093" v="924" actId="47"/>
          <pc:sldLayoutMkLst>
            <pc:docMk/>
            <pc:sldMasterMk cId="1825021973" sldId="2147483660"/>
            <pc:sldLayoutMk cId="1257883867" sldId="2147483669"/>
          </pc:sldLayoutMkLst>
        </pc:sldLayoutChg>
      </pc:sldMasterChg>
      <pc:sldMasterChg chg="modSp mod modSldLayout">
        <pc:chgData name="Franziska Händschel" userId="e2149472-3187-4d00-b16a-a19eff6fc04a" providerId="ADAL" clId="{AA1813F8-DD3E-49BD-BC43-524379EB3683}" dt="2023-08-21T13:20:46.610" v="1079" actId="20577"/>
        <pc:sldMasterMkLst>
          <pc:docMk/>
          <pc:sldMasterMk cId="949809082" sldId="2147483672"/>
        </pc:sldMasterMkLst>
        <pc:spChg chg="mod">
          <ac:chgData name="Franziska Händschel" userId="e2149472-3187-4d00-b16a-a19eff6fc04a" providerId="ADAL" clId="{AA1813F8-DD3E-49BD-BC43-524379EB3683}" dt="2023-08-11T07:43:28.790" v="926" actId="20577"/>
          <ac:spMkLst>
            <pc:docMk/>
            <pc:sldMasterMk cId="949809082" sldId="2147483672"/>
            <ac:spMk id="14" creationId="{A6223324-1F51-F5A1-178E-BDC87080D19D}"/>
          </ac:spMkLst>
        </pc:spChg>
        <pc:sldLayoutChg chg="addSp modSp mod">
          <pc:chgData name="Franziska Händschel" userId="e2149472-3187-4d00-b16a-a19eff6fc04a" providerId="ADAL" clId="{AA1813F8-DD3E-49BD-BC43-524379EB3683}" dt="2023-08-21T13:20:46.610" v="1079" actId="20577"/>
          <pc:sldLayoutMkLst>
            <pc:docMk/>
            <pc:sldMasterMk cId="949809082" sldId="2147483672"/>
            <pc:sldLayoutMk cId="295907571" sldId="2147483675"/>
          </pc:sldLayoutMkLst>
          <pc:spChg chg="add mod">
            <ac:chgData name="Franziska Händschel" userId="e2149472-3187-4d00-b16a-a19eff6fc04a" providerId="ADAL" clId="{AA1813F8-DD3E-49BD-BC43-524379EB3683}" dt="2023-08-11T07:21:53.800" v="152" actId="1035"/>
            <ac:spMkLst>
              <pc:docMk/>
              <pc:sldMasterMk cId="949809082" sldId="2147483672"/>
              <pc:sldLayoutMk cId="295907571" sldId="2147483675"/>
              <ac:spMk id="2" creationId="{F309B792-6CFA-FD9D-EEB6-F99CF2D02AD3}"/>
            </ac:spMkLst>
          </pc:spChg>
          <pc:spChg chg="mod">
            <ac:chgData name="Franziska Händschel" userId="e2149472-3187-4d00-b16a-a19eff6fc04a" providerId="ADAL" clId="{AA1813F8-DD3E-49BD-BC43-524379EB3683}" dt="2023-08-21T13:20:46.610" v="1079" actId="20577"/>
            <ac:spMkLst>
              <pc:docMk/>
              <pc:sldMasterMk cId="949809082" sldId="2147483672"/>
              <pc:sldLayoutMk cId="295907571" sldId="2147483675"/>
              <ac:spMk id="11" creationId="{C06D127E-0931-33FC-A363-75C3BBA61DAF}"/>
            </ac:spMkLst>
          </pc:spChg>
        </pc:sldLayoutChg>
        <pc:sldLayoutChg chg="addSp delSp modSp mod">
          <pc:chgData name="Franziska Händschel" userId="e2149472-3187-4d00-b16a-a19eff6fc04a" providerId="ADAL" clId="{AA1813F8-DD3E-49BD-BC43-524379EB3683}" dt="2023-08-21T12:38:32.594" v="1027" actId="1036"/>
          <pc:sldLayoutMkLst>
            <pc:docMk/>
            <pc:sldMasterMk cId="949809082" sldId="2147483672"/>
            <pc:sldLayoutMk cId="3678271137" sldId="2147483676"/>
          </pc:sldLayoutMkLst>
          <pc:spChg chg="del">
            <ac:chgData name="Franziska Händschel" userId="e2149472-3187-4d00-b16a-a19eff6fc04a" providerId="ADAL" clId="{AA1813F8-DD3E-49BD-BC43-524379EB3683}" dt="2023-08-11T07:39:31.319" v="701" actId="478"/>
            <ac:spMkLst>
              <pc:docMk/>
              <pc:sldMasterMk cId="949809082" sldId="2147483672"/>
              <pc:sldLayoutMk cId="3678271137" sldId="2147483676"/>
              <ac:spMk id="9" creationId="{8FB1ED9B-4E5E-757D-A9F9-AB50596B1E3E}"/>
            </ac:spMkLst>
          </pc:spChg>
          <pc:spChg chg="mod">
            <ac:chgData name="Franziska Händschel" userId="e2149472-3187-4d00-b16a-a19eff6fc04a" providerId="ADAL" clId="{AA1813F8-DD3E-49BD-BC43-524379EB3683}" dt="2023-08-11T07:40:05.971" v="799" actId="20577"/>
            <ac:spMkLst>
              <pc:docMk/>
              <pc:sldMasterMk cId="949809082" sldId="2147483672"/>
              <pc:sldLayoutMk cId="3678271137" sldId="2147483676"/>
              <ac:spMk id="11" creationId="{C06D127E-0931-33FC-A363-75C3BBA61DAF}"/>
            </ac:spMkLst>
          </pc:spChg>
          <pc:spChg chg="del">
            <ac:chgData name="Franziska Händschel" userId="e2149472-3187-4d00-b16a-a19eff6fc04a" providerId="ADAL" clId="{AA1813F8-DD3E-49BD-BC43-524379EB3683}" dt="2023-08-11T07:26:07.626" v="269" actId="478"/>
            <ac:spMkLst>
              <pc:docMk/>
              <pc:sldMasterMk cId="949809082" sldId="2147483672"/>
              <pc:sldLayoutMk cId="3678271137" sldId="2147483676"/>
              <ac:spMk id="13" creationId="{2E900D56-73A8-7975-8F1A-1A65591E7080}"/>
            </ac:spMkLst>
          </pc:spChg>
          <pc:spChg chg="add mod ord">
            <ac:chgData name="Franziska Händschel" userId="e2149472-3187-4d00-b16a-a19eff6fc04a" providerId="ADAL" clId="{AA1813F8-DD3E-49BD-BC43-524379EB3683}" dt="2023-08-21T12:38:29.753" v="1018" actId="14100"/>
            <ac:spMkLst>
              <pc:docMk/>
              <pc:sldMasterMk cId="949809082" sldId="2147483672"/>
              <pc:sldLayoutMk cId="3678271137" sldId="2147483676"/>
              <ac:spMk id="14" creationId="{9357594E-1AD3-EAAD-ECEC-0592FD69BA2C}"/>
            </ac:spMkLst>
          </pc:spChg>
          <pc:spChg chg="add mod">
            <ac:chgData name="Franziska Händschel" userId="e2149472-3187-4d00-b16a-a19eff6fc04a" providerId="ADAL" clId="{AA1813F8-DD3E-49BD-BC43-524379EB3683}" dt="2023-08-21T12:38:32.594" v="1027" actId="1036"/>
            <ac:spMkLst>
              <pc:docMk/>
              <pc:sldMasterMk cId="949809082" sldId="2147483672"/>
              <pc:sldLayoutMk cId="3678271137" sldId="2147483676"/>
              <ac:spMk id="15" creationId="{C3AE5858-D4DE-E54B-D0CF-3AA9424B6E9B}"/>
            </ac:spMkLst>
          </pc:spChg>
          <pc:grpChg chg="del">
            <ac:chgData name="Franziska Händschel" userId="e2149472-3187-4d00-b16a-a19eff6fc04a" providerId="ADAL" clId="{AA1813F8-DD3E-49BD-BC43-524379EB3683}" dt="2023-08-11T07:26:16.853" v="271" actId="478"/>
            <ac:grpSpMkLst>
              <pc:docMk/>
              <pc:sldMasterMk cId="949809082" sldId="2147483672"/>
              <pc:sldLayoutMk cId="3678271137" sldId="2147483676"/>
              <ac:grpSpMk id="2" creationId="{5AA514B5-40A4-702E-3BEC-7DF3502CA057}"/>
            </ac:grpSpMkLst>
          </pc:grpChg>
        </pc:sldLayoutChg>
      </pc:sldMasterChg>
    </pc:docChg>
  </pc:docChgLst>
  <pc:docChgLst>
    <pc:chgData name="Dirk Ahrends" userId="4319949e-1bf1-4fae-94f5-c7e80ffaa492" providerId="ADAL" clId="{F53D441D-337B-4F9D-93CB-BF946BB40823}"/>
    <pc:docChg chg="undo custSel modSld">
      <pc:chgData name="Dirk Ahrends" userId="4319949e-1bf1-4fae-94f5-c7e80ffaa492" providerId="ADAL" clId="{F53D441D-337B-4F9D-93CB-BF946BB40823}" dt="2023-08-21T05:53:43.351" v="1119" actId="313"/>
      <pc:docMkLst>
        <pc:docMk/>
      </pc:docMkLst>
      <pc:sldChg chg="modSp mod">
        <pc:chgData name="Dirk Ahrends" userId="4319949e-1bf1-4fae-94f5-c7e80ffaa492" providerId="ADAL" clId="{F53D441D-337B-4F9D-93CB-BF946BB40823}" dt="2023-08-21T05:35:37.963" v="935" actId="20577"/>
        <pc:sldMkLst>
          <pc:docMk/>
          <pc:sldMk cId="3515349282" sldId="261"/>
        </pc:sldMkLst>
        <pc:spChg chg="mod">
          <ac:chgData name="Dirk Ahrends" userId="4319949e-1bf1-4fae-94f5-c7e80ffaa492" providerId="ADAL" clId="{F53D441D-337B-4F9D-93CB-BF946BB40823}" dt="2023-08-21T05:35:37.963" v="935" actId="20577"/>
          <ac:spMkLst>
            <pc:docMk/>
            <pc:sldMk cId="3515349282" sldId="261"/>
            <ac:spMk id="4" creationId="{3F0E44C9-2AA1-8B24-6B93-EFA4DF4B0AC1}"/>
          </ac:spMkLst>
        </pc:spChg>
      </pc:sldChg>
      <pc:sldChg chg="addSp delSp modSp mod">
        <pc:chgData name="Dirk Ahrends" userId="4319949e-1bf1-4fae-94f5-c7e80ffaa492" providerId="ADAL" clId="{F53D441D-337B-4F9D-93CB-BF946BB40823}" dt="2023-08-21T05:53:43.351" v="1119" actId="313"/>
        <pc:sldMkLst>
          <pc:docMk/>
          <pc:sldMk cId="3119157578" sldId="270"/>
        </pc:sldMkLst>
        <pc:spChg chg="add del mod">
          <ac:chgData name="Dirk Ahrends" userId="4319949e-1bf1-4fae-94f5-c7e80ffaa492" providerId="ADAL" clId="{F53D441D-337B-4F9D-93CB-BF946BB40823}" dt="2023-08-10T12:32:06.725" v="915"/>
          <ac:spMkLst>
            <pc:docMk/>
            <pc:sldMk cId="3119157578" sldId="270"/>
            <ac:spMk id="2" creationId="{BC5EFC2C-3519-6CAE-8241-330E0922F97B}"/>
          </ac:spMkLst>
        </pc:spChg>
        <pc:spChg chg="mod">
          <ac:chgData name="Dirk Ahrends" userId="4319949e-1bf1-4fae-94f5-c7e80ffaa492" providerId="ADAL" clId="{F53D441D-337B-4F9D-93CB-BF946BB40823}" dt="2023-08-21T05:53:43.351" v="1119" actId="313"/>
          <ac:spMkLst>
            <pc:docMk/>
            <pc:sldMk cId="3119157578" sldId="270"/>
            <ac:spMk id="4" creationId="{3F0E44C9-2AA1-8B24-6B93-EFA4DF4B0AC1}"/>
          </ac:spMkLst>
        </pc:spChg>
        <pc:spChg chg="mod">
          <ac:chgData name="Dirk Ahrends" userId="4319949e-1bf1-4fae-94f5-c7e80ffaa492" providerId="ADAL" clId="{F53D441D-337B-4F9D-93CB-BF946BB40823}" dt="2023-08-10T12:29:49.294" v="837"/>
          <ac:spMkLst>
            <pc:docMk/>
            <pc:sldMk cId="3119157578" sldId="270"/>
            <ac:spMk id="17" creationId="{5B047EC5-4654-03BD-A3AE-D719C9BD35E6}"/>
          </ac:spMkLst>
        </pc:spChg>
        <pc:spChg chg="mod">
          <ac:chgData name="Dirk Ahrends" userId="4319949e-1bf1-4fae-94f5-c7e80ffaa492" providerId="ADAL" clId="{F53D441D-337B-4F9D-93CB-BF946BB40823}" dt="2023-08-10T12:29:22.169" v="826" actId="20577"/>
          <ac:spMkLst>
            <pc:docMk/>
            <pc:sldMk cId="3119157578" sldId="270"/>
            <ac:spMk id="18" creationId="{EB038C88-6964-EBCD-7F46-C2356CF6265E}"/>
          </ac:spMkLst>
        </pc:spChg>
        <pc:spChg chg="mod">
          <ac:chgData name="Dirk Ahrends" userId="4319949e-1bf1-4fae-94f5-c7e80ffaa492" providerId="ADAL" clId="{F53D441D-337B-4F9D-93CB-BF946BB40823}" dt="2023-08-10T12:29:27.551" v="835" actId="20577"/>
          <ac:spMkLst>
            <pc:docMk/>
            <pc:sldMk cId="3119157578" sldId="270"/>
            <ac:spMk id="19" creationId="{0A4AE498-4086-1C5C-4A59-35914F8F0BE2}"/>
          </ac:spMkLst>
        </pc:spChg>
        <pc:spChg chg="mod">
          <ac:chgData name="Dirk Ahrends" userId="4319949e-1bf1-4fae-94f5-c7e80ffaa492" providerId="ADAL" clId="{F53D441D-337B-4F9D-93CB-BF946BB40823}" dt="2023-08-10T12:29:05.526" v="806" actId="20577"/>
          <ac:spMkLst>
            <pc:docMk/>
            <pc:sldMk cId="3119157578" sldId="270"/>
            <ac:spMk id="20" creationId="{5D7BDB49-8439-C423-3CAB-066203D2E477}"/>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0682F-11CD-4211-BC7B-BA61AAAC41DD}" type="datetimeFigureOut">
              <a:rPr lang="de-DE" smtClean="0"/>
              <a:t>21.08.2023</a:t>
            </a:fld>
            <a:endParaRPr lang="de-DE"/>
          </a:p>
        </p:txBody>
      </p:sp>
      <p:sp>
        <p:nvSpPr>
          <p:cNvPr id="4" name="Folienbildplatzhalter 3"/>
          <p:cNvSpPr>
            <a:spLocks noGrp="1" noRot="1" noChangeAspect="1"/>
          </p:cNvSpPr>
          <p:nvPr>
            <p:ph type="sldImg" idx="2"/>
          </p:nvPr>
        </p:nvSpPr>
        <p:spPr>
          <a:xfrm>
            <a:off x="1200150" y="1143000"/>
            <a:ext cx="44577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388E562-BC6C-416A-8A72-191FBD692E09}" type="slidenum">
              <a:rPr lang="de-DE" smtClean="0"/>
              <a:t>‹Nr.›</a:t>
            </a:fld>
            <a:endParaRPr lang="de-DE"/>
          </a:p>
        </p:txBody>
      </p:sp>
    </p:spTree>
    <p:extLst>
      <p:ext uri="{BB962C8B-B14F-4D97-AF65-F5344CB8AC3E}">
        <p14:creationId xmlns:p14="http://schemas.microsoft.com/office/powerpoint/2010/main" val="5716893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sp>
        <p:nvSpPr>
          <p:cNvPr id="9" name="Rechteck 8">
            <a:extLst>
              <a:ext uri="{FF2B5EF4-FFF2-40B4-BE49-F238E27FC236}">
                <a16:creationId xmlns:a16="http://schemas.microsoft.com/office/drawing/2014/main" id="{8FB1ED9B-4E5E-757D-A9F9-AB50596B1E3E}"/>
              </a:ext>
            </a:extLst>
          </p:cNvPr>
          <p:cNvSpPr/>
          <p:nvPr userDrawn="1"/>
        </p:nvSpPr>
        <p:spPr>
          <a:xfrm>
            <a:off x="663943" y="1129155"/>
            <a:ext cx="8575411" cy="2875577"/>
          </a:xfrm>
          <a:prstGeom prst="rect">
            <a:avLst/>
          </a:prstGeom>
          <a:solidFill>
            <a:schemeClr val="bg2"/>
          </a:solidFill>
          <a:ln w="381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lIns="180000" tIns="180000" rIns="180000" bIns="45720" rtlCol="0" anchor="t"/>
          <a:lstStyle/>
          <a:p>
            <a:endParaRPr lang="de-DE" sz="1600">
              <a:solidFill>
                <a:schemeClr val="tx1"/>
              </a:solidFill>
              <a:latin typeface="helvetica"/>
              <a:ea typeface="Inter" panose="020B0502030000000004" pitchFamily="34" charset="0"/>
              <a:cs typeface="Inter" panose="020B0502030000000004" pitchFamily="34" charset="0"/>
            </a:endParaRPr>
          </a:p>
        </p:txBody>
      </p:sp>
      <p:sp>
        <p:nvSpPr>
          <p:cNvPr id="10" name="Freihandform: Form 9">
            <a:extLst>
              <a:ext uri="{FF2B5EF4-FFF2-40B4-BE49-F238E27FC236}">
                <a16:creationId xmlns:a16="http://schemas.microsoft.com/office/drawing/2014/main" id="{C3DFE894-AB8D-B870-AEC9-097CAA11A704}"/>
              </a:ext>
            </a:extLst>
          </p:cNvPr>
          <p:cNvSpPr/>
          <p:nvPr userDrawn="1"/>
        </p:nvSpPr>
        <p:spPr>
          <a:xfrm>
            <a:off x="2479977" y="0"/>
            <a:ext cx="4946046" cy="1407624"/>
          </a:xfrm>
          <a:custGeom>
            <a:avLst/>
            <a:gdLst>
              <a:gd name="connsiteX0" fmla="*/ 0 w 3463178"/>
              <a:gd name="connsiteY0" fmla="*/ 0 h 985605"/>
              <a:gd name="connsiteX1" fmla="*/ 3463178 w 3463178"/>
              <a:gd name="connsiteY1" fmla="*/ 0 h 985605"/>
              <a:gd name="connsiteX2" fmla="*/ 3400327 w 3463178"/>
              <a:gd name="connsiteY2" fmla="*/ 102922 h 985605"/>
              <a:gd name="connsiteX3" fmla="*/ 1731589 w 3463178"/>
              <a:gd name="connsiteY3" fmla="*/ 985605 h 985605"/>
              <a:gd name="connsiteX4" fmla="*/ 62851 w 3463178"/>
              <a:gd name="connsiteY4" fmla="*/ 102922 h 985605"/>
              <a:gd name="connsiteX5" fmla="*/ 0 w 3463178"/>
              <a:gd name="connsiteY5" fmla="*/ 0 h 9856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63178" h="985605">
                <a:moveTo>
                  <a:pt x="0" y="0"/>
                </a:moveTo>
                <a:lnTo>
                  <a:pt x="3463178" y="0"/>
                </a:lnTo>
                <a:lnTo>
                  <a:pt x="3400327" y="102922"/>
                </a:lnTo>
                <a:cubicBezTo>
                  <a:pt x="3038679" y="635470"/>
                  <a:pt x="2426235" y="985605"/>
                  <a:pt x="1731589" y="985605"/>
                </a:cubicBezTo>
                <a:cubicBezTo>
                  <a:pt x="1036943" y="985605"/>
                  <a:pt x="424499" y="635470"/>
                  <a:pt x="62851" y="102922"/>
                </a:cubicBezTo>
                <a:lnTo>
                  <a:pt x="0" y="0"/>
                </a:lnTo>
                <a:close/>
              </a:path>
            </a:pathLst>
          </a:custGeom>
          <a:solidFill>
            <a:srgbClr val="95C46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endParaRPr lang="de-DE" sz="1600">
              <a:solidFill>
                <a:srgbClr val="FFFFFF"/>
              </a:solidFill>
              <a:latin typeface="Inter" panose="020B0502030000000004" pitchFamily="34" charset="0"/>
              <a:ea typeface="Inter" panose="020B0502030000000004" pitchFamily="34" charset="0"/>
              <a:cs typeface="Inter" panose="020B0502030000000004" pitchFamily="34" charset="0"/>
            </a:endParaRPr>
          </a:p>
        </p:txBody>
      </p:sp>
      <p:sp>
        <p:nvSpPr>
          <p:cNvPr id="11" name="Textfeld 10">
            <a:extLst>
              <a:ext uri="{FF2B5EF4-FFF2-40B4-BE49-F238E27FC236}">
                <a16:creationId xmlns:a16="http://schemas.microsoft.com/office/drawing/2014/main" id="{C06D127E-0931-33FC-A363-75C3BBA61DAF}"/>
              </a:ext>
            </a:extLst>
          </p:cNvPr>
          <p:cNvSpPr txBox="1"/>
          <p:nvPr userDrawn="1"/>
        </p:nvSpPr>
        <p:spPr>
          <a:xfrm>
            <a:off x="3193403" y="149079"/>
            <a:ext cx="3519193" cy="830997"/>
          </a:xfrm>
          <a:prstGeom prst="rect">
            <a:avLst/>
          </a:prstGeom>
          <a:noFill/>
        </p:spPr>
        <p:txBody>
          <a:bodyPr wrap="square" rtlCol="0">
            <a:spAutoFit/>
          </a:bodyPr>
          <a:lstStyle/>
          <a:p>
            <a:pPr algn="ctr"/>
            <a:r>
              <a:rPr lang="de-DE" sz="2400" b="1">
                <a:solidFill>
                  <a:srgbClr val="FFFFFF"/>
                </a:solidFill>
                <a:latin typeface="Helvetica" panose="020B0604020202020204" pitchFamily="34" charset="0"/>
                <a:ea typeface="Inter" panose="020B0502030000000004" pitchFamily="34" charset="0"/>
                <a:cs typeface="Helvetica" panose="020B0604020202020204" pitchFamily="34" charset="0"/>
              </a:rPr>
              <a:t>Nachhaltigkeit:</a:t>
            </a:r>
            <a:br>
              <a:rPr lang="de-DE" sz="2400" b="1">
                <a:solidFill>
                  <a:srgbClr val="FFFFFF"/>
                </a:solidFill>
                <a:latin typeface="Helvetica" panose="020B0604020202020204" pitchFamily="34" charset="0"/>
                <a:ea typeface="Inter" panose="020B0502030000000004" pitchFamily="34" charset="0"/>
                <a:cs typeface="Helvetica" panose="020B0604020202020204" pitchFamily="34" charset="0"/>
              </a:rPr>
            </a:br>
            <a:r>
              <a:rPr lang="de-DE" sz="2400" b="1">
                <a:solidFill>
                  <a:srgbClr val="FFFFFF"/>
                </a:solidFill>
                <a:latin typeface="Helvetica" panose="020B0604020202020204" pitchFamily="34" charset="0"/>
                <a:ea typeface="Inter" panose="020B0502030000000004" pitchFamily="34" charset="0"/>
                <a:cs typeface="Helvetica" panose="020B0604020202020204" pitchFamily="34" charset="0"/>
              </a:rPr>
              <a:t>Definition</a:t>
            </a:r>
            <a:endParaRPr lang="de-DE" sz="2400">
              <a:solidFill>
                <a:srgbClr val="FFFFFF"/>
              </a:solidFill>
              <a:latin typeface="Helvetica" panose="020B0604020202020204" pitchFamily="34" charset="0"/>
              <a:ea typeface="Inter" panose="020B0502030000000004" pitchFamily="34" charset="0"/>
              <a:cs typeface="Helvetica" panose="020B0604020202020204" pitchFamily="34" charset="0"/>
            </a:endParaRPr>
          </a:p>
        </p:txBody>
      </p:sp>
    </p:spTree>
    <p:extLst>
      <p:ext uri="{BB962C8B-B14F-4D97-AF65-F5344CB8AC3E}">
        <p14:creationId xmlns:p14="http://schemas.microsoft.com/office/powerpoint/2010/main" val="1593410469"/>
      </p:ext>
    </p:extLst>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elfolie">
    <p:spTree>
      <p:nvGrpSpPr>
        <p:cNvPr id="1" name=""/>
        <p:cNvGrpSpPr/>
        <p:nvPr/>
      </p:nvGrpSpPr>
      <p:grpSpPr>
        <a:xfrm>
          <a:off x="0" y="0"/>
          <a:ext cx="0" cy="0"/>
          <a:chOff x="0" y="0"/>
          <a:chExt cx="0" cy="0"/>
        </a:xfrm>
      </p:grpSpPr>
      <p:sp>
        <p:nvSpPr>
          <p:cNvPr id="9" name="Rechteck 8">
            <a:extLst>
              <a:ext uri="{FF2B5EF4-FFF2-40B4-BE49-F238E27FC236}">
                <a16:creationId xmlns:a16="http://schemas.microsoft.com/office/drawing/2014/main" id="{8FB1ED9B-4E5E-757D-A9F9-AB50596B1E3E}"/>
              </a:ext>
            </a:extLst>
          </p:cNvPr>
          <p:cNvSpPr/>
          <p:nvPr userDrawn="1"/>
        </p:nvSpPr>
        <p:spPr>
          <a:xfrm>
            <a:off x="663943" y="1129155"/>
            <a:ext cx="8575411" cy="5117531"/>
          </a:xfrm>
          <a:prstGeom prst="rect">
            <a:avLst/>
          </a:prstGeom>
          <a:solidFill>
            <a:schemeClr val="bg2"/>
          </a:solidFill>
          <a:ln w="381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lIns="180000" tIns="180000" rIns="180000" bIns="45720" rtlCol="0" anchor="t"/>
          <a:lstStyle/>
          <a:p>
            <a:endParaRPr lang="de-DE" sz="1600">
              <a:solidFill>
                <a:schemeClr val="tx1"/>
              </a:solidFill>
              <a:latin typeface="helvetica"/>
              <a:ea typeface="Inter" panose="020B0502030000000004" pitchFamily="34" charset="0"/>
              <a:cs typeface="Inter" panose="020B0502030000000004" pitchFamily="34" charset="0"/>
            </a:endParaRPr>
          </a:p>
        </p:txBody>
      </p:sp>
      <p:sp>
        <p:nvSpPr>
          <p:cNvPr id="10" name="Freihandform: Form 9">
            <a:extLst>
              <a:ext uri="{FF2B5EF4-FFF2-40B4-BE49-F238E27FC236}">
                <a16:creationId xmlns:a16="http://schemas.microsoft.com/office/drawing/2014/main" id="{C3DFE894-AB8D-B870-AEC9-097CAA11A704}"/>
              </a:ext>
            </a:extLst>
          </p:cNvPr>
          <p:cNvSpPr/>
          <p:nvPr userDrawn="1"/>
        </p:nvSpPr>
        <p:spPr>
          <a:xfrm>
            <a:off x="2479977" y="0"/>
            <a:ext cx="4946046" cy="1407624"/>
          </a:xfrm>
          <a:custGeom>
            <a:avLst/>
            <a:gdLst>
              <a:gd name="connsiteX0" fmla="*/ 0 w 3463178"/>
              <a:gd name="connsiteY0" fmla="*/ 0 h 985605"/>
              <a:gd name="connsiteX1" fmla="*/ 3463178 w 3463178"/>
              <a:gd name="connsiteY1" fmla="*/ 0 h 985605"/>
              <a:gd name="connsiteX2" fmla="*/ 3400327 w 3463178"/>
              <a:gd name="connsiteY2" fmla="*/ 102922 h 985605"/>
              <a:gd name="connsiteX3" fmla="*/ 1731589 w 3463178"/>
              <a:gd name="connsiteY3" fmla="*/ 985605 h 985605"/>
              <a:gd name="connsiteX4" fmla="*/ 62851 w 3463178"/>
              <a:gd name="connsiteY4" fmla="*/ 102922 h 985605"/>
              <a:gd name="connsiteX5" fmla="*/ 0 w 3463178"/>
              <a:gd name="connsiteY5" fmla="*/ 0 h 9856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63178" h="985605">
                <a:moveTo>
                  <a:pt x="0" y="0"/>
                </a:moveTo>
                <a:lnTo>
                  <a:pt x="3463178" y="0"/>
                </a:lnTo>
                <a:lnTo>
                  <a:pt x="3400327" y="102922"/>
                </a:lnTo>
                <a:cubicBezTo>
                  <a:pt x="3038679" y="635470"/>
                  <a:pt x="2426235" y="985605"/>
                  <a:pt x="1731589" y="985605"/>
                </a:cubicBezTo>
                <a:cubicBezTo>
                  <a:pt x="1036943" y="985605"/>
                  <a:pt x="424499" y="635470"/>
                  <a:pt x="62851" y="102922"/>
                </a:cubicBezTo>
                <a:lnTo>
                  <a:pt x="0" y="0"/>
                </a:lnTo>
                <a:close/>
              </a:path>
            </a:pathLst>
          </a:custGeom>
          <a:solidFill>
            <a:srgbClr val="95C46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endParaRPr lang="de-DE" sz="1600">
              <a:solidFill>
                <a:srgbClr val="FFFFFF"/>
              </a:solidFill>
              <a:latin typeface="Inter" panose="020B0502030000000004" pitchFamily="34" charset="0"/>
              <a:ea typeface="Inter" panose="020B0502030000000004" pitchFamily="34" charset="0"/>
              <a:cs typeface="Inter" panose="020B0502030000000004" pitchFamily="34" charset="0"/>
            </a:endParaRPr>
          </a:p>
        </p:txBody>
      </p:sp>
      <p:sp>
        <p:nvSpPr>
          <p:cNvPr id="11" name="Textfeld 10">
            <a:extLst>
              <a:ext uri="{FF2B5EF4-FFF2-40B4-BE49-F238E27FC236}">
                <a16:creationId xmlns:a16="http://schemas.microsoft.com/office/drawing/2014/main" id="{C06D127E-0931-33FC-A363-75C3BBA61DAF}"/>
              </a:ext>
            </a:extLst>
          </p:cNvPr>
          <p:cNvSpPr txBox="1"/>
          <p:nvPr userDrawn="1"/>
        </p:nvSpPr>
        <p:spPr>
          <a:xfrm>
            <a:off x="3193403" y="149079"/>
            <a:ext cx="3519193" cy="830997"/>
          </a:xfrm>
          <a:prstGeom prst="rect">
            <a:avLst/>
          </a:prstGeom>
          <a:noFill/>
        </p:spPr>
        <p:txBody>
          <a:bodyPr wrap="square" rtlCol="0">
            <a:spAutoFit/>
          </a:bodyPr>
          <a:lstStyle/>
          <a:p>
            <a:pPr algn="ctr"/>
            <a:r>
              <a:rPr lang="de-DE" sz="2400" b="1" dirty="0">
                <a:solidFill>
                  <a:srgbClr val="FFFFFF"/>
                </a:solidFill>
                <a:latin typeface="Helvetica" panose="020B0604020202020204" pitchFamily="34" charset="0"/>
                <a:ea typeface="Inter" panose="020B0502030000000004" pitchFamily="34" charset="0"/>
                <a:cs typeface="Helvetica" panose="020B0604020202020204" pitchFamily="34" charset="0"/>
              </a:rPr>
              <a:t>3 Säulen der Nachhaltigkeit</a:t>
            </a:r>
            <a:endParaRPr lang="de-DE" sz="2400" dirty="0">
              <a:solidFill>
                <a:srgbClr val="FFFFFF"/>
              </a:solidFill>
              <a:latin typeface="Helvetica" panose="020B0604020202020204" pitchFamily="34" charset="0"/>
              <a:ea typeface="Inter" panose="020B0502030000000004" pitchFamily="34" charset="0"/>
              <a:cs typeface="Helvetica" panose="020B0604020202020204" pitchFamily="34" charset="0"/>
            </a:endParaRPr>
          </a:p>
        </p:txBody>
      </p:sp>
      <p:sp>
        <p:nvSpPr>
          <p:cNvPr id="2" name="Textfeld 1">
            <a:extLst>
              <a:ext uri="{FF2B5EF4-FFF2-40B4-BE49-F238E27FC236}">
                <a16:creationId xmlns:a16="http://schemas.microsoft.com/office/drawing/2014/main" id="{F309B792-6CFA-FD9D-EEB6-F99CF2D02AD3}"/>
              </a:ext>
            </a:extLst>
          </p:cNvPr>
          <p:cNvSpPr txBox="1"/>
          <p:nvPr userDrawn="1"/>
        </p:nvSpPr>
        <p:spPr>
          <a:xfrm rot="16200000">
            <a:off x="8887906" y="1429616"/>
            <a:ext cx="867545" cy="215444"/>
          </a:xfrm>
          <a:prstGeom prst="rect">
            <a:avLst/>
          </a:prstGeom>
          <a:noFill/>
        </p:spPr>
        <p:txBody>
          <a:bodyPr wrap="none" rtlCol="0">
            <a:spAutoFit/>
          </a:bodyPr>
          <a:lstStyle/>
          <a:p>
            <a:r>
              <a:rPr lang="de-DE" sz="800" i="1">
                <a:solidFill>
                  <a:schemeClr val="bg1">
                    <a:lumMod val="90000"/>
                  </a:schemeClr>
                </a:solidFill>
                <a:latin typeface="Helvetica" panose="020B0604020202020204" pitchFamily="34" charset="0"/>
                <a:cs typeface="Helvetica" panose="020B0604020202020204" pitchFamily="34" charset="0"/>
              </a:rPr>
              <a:t>Fotos: </a:t>
            </a:r>
            <a:r>
              <a:rPr lang="de-DE" sz="800" i="1" err="1">
                <a:solidFill>
                  <a:schemeClr val="bg1">
                    <a:lumMod val="90000"/>
                  </a:schemeClr>
                </a:solidFill>
                <a:latin typeface="Helvetica" panose="020B0604020202020204" pitchFamily="34" charset="0"/>
                <a:cs typeface="Helvetica" panose="020B0604020202020204" pitchFamily="34" charset="0"/>
              </a:rPr>
              <a:t>Pixabay</a:t>
            </a:r>
            <a:endParaRPr lang="de-DE" sz="800" i="1">
              <a:solidFill>
                <a:schemeClr val="bg1">
                  <a:lumMod val="90000"/>
                </a:schemeClr>
              </a:solidFill>
              <a:latin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295907571"/>
      </p:ext>
    </p:extLst>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elfolie">
    <p:spTree>
      <p:nvGrpSpPr>
        <p:cNvPr id="1" name=""/>
        <p:cNvGrpSpPr/>
        <p:nvPr/>
      </p:nvGrpSpPr>
      <p:grpSpPr>
        <a:xfrm>
          <a:off x="0" y="0"/>
          <a:ext cx="0" cy="0"/>
          <a:chOff x="0" y="0"/>
          <a:chExt cx="0" cy="0"/>
        </a:xfrm>
      </p:grpSpPr>
      <p:sp>
        <p:nvSpPr>
          <p:cNvPr id="14" name="Rechteck 13">
            <a:extLst>
              <a:ext uri="{FF2B5EF4-FFF2-40B4-BE49-F238E27FC236}">
                <a16:creationId xmlns:a16="http://schemas.microsoft.com/office/drawing/2014/main" id="{9357594E-1AD3-EAAD-ECEC-0592FD69BA2C}"/>
              </a:ext>
            </a:extLst>
          </p:cNvPr>
          <p:cNvSpPr/>
          <p:nvPr userDrawn="1"/>
        </p:nvSpPr>
        <p:spPr>
          <a:xfrm>
            <a:off x="663943" y="1129155"/>
            <a:ext cx="8575411" cy="3121113"/>
          </a:xfrm>
          <a:prstGeom prst="rect">
            <a:avLst/>
          </a:prstGeom>
          <a:solidFill>
            <a:schemeClr val="bg2"/>
          </a:solidFill>
          <a:ln w="381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lIns="180000" tIns="180000" rIns="180000" bIns="45720" rtlCol="0" anchor="t"/>
          <a:lstStyle/>
          <a:p>
            <a:endParaRPr lang="de-DE" sz="1600">
              <a:solidFill>
                <a:schemeClr val="tx1"/>
              </a:solidFill>
              <a:latin typeface="helvetica"/>
              <a:ea typeface="Inter" panose="020B0502030000000004" pitchFamily="34" charset="0"/>
              <a:cs typeface="Inter" panose="020B0502030000000004" pitchFamily="34" charset="0"/>
            </a:endParaRPr>
          </a:p>
        </p:txBody>
      </p:sp>
      <p:sp>
        <p:nvSpPr>
          <p:cNvPr id="10" name="Freihandform: Form 9">
            <a:extLst>
              <a:ext uri="{FF2B5EF4-FFF2-40B4-BE49-F238E27FC236}">
                <a16:creationId xmlns:a16="http://schemas.microsoft.com/office/drawing/2014/main" id="{C3DFE894-AB8D-B870-AEC9-097CAA11A704}"/>
              </a:ext>
            </a:extLst>
          </p:cNvPr>
          <p:cNvSpPr/>
          <p:nvPr userDrawn="1"/>
        </p:nvSpPr>
        <p:spPr>
          <a:xfrm>
            <a:off x="2479977" y="0"/>
            <a:ext cx="4946046" cy="1407624"/>
          </a:xfrm>
          <a:custGeom>
            <a:avLst/>
            <a:gdLst>
              <a:gd name="connsiteX0" fmla="*/ 0 w 3463178"/>
              <a:gd name="connsiteY0" fmla="*/ 0 h 985605"/>
              <a:gd name="connsiteX1" fmla="*/ 3463178 w 3463178"/>
              <a:gd name="connsiteY1" fmla="*/ 0 h 985605"/>
              <a:gd name="connsiteX2" fmla="*/ 3400327 w 3463178"/>
              <a:gd name="connsiteY2" fmla="*/ 102922 h 985605"/>
              <a:gd name="connsiteX3" fmla="*/ 1731589 w 3463178"/>
              <a:gd name="connsiteY3" fmla="*/ 985605 h 985605"/>
              <a:gd name="connsiteX4" fmla="*/ 62851 w 3463178"/>
              <a:gd name="connsiteY4" fmla="*/ 102922 h 985605"/>
              <a:gd name="connsiteX5" fmla="*/ 0 w 3463178"/>
              <a:gd name="connsiteY5" fmla="*/ 0 h 9856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63178" h="985605">
                <a:moveTo>
                  <a:pt x="0" y="0"/>
                </a:moveTo>
                <a:lnTo>
                  <a:pt x="3463178" y="0"/>
                </a:lnTo>
                <a:lnTo>
                  <a:pt x="3400327" y="102922"/>
                </a:lnTo>
                <a:cubicBezTo>
                  <a:pt x="3038679" y="635470"/>
                  <a:pt x="2426235" y="985605"/>
                  <a:pt x="1731589" y="985605"/>
                </a:cubicBezTo>
                <a:cubicBezTo>
                  <a:pt x="1036943" y="985605"/>
                  <a:pt x="424499" y="635470"/>
                  <a:pt x="62851" y="102922"/>
                </a:cubicBezTo>
                <a:lnTo>
                  <a:pt x="0" y="0"/>
                </a:lnTo>
                <a:close/>
              </a:path>
            </a:pathLst>
          </a:custGeom>
          <a:solidFill>
            <a:srgbClr val="95C46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endParaRPr lang="de-DE" sz="1600">
              <a:solidFill>
                <a:srgbClr val="FFFFFF"/>
              </a:solidFill>
              <a:latin typeface="Inter" panose="020B0502030000000004" pitchFamily="34" charset="0"/>
              <a:ea typeface="Inter" panose="020B0502030000000004" pitchFamily="34" charset="0"/>
              <a:cs typeface="Inter" panose="020B0502030000000004" pitchFamily="34" charset="0"/>
            </a:endParaRPr>
          </a:p>
        </p:txBody>
      </p:sp>
      <p:sp>
        <p:nvSpPr>
          <p:cNvPr id="11" name="Textfeld 10">
            <a:extLst>
              <a:ext uri="{FF2B5EF4-FFF2-40B4-BE49-F238E27FC236}">
                <a16:creationId xmlns:a16="http://schemas.microsoft.com/office/drawing/2014/main" id="{C06D127E-0931-33FC-A363-75C3BBA61DAF}"/>
              </a:ext>
            </a:extLst>
          </p:cNvPr>
          <p:cNvSpPr txBox="1"/>
          <p:nvPr userDrawn="1"/>
        </p:nvSpPr>
        <p:spPr>
          <a:xfrm>
            <a:off x="3193403" y="149079"/>
            <a:ext cx="3519193" cy="830997"/>
          </a:xfrm>
          <a:prstGeom prst="rect">
            <a:avLst/>
          </a:prstGeom>
          <a:noFill/>
        </p:spPr>
        <p:txBody>
          <a:bodyPr wrap="square" rtlCol="0">
            <a:spAutoFit/>
          </a:bodyPr>
          <a:lstStyle/>
          <a:p>
            <a:pPr algn="ctr"/>
            <a:r>
              <a:rPr lang="de-DE" sz="2400" b="1">
                <a:solidFill>
                  <a:srgbClr val="FFFFFF"/>
                </a:solidFill>
                <a:latin typeface="Helvetica" panose="020B0604020202020204" pitchFamily="34" charset="0"/>
                <a:ea typeface="Inter" panose="020B0502030000000004" pitchFamily="34" charset="0"/>
                <a:cs typeface="Helvetica" panose="020B0604020202020204" pitchFamily="34" charset="0"/>
              </a:rPr>
              <a:t>Nachhaltigkeit:</a:t>
            </a:r>
            <a:br>
              <a:rPr lang="de-DE" sz="2400" b="1">
                <a:solidFill>
                  <a:srgbClr val="FFFFFF"/>
                </a:solidFill>
                <a:latin typeface="Helvetica" panose="020B0604020202020204" pitchFamily="34" charset="0"/>
                <a:ea typeface="Inter" panose="020B0502030000000004" pitchFamily="34" charset="0"/>
                <a:cs typeface="Helvetica" panose="020B0604020202020204" pitchFamily="34" charset="0"/>
              </a:rPr>
            </a:br>
            <a:r>
              <a:rPr lang="de-DE" sz="2400" b="1">
                <a:solidFill>
                  <a:srgbClr val="FFFFFF"/>
                </a:solidFill>
                <a:latin typeface="Helvetica" panose="020B0604020202020204" pitchFamily="34" charset="0"/>
                <a:ea typeface="Inter" panose="020B0502030000000004" pitchFamily="34" charset="0"/>
                <a:cs typeface="Helvetica" panose="020B0604020202020204" pitchFamily="34" charset="0"/>
              </a:rPr>
              <a:t>Verantwortlichkeit</a:t>
            </a:r>
            <a:endParaRPr lang="de-DE" sz="2400">
              <a:solidFill>
                <a:srgbClr val="FFFFFF"/>
              </a:solidFill>
              <a:latin typeface="Helvetica" panose="020B0604020202020204" pitchFamily="34" charset="0"/>
              <a:ea typeface="Inter" panose="020B0502030000000004" pitchFamily="34" charset="0"/>
              <a:cs typeface="Helvetica" panose="020B0604020202020204" pitchFamily="34" charset="0"/>
            </a:endParaRPr>
          </a:p>
        </p:txBody>
      </p:sp>
      <p:sp>
        <p:nvSpPr>
          <p:cNvPr id="15" name="Textfeld 14">
            <a:extLst>
              <a:ext uri="{FF2B5EF4-FFF2-40B4-BE49-F238E27FC236}">
                <a16:creationId xmlns:a16="http://schemas.microsoft.com/office/drawing/2014/main" id="{C3AE5858-D4DE-E54B-D0CF-3AA9424B6E9B}"/>
              </a:ext>
            </a:extLst>
          </p:cNvPr>
          <p:cNvSpPr txBox="1"/>
          <p:nvPr userDrawn="1"/>
        </p:nvSpPr>
        <p:spPr>
          <a:xfrm>
            <a:off x="628961" y="4385735"/>
            <a:ext cx="1712451" cy="338554"/>
          </a:xfrm>
          <a:prstGeom prst="rect">
            <a:avLst/>
          </a:prstGeom>
          <a:noFill/>
        </p:spPr>
        <p:txBody>
          <a:bodyPr wrap="none" lIns="36000" rtlCol="0">
            <a:spAutoFit/>
          </a:bodyPr>
          <a:lstStyle/>
          <a:p>
            <a:r>
              <a:rPr lang="de-DE" sz="1600" b="1" dirty="0">
                <a:solidFill>
                  <a:schemeClr val="tx1"/>
                </a:solidFill>
                <a:latin typeface="helvetica" panose="020B0604020202020204" pitchFamily="34" charset="0"/>
                <a:cs typeface="helvetica" panose="020B0604020202020204" pitchFamily="34" charset="0"/>
              </a:rPr>
              <a:t>Unser Ergebnis:</a:t>
            </a:r>
          </a:p>
        </p:txBody>
      </p:sp>
    </p:spTree>
    <p:extLst>
      <p:ext uri="{BB962C8B-B14F-4D97-AF65-F5344CB8AC3E}">
        <p14:creationId xmlns:p14="http://schemas.microsoft.com/office/powerpoint/2010/main" val="3678271137"/>
      </p:ext>
    </p:extLst>
  </p:cSld>
  <p:clrMapOvr>
    <a:masterClrMapping/>
  </p:clrMapOvr>
  <p:hf hdr="0" ftr="0" dt="0"/>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svg"/><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Textfeld 13">
            <a:extLst>
              <a:ext uri="{FF2B5EF4-FFF2-40B4-BE49-F238E27FC236}">
                <a16:creationId xmlns:a16="http://schemas.microsoft.com/office/drawing/2014/main" id="{A6223324-1F51-F5A1-178E-BDC87080D19D}"/>
              </a:ext>
            </a:extLst>
          </p:cNvPr>
          <p:cNvSpPr txBox="1"/>
          <p:nvPr userDrawn="1"/>
        </p:nvSpPr>
        <p:spPr>
          <a:xfrm>
            <a:off x="7058025" y="564578"/>
            <a:ext cx="2181330" cy="246221"/>
          </a:xfrm>
          <a:prstGeom prst="rect">
            <a:avLst/>
          </a:prstGeom>
          <a:noFill/>
        </p:spPr>
        <p:txBody>
          <a:bodyPr wrap="square" rtlCol="0">
            <a:spAutoFit/>
          </a:bodyPr>
          <a:lstStyle/>
          <a:p>
            <a:pPr algn="r"/>
            <a:r>
              <a:rPr lang="de-DE" sz="1000">
                <a:latin typeface="Helvetica" panose="020B0604020202020204" pitchFamily="34" charset="0"/>
                <a:ea typeface="Inter" panose="020B0502030000000004" pitchFamily="34" charset="0"/>
                <a:cs typeface="Helvetica" panose="020B0604020202020204" pitchFamily="34" charset="0"/>
              </a:rPr>
              <a:t>N-2 | Seite </a:t>
            </a:r>
            <a:fld id="{C267646B-C43E-4BC8-BC52-37A278336584}" type="slidenum">
              <a:rPr lang="de-DE" sz="1000" smtClean="0">
                <a:latin typeface="helvetica" panose="020B0604020202020204" pitchFamily="34" charset="0"/>
                <a:cs typeface="helvetica" panose="020B0604020202020204" pitchFamily="34" charset="0"/>
              </a:rPr>
              <a:pPr algn="r"/>
              <a:t>‹Nr.›</a:t>
            </a:fld>
            <a:r>
              <a:rPr lang="de-DE" sz="1000">
                <a:latin typeface="helvetica" panose="020B0604020202020204" pitchFamily="34" charset="0"/>
                <a:cs typeface="helvetica" panose="020B0604020202020204" pitchFamily="34" charset="0"/>
              </a:rPr>
              <a:t> </a:t>
            </a:r>
            <a:r>
              <a:rPr lang="de-DE" sz="1000">
                <a:latin typeface="helvetica" panose="020B0604020202020204" pitchFamily="34" charset="0"/>
                <a:ea typeface="Inter" panose="020B0502030000000004" pitchFamily="34" charset="0"/>
                <a:cs typeface="helvetica" panose="020B0604020202020204" pitchFamily="34" charset="0"/>
              </a:rPr>
              <a:t>von 3</a:t>
            </a:r>
            <a:endParaRPr lang="de-DE" sz="1000">
              <a:latin typeface="Helvetica" panose="020B0604020202020204" pitchFamily="34" charset="0"/>
              <a:ea typeface="Inter" panose="020B0502030000000004" pitchFamily="34" charset="0"/>
              <a:cs typeface="Helvetica" panose="020B0604020202020204" pitchFamily="34" charset="0"/>
            </a:endParaRPr>
          </a:p>
        </p:txBody>
      </p:sp>
      <p:grpSp>
        <p:nvGrpSpPr>
          <p:cNvPr id="16" name="Gruppieren 15">
            <a:extLst>
              <a:ext uri="{FF2B5EF4-FFF2-40B4-BE49-F238E27FC236}">
                <a16:creationId xmlns:a16="http://schemas.microsoft.com/office/drawing/2014/main" id="{5FD8391F-E896-2B11-E8E1-C0599D8BEA1D}"/>
              </a:ext>
            </a:extLst>
          </p:cNvPr>
          <p:cNvGrpSpPr>
            <a:grpSpLocks/>
          </p:cNvGrpSpPr>
          <p:nvPr userDrawn="1"/>
        </p:nvGrpSpPr>
        <p:grpSpPr>
          <a:xfrm rot="16200000">
            <a:off x="8871164" y="5127115"/>
            <a:ext cx="892262" cy="184666"/>
            <a:chOff x="4826001" y="3299827"/>
            <a:chExt cx="892262" cy="184666"/>
          </a:xfrm>
        </p:grpSpPr>
        <p:pic>
          <p:nvPicPr>
            <p:cNvPr id="17" name="Grafik 16">
              <a:extLst>
                <a:ext uri="{FF2B5EF4-FFF2-40B4-BE49-F238E27FC236}">
                  <a16:creationId xmlns:a16="http://schemas.microsoft.com/office/drawing/2014/main" id="{1AB86022-BCA4-7B5D-79F9-BD6BABB1A31A}"/>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102727" y="3347160"/>
              <a:ext cx="615536" cy="90000"/>
            </a:xfrm>
            <a:prstGeom prst="rect">
              <a:avLst/>
            </a:prstGeom>
          </p:spPr>
        </p:pic>
        <p:sp>
          <p:nvSpPr>
            <p:cNvPr id="18" name="Textfeld 17">
              <a:extLst>
                <a:ext uri="{FF2B5EF4-FFF2-40B4-BE49-F238E27FC236}">
                  <a16:creationId xmlns:a16="http://schemas.microsoft.com/office/drawing/2014/main" id="{8F83392D-E91D-F56F-098C-EDE9B44FCBB5}"/>
                </a:ext>
              </a:extLst>
            </p:cNvPr>
            <p:cNvSpPr txBox="1">
              <a:spLocks/>
            </p:cNvSpPr>
            <p:nvPr/>
          </p:nvSpPr>
          <p:spPr>
            <a:xfrm>
              <a:off x="4826001" y="3299827"/>
              <a:ext cx="526843" cy="184666"/>
            </a:xfrm>
            <a:prstGeom prst="rect">
              <a:avLst/>
            </a:prstGeom>
            <a:noFill/>
          </p:spPr>
          <p:txBody>
            <a:bodyPr wrap="square" lIns="0" tIns="45720" rIns="91440" bIns="45720" rtlCol="0" anchor="t">
              <a:spAutoFit/>
            </a:bodyPr>
            <a:lstStyle/>
            <a:p>
              <a:r>
                <a:rPr lang="de-DE" sz="600" kern="1200">
                  <a:solidFill>
                    <a:schemeClr val="bg1">
                      <a:lumMod val="50000"/>
                    </a:schemeClr>
                  </a:solidFill>
                  <a:effectLst/>
                  <a:latin typeface="helvetica"/>
                  <a:ea typeface="Inter" panose="020B0502030000000004" pitchFamily="34" charset="0"/>
                  <a:cs typeface="Inter" panose="020B0502030000000004" pitchFamily="34" charset="0"/>
                </a:rPr>
                <a:t>© 2023</a:t>
              </a:r>
              <a:r>
                <a:rPr lang="de-DE" sz="600">
                  <a:solidFill>
                    <a:schemeClr val="bg1">
                      <a:lumMod val="50000"/>
                    </a:schemeClr>
                  </a:solidFill>
                  <a:latin typeface="helvetica"/>
                  <a:ea typeface="Inter" panose="020B0502030000000004" pitchFamily="34" charset="0"/>
                  <a:cs typeface="Inter" panose="020B0502030000000004" pitchFamily="34" charset="0"/>
                </a:rPr>
                <a:t> </a:t>
              </a:r>
              <a:endParaRPr lang="de-DE" sz="600">
                <a:solidFill>
                  <a:schemeClr val="bg1">
                    <a:lumMod val="50000"/>
                  </a:schemeClr>
                </a:solidFill>
                <a:latin typeface="helvetica"/>
                <a:cs typeface="helvetica"/>
              </a:endParaRPr>
            </a:p>
          </p:txBody>
        </p:sp>
      </p:grpSp>
    </p:spTree>
    <p:extLst>
      <p:ext uri="{BB962C8B-B14F-4D97-AF65-F5344CB8AC3E}">
        <p14:creationId xmlns:p14="http://schemas.microsoft.com/office/powerpoint/2010/main" val="949809082"/>
      </p:ext>
    </p:extLst>
  </p:cSld>
  <p:clrMap bg1="lt1" tx1="dk1" bg2="lt2" tx2="dk2" accent1="accent1" accent2="accent2" accent3="accent3" accent4="accent4" accent5="accent5" accent6="accent6" hlink="hlink" folHlink="folHlink"/>
  <p:sldLayoutIdLst>
    <p:sldLayoutId id="2147483661" r:id="rId1"/>
    <p:sldLayoutId id="2147483675" r:id="rId2"/>
    <p:sldLayoutId id="2147483676"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image" Target="../media/image6.jpeg"/><Relationship Id="rId7" Type="http://schemas.openxmlformats.org/officeDocument/2006/relationships/image" Target="../media/image10.jpe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jpeg"/><Relationship Id="rId10" Type="http://schemas.openxmlformats.org/officeDocument/2006/relationships/image" Target="../media/image13.jpeg"/><Relationship Id="rId4" Type="http://schemas.openxmlformats.org/officeDocument/2006/relationships/image" Target="../media/image7.jpeg"/><Relationship Id="rId9" Type="http://schemas.openxmlformats.org/officeDocument/2006/relationships/image" Target="../media/image12.jpeg"/></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eck 4">
            <a:extLst>
              <a:ext uri="{FF2B5EF4-FFF2-40B4-BE49-F238E27FC236}">
                <a16:creationId xmlns:a16="http://schemas.microsoft.com/office/drawing/2014/main" id="{FB55EEE8-B2B4-2C4C-DC91-33ADE7301AAE}"/>
              </a:ext>
            </a:extLst>
          </p:cNvPr>
          <p:cNvSpPr/>
          <p:nvPr/>
        </p:nvSpPr>
        <p:spPr>
          <a:xfrm>
            <a:off x="663943" y="4106333"/>
            <a:ext cx="8575411" cy="2140355"/>
          </a:xfrm>
          <a:prstGeom prst="rect">
            <a:avLst/>
          </a:prstGeom>
          <a:solidFill>
            <a:srgbClr val="D3F4AE"/>
          </a:solidFill>
          <a:ln w="38100">
            <a:solidFill>
              <a:srgbClr val="D3F4AE"/>
            </a:solidFill>
          </a:ln>
        </p:spPr>
        <p:style>
          <a:lnRef idx="2">
            <a:schemeClr val="accent1">
              <a:shade val="50000"/>
            </a:schemeClr>
          </a:lnRef>
          <a:fillRef idx="1">
            <a:schemeClr val="accent1"/>
          </a:fillRef>
          <a:effectRef idx="0">
            <a:schemeClr val="accent1"/>
          </a:effectRef>
          <a:fontRef idx="minor">
            <a:schemeClr val="lt1"/>
          </a:fontRef>
        </p:style>
        <p:txBody>
          <a:bodyPr lIns="180000" tIns="180000" rIns="180000" bIns="45720" rtlCol="0" anchor="t"/>
          <a:lstStyle/>
          <a:p>
            <a:endParaRPr lang="de-DE" sz="1600">
              <a:solidFill>
                <a:schemeClr val="tx1"/>
              </a:solidFill>
              <a:latin typeface="helvetica"/>
              <a:ea typeface="Inter" panose="020B0502030000000004" pitchFamily="34" charset="0"/>
              <a:cs typeface="Inter" panose="020B0502030000000004" pitchFamily="34" charset="0"/>
            </a:endParaRPr>
          </a:p>
        </p:txBody>
      </p:sp>
      <p:sp>
        <p:nvSpPr>
          <p:cNvPr id="2" name="Textfeld 1">
            <a:extLst>
              <a:ext uri="{FF2B5EF4-FFF2-40B4-BE49-F238E27FC236}">
                <a16:creationId xmlns:a16="http://schemas.microsoft.com/office/drawing/2014/main" id="{11B249EA-7E18-F9EB-9D86-EFF35E2CA845}"/>
              </a:ext>
            </a:extLst>
          </p:cNvPr>
          <p:cNvSpPr txBox="1"/>
          <p:nvPr/>
        </p:nvSpPr>
        <p:spPr>
          <a:xfrm>
            <a:off x="1790700" y="4502541"/>
            <a:ext cx="6915150" cy="1446550"/>
          </a:xfrm>
          <a:prstGeom prst="rect">
            <a:avLst/>
          </a:prstGeom>
          <a:noFill/>
        </p:spPr>
        <p:txBody>
          <a:bodyPr wrap="square">
            <a:spAutoFit/>
          </a:bodyPr>
          <a:lstStyle/>
          <a:p>
            <a:r>
              <a:rPr lang="de-DE" b="0" i="1">
                <a:solidFill>
                  <a:srgbClr val="202122"/>
                </a:solidFill>
                <a:effectLst/>
                <a:latin typeface="helvetica" panose="020B0604020202020204" pitchFamily="34" charset="0"/>
                <a:cs typeface="helvetica" panose="020B0604020202020204" pitchFamily="34" charset="0"/>
              </a:rPr>
              <a:t>Nachhaltige Entwicklung ist eine Entwicklung, die die Bedürfnisse der Gegenwart befriedigt, ohne zu riskieren, dass künftige Generationen ihre eigenen Bedürfnisse nicht befriedigen können.</a:t>
            </a:r>
          </a:p>
          <a:p>
            <a:endParaRPr lang="de-DE" b="0" i="1">
              <a:solidFill>
                <a:srgbClr val="202122"/>
              </a:solidFill>
              <a:effectLst/>
              <a:latin typeface="helvetica" panose="020B0604020202020204" pitchFamily="34" charset="0"/>
              <a:cs typeface="helvetica" panose="020B0604020202020204" pitchFamily="34" charset="0"/>
            </a:endParaRPr>
          </a:p>
          <a:p>
            <a:r>
              <a:rPr lang="de-DE" sz="1600" b="0" i="0">
                <a:solidFill>
                  <a:srgbClr val="202122"/>
                </a:solidFill>
                <a:effectLst/>
                <a:latin typeface="helvetica" panose="020B0604020202020204" pitchFamily="34" charset="0"/>
                <a:cs typeface="helvetica" panose="020B0604020202020204" pitchFamily="34" charset="0"/>
              </a:rPr>
              <a:t>Übersetzung aus dem Brundtland-Bericht der Vereinten Nationen, 1987</a:t>
            </a:r>
            <a:endParaRPr lang="de-DE" sz="1600" i="0">
              <a:latin typeface="helvetica" panose="020B0604020202020204" pitchFamily="34" charset="0"/>
              <a:cs typeface="helvetica" panose="020B0604020202020204" pitchFamily="34" charset="0"/>
            </a:endParaRPr>
          </a:p>
        </p:txBody>
      </p:sp>
      <p:pic>
        <p:nvPicPr>
          <p:cNvPr id="3" name="Grafik 2" descr="Öffnendes Anführungszeichen mit einfarbiger Füllung">
            <a:extLst>
              <a:ext uri="{FF2B5EF4-FFF2-40B4-BE49-F238E27FC236}">
                <a16:creationId xmlns:a16="http://schemas.microsoft.com/office/drawing/2014/main" id="{865CB2D5-08C0-E84D-3700-56E1F78A0C74}"/>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76300" y="4156486"/>
            <a:ext cx="914400" cy="914400"/>
          </a:xfrm>
          <a:prstGeom prst="rect">
            <a:avLst/>
          </a:prstGeom>
        </p:spPr>
      </p:pic>
      <p:sp>
        <p:nvSpPr>
          <p:cNvPr id="4" name="Textfeld 3">
            <a:extLst>
              <a:ext uri="{FF2B5EF4-FFF2-40B4-BE49-F238E27FC236}">
                <a16:creationId xmlns:a16="http://schemas.microsoft.com/office/drawing/2014/main" id="{3F0E44C9-2AA1-8B24-6B93-EFA4DF4B0AC1}"/>
              </a:ext>
            </a:extLst>
          </p:cNvPr>
          <p:cNvSpPr txBox="1"/>
          <p:nvPr/>
        </p:nvSpPr>
        <p:spPr>
          <a:xfrm>
            <a:off x="991201" y="1507853"/>
            <a:ext cx="7883291" cy="2000548"/>
          </a:xfrm>
          <a:prstGeom prst="rect">
            <a:avLst/>
          </a:prstGeom>
          <a:noFill/>
        </p:spPr>
        <p:txBody>
          <a:bodyPr wrap="square" lIns="0" rIns="0" rtlCol="0">
            <a:spAutoFit/>
          </a:bodyPr>
          <a:lstStyle/>
          <a:p>
            <a:pPr algn="l"/>
            <a:r>
              <a:rPr lang="de-DE" b="1" dirty="0">
                <a:latin typeface="helvetica" panose="020B0604020202020204" pitchFamily="34" charset="0"/>
                <a:ea typeface="Inter" panose="020B0502030000000004" pitchFamily="34" charset="0"/>
                <a:cs typeface="helvetica" panose="020B0604020202020204" pitchFamily="34" charset="0"/>
              </a:rPr>
              <a:t>Euer Arbeitsauftrag</a:t>
            </a:r>
          </a:p>
          <a:p>
            <a:pPr algn="l"/>
            <a:endParaRPr lang="de-DE" b="1" dirty="0">
              <a:latin typeface="helvetica" panose="020B0604020202020204" pitchFamily="34" charset="0"/>
              <a:ea typeface="Inter" panose="020B0502030000000004" pitchFamily="34" charset="0"/>
              <a:cs typeface="helvetica" panose="020B0604020202020204" pitchFamily="34" charset="0"/>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de-DE" sz="1400" b="1" dirty="0">
                <a:solidFill>
                  <a:srgbClr val="243039"/>
                </a:solidFill>
                <a:latin typeface="helvetica" panose="020B0604020202020204" pitchFamily="34" charset="0"/>
                <a:ea typeface="Inter" panose="020B0502030000000004" pitchFamily="34" charset="0"/>
                <a:cs typeface="helvetica" panose="020B0604020202020204" pitchFamily="34" charset="0"/>
              </a:rPr>
              <a:t>Teil</a:t>
            </a:r>
            <a:r>
              <a:rPr kumimoji="0" lang="de-DE" sz="1400" b="1" i="0" u="none" strike="noStrike" kern="1200" cap="none" spc="0" normalizeH="0" baseline="0" noProof="0" dirty="0">
                <a:ln>
                  <a:noFill/>
                </a:ln>
                <a:solidFill>
                  <a:srgbClr val="243039"/>
                </a:solidFill>
                <a:effectLst/>
                <a:uLnTx/>
                <a:uFillTx/>
                <a:latin typeface="helvetica" panose="020B0604020202020204" pitchFamily="34" charset="0"/>
                <a:ea typeface="Inter" panose="020B0502030000000004" pitchFamily="34" charset="0"/>
                <a:cs typeface="helvetica" panose="020B0604020202020204" pitchFamily="34" charset="0"/>
              </a:rPr>
              <a:t> 1: </a:t>
            </a:r>
          </a:p>
          <a:p>
            <a:pPr algn="l"/>
            <a:endParaRPr lang="de-DE" b="1" dirty="0">
              <a:latin typeface="helvetica" panose="020B0604020202020204" pitchFamily="34" charset="0"/>
              <a:ea typeface="Inter" panose="020B0502030000000004" pitchFamily="34" charset="0"/>
              <a:cs typeface="helvetica" panose="020B0604020202020204" pitchFamily="34" charset="0"/>
            </a:endParaRPr>
          </a:p>
          <a:p>
            <a:pPr marL="285750" indent="-285750">
              <a:buFont typeface="Arial" panose="020B0604020202020204" pitchFamily="34" charset="0"/>
              <a:buChar char="•"/>
            </a:pPr>
            <a:r>
              <a:rPr lang="de-DE" sz="1400" kern="100" dirty="0">
                <a:effectLst/>
                <a:latin typeface="helvetica" panose="020B0604020202020204" pitchFamily="34" charset="0"/>
                <a:ea typeface="Calibri" panose="020F0502020204030204" pitchFamily="34" charset="0"/>
                <a:cs typeface="helvetica" panose="020B0604020202020204" pitchFamily="34" charset="0"/>
              </a:rPr>
              <a:t>Lest das Zitat aus dem Brundtland-Bericht der Vereinten Nationen (UN) durch.</a:t>
            </a:r>
          </a:p>
          <a:p>
            <a:pPr marL="285750" indent="-285750">
              <a:buFont typeface="Arial" panose="020B0604020202020204" pitchFamily="34" charset="0"/>
              <a:buChar char="•"/>
            </a:pPr>
            <a:r>
              <a:rPr lang="de-DE" sz="1400" kern="100" dirty="0">
                <a:latin typeface="helvetica" panose="020B0604020202020204" pitchFamily="34" charset="0"/>
                <a:ea typeface="Calibri" panose="020F0502020204030204" pitchFamily="34" charset="0"/>
                <a:cs typeface="helvetica" panose="020B0604020202020204" pitchFamily="34" charset="0"/>
              </a:rPr>
              <a:t>Beschreibt</a:t>
            </a:r>
            <a:r>
              <a:rPr lang="de-DE" sz="1400" kern="100" dirty="0">
                <a:effectLst/>
                <a:latin typeface="helvetica" panose="020B0604020202020204" pitchFamily="34" charset="0"/>
                <a:ea typeface="Calibri" panose="020F0502020204030204" pitchFamily="34" charset="0"/>
                <a:cs typeface="helvetica" panose="020B0604020202020204" pitchFamily="34" charset="0"/>
              </a:rPr>
              <a:t> die Fotos und erläutert deren Zusammenhang mit dem Begriff der Nachhaltigkeit.</a:t>
            </a:r>
          </a:p>
          <a:p>
            <a:pPr marL="285750" indent="-285750">
              <a:buFont typeface="Arial" panose="020B0604020202020204" pitchFamily="34" charset="0"/>
              <a:buChar char="•"/>
            </a:pPr>
            <a:r>
              <a:rPr lang="de-DE" sz="1400" kern="100" dirty="0">
                <a:effectLst/>
                <a:latin typeface="helvetica" panose="020B0604020202020204" pitchFamily="34" charset="0"/>
                <a:ea typeface="Calibri" panose="020F0502020204030204" pitchFamily="34" charset="0"/>
                <a:cs typeface="helvetica" panose="020B0604020202020204" pitchFamily="34" charset="0"/>
              </a:rPr>
              <a:t>Ordnet die Bilder in drei Gruppen ein. Definiert für </a:t>
            </a:r>
            <a:r>
              <a:rPr lang="de-DE" sz="1400" kern="100" dirty="0">
                <a:latin typeface="helvetica" panose="020B0604020202020204" pitchFamily="34" charset="0"/>
                <a:ea typeface="Calibri" panose="020F0502020204030204" pitchFamily="34" charset="0"/>
                <a:cs typeface="helvetica" panose="020B0604020202020204" pitchFamily="34" charset="0"/>
              </a:rPr>
              <a:t>jede Gruppe einen Oberbegriff.</a:t>
            </a:r>
          </a:p>
          <a:p>
            <a:pPr marL="285750" indent="-285750">
              <a:buFont typeface="Arial" panose="020B0604020202020204" pitchFamily="34" charset="0"/>
              <a:buChar char="•"/>
            </a:pPr>
            <a:r>
              <a:rPr lang="de-DE" sz="1400" i="1" kern="100" dirty="0">
                <a:latin typeface="helvetica" panose="020B0604020202020204" pitchFamily="34" charset="0"/>
                <a:ea typeface="Calibri" panose="020F0502020204030204" pitchFamily="34" charset="0"/>
                <a:cs typeface="helvetica" panose="020B0604020202020204" pitchFamily="34" charset="0"/>
              </a:rPr>
              <a:t>Optional: Ergänzt euer Akrostichon um weitere Begriffe (oder Teilsätze) zur Nachhaltigkeit.</a:t>
            </a:r>
            <a:endParaRPr lang="de-DE" sz="1400" i="1" dirty="0">
              <a:solidFill>
                <a:schemeClr val="tx1"/>
              </a:solidFill>
              <a:latin typeface="helvetica" panose="020B0604020202020204" pitchFamily="34" charset="0"/>
              <a:ea typeface="Inter" panose="020B0502030000000004" pitchFamily="34" charset="0"/>
              <a:cs typeface="helvetica" panose="020B0604020202020204" pitchFamily="34" charset="0"/>
            </a:endParaRPr>
          </a:p>
        </p:txBody>
      </p:sp>
      <p:pic>
        <p:nvPicPr>
          <p:cNvPr id="7" name="Grafik 6">
            <a:extLst>
              <a:ext uri="{FF2B5EF4-FFF2-40B4-BE49-F238E27FC236}">
                <a16:creationId xmlns:a16="http://schemas.microsoft.com/office/drawing/2014/main" id="{62CE9976-6624-340E-93DB-5F67C59A49F1}"/>
              </a:ext>
            </a:extLst>
          </p:cNvPr>
          <p:cNvPicPr/>
          <p:nvPr/>
        </p:nvPicPr>
        <p:blipFill>
          <a:blip r:embed="rId4">
            <a:extLst>
              <a:ext uri="{28A0092B-C50C-407E-A947-70E740481C1C}">
                <a14:useLocalDpi xmlns:a14="http://schemas.microsoft.com/office/drawing/2010/main" val="0"/>
              </a:ext>
            </a:extLst>
          </a:blip>
          <a:stretch>
            <a:fillRect/>
          </a:stretch>
        </p:blipFill>
        <p:spPr>
          <a:xfrm flipH="1">
            <a:off x="8687299" y="5728845"/>
            <a:ext cx="949987" cy="643478"/>
          </a:xfrm>
          <a:prstGeom prst="rect">
            <a:avLst/>
          </a:prstGeom>
        </p:spPr>
      </p:pic>
    </p:spTree>
    <p:extLst>
      <p:ext uri="{BB962C8B-B14F-4D97-AF65-F5344CB8AC3E}">
        <p14:creationId xmlns:p14="http://schemas.microsoft.com/office/powerpoint/2010/main" val="35153492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hteck 19">
            <a:extLst>
              <a:ext uri="{FF2B5EF4-FFF2-40B4-BE49-F238E27FC236}">
                <a16:creationId xmlns:a16="http://schemas.microsoft.com/office/drawing/2014/main" id="{272A1D44-CEE7-EDFA-C4F5-66CF5F0CF253}"/>
              </a:ext>
            </a:extLst>
          </p:cNvPr>
          <p:cNvSpPr/>
          <p:nvPr/>
        </p:nvSpPr>
        <p:spPr>
          <a:xfrm>
            <a:off x="936810" y="4057380"/>
            <a:ext cx="2381250" cy="1924321"/>
          </a:xfrm>
          <a:prstGeom prst="rect">
            <a:avLst/>
          </a:prstGeom>
          <a:solidFill>
            <a:srgbClr val="D3F4AE"/>
          </a:solidFill>
          <a:ln w="38100">
            <a:solidFill>
              <a:srgbClr val="D3F4AE"/>
            </a:solidFill>
          </a:ln>
        </p:spPr>
        <p:style>
          <a:lnRef idx="2">
            <a:schemeClr val="accent1">
              <a:shade val="50000"/>
            </a:schemeClr>
          </a:lnRef>
          <a:fillRef idx="1">
            <a:schemeClr val="accent1"/>
          </a:fillRef>
          <a:effectRef idx="0">
            <a:schemeClr val="accent1"/>
          </a:effectRef>
          <a:fontRef idx="minor">
            <a:schemeClr val="lt1"/>
          </a:fontRef>
        </p:style>
        <p:txBody>
          <a:bodyPr lIns="180000" tIns="180000" rIns="180000" bIns="45720" rtlCol="0" anchor="t"/>
          <a:lstStyle/>
          <a:p>
            <a:endParaRPr lang="de-DE" sz="1600">
              <a:solidFill>
                <a:schemeClr val="tx1"/>
              </a:solidFill>
              <a:latin typeface="helvetica"/>
              <a:ea typeface="Inter" panose="020B0502030000000004" pitchFamily="34" charset="0"/>
              <a:cs typeface="Inter" panose="020B0502030000000004" pitchFamily="34" charset="0"/>
            </a:endParaRPr>
          </a:p>
        </p:txBody>
      </p:sp>
      <p:sp>
        <p:nvSpPr>
          <p:cNvPr id="21" name="Rechteck 20">
            <a:extLst>
              <a:ext uri="{FF2B5EF4-FFF2-40B4-BE49-F238E27FC236}">
                <a16:creationId xmlns:a16="http://schemas.microsoft.com/office/drawing/2014/main" id="{2443FCCB-C94C-54A6-75CD-B5861B14115C}"/>
              </a:ext>
            </a:extLst>
          </p:cNvPr>
          <p:cNvSpPr/>
          <p:nvPr/>
        </p:nvSpPr>
        <p:spPr>
          <a:xfrm>
            <a:off x="6587940" y="4057381"/>
            <a:ext cx="2381250" cy="1924321"/>
          </a:xfrm>
          <a:prstGeom prst="rect">
            <a:avLst/>
          </a:prstGeom>
          <a:solidFill>
            <a:srgbClr val="D3F4AE"/>
          </a:solidFill>
          <a:ln w="38100">
            <a:solidFill>
              <a:srgbClr val="D3F4AE"/>
            </a:solidFill>
          </a:ln>
        </p:spPr>
        <p:style>
          <a:lnRef idx="2">
            <a:schemeClr val="accent1">
              <a:shade val="50000"/>
            </a:schemeClr>
          </a:lnRef>
          <a:fillRef idx="1">
            <a:schemeClr val="accent1"/>
          </a:fillRef>
          <a:effectRef idx="0">
            <a:schemeClr val="accent1"/>
          </a:effectRef>
          <a:fontRef idx="minor">
            <a:schemeClr val="lt1"/>
          </a:fontRef>
        </p:style>
        <p:txBody>
          <a:bodyPr lIns="180000" tIns="180000" rIns="180000" bIns="45720" rtlCol="0" anchor="t"/>
          <a:lstStyle/>
          <a:p>
            <a:endParaRPr lang="de-DE" sz="1600">
              <a:solidFill>
                <a:schemeClr val="tx1"/>
              </a:solidFill>
              <a:latin typeface="helvetica"/>
              <a:ea typeface="Inter" panose="020B0502030000000004" pitchFamily="34" charset="0"/>
              <a:cs typeface="Inter" panose="020B0502030000000004" pitchFamily="34" charset="0"/>
            </a:endParaRPr>
          </a:p>
        </p:txBody>
      </p:sp>
      <p:sp>
        <p:nvSpPr>
          <p:cNvPr id="22" name="Rechteck 21">
            <a:extLst>
              <a:ext uri="{FF2B5EF4-FFF2-40B4-BE49-F238E27FC236}">
                <a16:creationId xmlns:a16="http://schemas.microsoft.com/office/drawing/2014/main" id="{6DE030FC-5FA8-FA7E-764F-F0B262D47162}"/>
              </a:ext>
            </a:extLst>
          </p:cNvPr>
          <p:cNvSpPr/>
          <p:nvPr/>
        </p:nvSpPr>
        <p:spPr>
          <a:xfrm>
            <a:off x="3779526" y="4057379"/>
            <a:ext cx="2381250" cy="1924321"/>
          </a:xfrm>
          <a:prstGeom prst="rect">
            <a:avLst/>
          </a:prstGeom>
          <a:solidFill>
            <a:srgbClr val="D3F4AE"/>
          </a:solidFill>
          <a:ln w="38100">
            <a:solidFill>
              <a:srgbClr val="D3F4AE"/>
            </a:solidFill>
          </a:ln>
        </p:spPr>
        <p:style>
          <a:lnRef idx="2">
            <a:schemeClr val="accent1">
              <a:shade val="50000"/>
            </a:schemeClr>
          </a:lnRef>
          <a:fillRef idx="1">
            <a:schemeClr val="accent1"/>
          </a:fillRef>
          <a:effectRef idx="0">
            <a:schemeClr val="accent1"/>
          </a:effectRef>
          <a:fontRef idx="minor">
            <a:schemeClr val="lt1"/>
          </a:fontRef>
        </p:style>
        <p:txBody>
          <a:bodyPr lIns="180000" tIns="180000" rIns="180000" bIns="45720" rtlCol="0" anchor="t"/>
          <a:lstStyle/>
          <a:p>
            <a:endParaRPr lang="de-DE" sz="1600">
              <a:solidFill>
                <a:schemeClr val="tx1"/>
              </a:solidFill>
              <a:latin typeface="helvetica"/>
              <a:ea typeface="Inter" panose="020B0502030000000004" pitchFamily="34" charset="0"/>
              <a:cs typeface="Inter" panose="020B0502030000000004" pitchFamily="34" charset="0"/>
            </a:endParaRPr>
          </a:p>
        </p:txBody>
      </p:sp>
      <p:sp>
        <p:nvSpPr>
          <p:cNvPr id="24" name="Textfeld 23">
            <a:extLst>
              <a:ext uri="{FF2B5EF4-FFF2-40B4-BE49-F238E27FC236}">
                <a16:creationId xmlns:a16="http://schemas.microsoft.com/office/drawing/2014/main" id="{513F2E13-F00C-075A-50B5-B2D0E384002C}"/>
              </a:ext>
            </a:extLst>
          </p:cNvPr>
          <p:cNvSpPr txBox="1"/>
          <p:nvPr/>
        </p:nvSpPr>
        <p:spPr>
          <a:xfrm>
            <a:off x="1037120" y="4181474"/>
            <a:ext cx="2180629" cy="369332"/>
          </a:xfrm>
          <a:prstGeom prst="rect">
            <a:avLst/>
          </a:prstGeom>
          <a:solidFill>
            <a:schemeClr val="bg1"/>
          </a:solidFill>
        </p:spPr>
        <p:txBody>
          <a:bodyPr wrap="square" rtlCol="0">
            <a:spAutoFit/>
          </a:bodyPr>
          <a:lstStyle/>
          <a:p>
            <a:endParaRPr lang="de-DE">
              <a:latin typeface="Ink Free" panose="03080402000500000000" pitchFamily="66" charset="0"/>
            </a:endParaRPr>
          </a:p>
        </p:txBody>
      </p:sp>
      <p:sp>
        <p:nvSpPr>
          <p:cNvPr id="26" name="Textfeld 25">
            <a:extLst>
              <a:ext uri="{FF2B5EF4-FFF2-40B4-BE49-F238E27FC236}">
                <a16:creationId xmlns:a16="http://schemas.microsoft.com/office/drawing/2014/main" id="{DD4CF4DD-DC14-5D31-FA7D-2E4A55AF702C}"/>
              </a:ext>
            </a:extLst>
          </p:cNvPr>
          <p:cNvSpPr txBox="1"/>
          <p:nvPr/>
        </p:nvSpPr>
        <p:spPr>
          <a:xfrm>
            <a:off x="3879836" y="4181474"/>
            <a:ext cx="2180629" cy="369332"/>
          </a:xfrm>
          <a:prstGeom prst="rect">
            <a:avLst/>
          </a:prstGeom>
          <a:solidFill>
            <a:schemeClr val="bg1"/>
          </a:solidFill>
        </p:spPr>
        <p:txBody>
          <a:bodyPr wrap="square" rtlCol="0">
            <a:spAutoFit/>
          </a:bodyPr>
          <a:lstStyle/>
          <a:p>
            <a:endParaRPr lang="de-DE">
              <a:latin typeface="Ink Free" panose="03080402000500000000" pitchFamily="66" charset="0"/>
            </a:endParaRPr>
          </a:p>
        </p:txBody>
      </p:sp>
      <p:sp>
        <p:nvSpPr>
          <p:cNvPr id="27" name="Textfeld 26">
            <a:extLst>
              <a:ext uri="{FF2B5EF4-FFF2-40B4-BE49-F238E27FC236}">
                <a16:creationId xmlns:a16="http://schemas.microsoft.com/office/drawing/2014/main" id="{F07BDFFA-13F0-988B-B3C7-C3B765253896}"/>
              </a:ext>
            </a:extLst>
          </p:cNvPr>
          <p:cNvSpPr txBox="1"/>
          <p:nvPr/>
        </p:nvSpPr>
        <p:spPr>
          <a:xfrm>
            <a:off x="6688251" y="4181474"/>
            <a:ext cx="2180629" cy="369332"/>
          </a:xfrm>
          <a:prstGeom prst="rect">
            <a:avLst/>
          </a:prstGeom>
          <a:solidFill>
            <a:schemeClr val="bg1"/>
          </a:solidFill>
        </p:spPr>
        <p:txBody>
          <a:bodyPr wrap="square" rtlCol="0">
            <a:spAutoFit/>
          </a:bodyPr>
          <a:lstStyle/>
          <a:p>
            <a:endParaRPr lang="de-DE">
              <a:latin typeface="Ink Free" panose="03080402000500000000" pitchFamily="66" charset="0"/>
            </a:endParaRPr>
          </a:p>
        </p:txBody>
      </p:sp>
      <p:pic>
        <p:nvPicPr>
          <p:cNvPr id="23" name="Grafik 22">
            <a:extLst>
              <a:ext uri="{FF2B5EF4-FFF2-40B4-BE49-F238E27FC236}">
                <a16:creationId xmlns:a16="http://schemas.microsoft.com/office/drawing/2014/main" id="{2EC52A1E-6A29-62FA-F40F-F19277A0EF4A}"/>
              </a:ext>
            </a:extLst>
          </p:cNvPr>
          <p:cNvPicPr/>
          <p:nvPr/>
        </p:nvPicPr>
        <p:blipFill>
          <a:blip r:embed="rId2">
            <a:extLst>
              <a:ext uri="{28A0092B-C50C-407E-A947-70E740481C1C}">
                <a14:useLocalDpi xmlns:a14="http://schemas.microsoft.com/office/drawing/2010/main" val="0"/>
              </a:ext>
            </a:extLst>
          </a:blip>
          <a:stretch>
            <a:fillRect/>
          </a:stretch>
        </p:blipFill>
        <p:spPr>
          <a:xfrm flipH="1">
            <a:off x="8687299" y="5728845"/>
            <a:ext cx="949987" cy="643478"/>
          </a:xfrm>
          <a:prstGeom prst="rect">
            <a:avLst/>
          </a:prstGeom>
        </p:spPr>
      </p:pic>
      <p:sp>
        <p:nvSpPr>
          <p:cNvPr id="6" name="Gleichschenkliges Dreieck 5">
            <a:extLst>
              <a:ext uri="{FF2B5EF4-FFF2-40B4-BE49-F238E27FC236}">
                <a16:creationId xmlns:a16="http://schemas.microsoft.com/office/drawing/2014/main" id="{10CB4EDB-AC3A-7389-7125-BE5DB69F14B9}"/>
              </a:ext>
            </a:extLst>
          </p:cNvPr>
          <p:cNvSpPr/>
          <p:nvPr/>
        </p:nvSpPr>
        <p:spPr>
          <a:xfrm>
            <a:off x="855024" y="3154225"/>
            <a:ext cx="8230252" cy="643468"/>
          </a:xfrm>
          <a:prstGeom prst="triangle">
            <a:avLst>
              <a:gd name="adj" fmla="val 49825"/>
            </a:avLst>
          </a:prstGeom>
          <a:solidFill>
            <a:srgbClr val="95C46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b="1" dirty="0">
                <a:latin typeface="helvetica" panose="020B0604020202020204" pitchFamily="34" charset="0"/>
                <a:cs typeface="helvetica" panose="020B0604020202020204" pitchFamily="34" charset="0"/>
              </a:rPr>
              <a:t>NACHHALTIGKEIT</a:t>
            </a:r>
          </a:p>
        </p:txBody>
      </p:sp>
      <p:pic>
        <p:nvPicPr>
          <p:cNvPr id="5" name="Grafik 4" descr="Ein Bild, das Menschliches Gesicht, Person, Kleidung, Kleinkind enthält.&#10;&#10;Automatisch generierte Beschreibung">
            <a:extLst>
              <a:ext uri="{FF2B5EF4-FFF2-40B4-BE49-F238E27FC236}">
                <a16:creationId xmlns:a16="http://schemas.microsoft.com/office/drawing/2014/main" id="{98B49B5E-CE89-9A62-BDA1-B8000D75DD7D}"/>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075439" y="1504515"/>
            <a:ext cx="946899" cy="946899"/>
          </a:xfrm>
          <a:prstGeom prst="ellipse">
            <a:avLst/>
          </a:prstGeom>
        </p:spPr>
      </p:pic>
      <p:pic>
        <p:nvPicPr>
          <p:cNvPr id="7" name="Grafik 6" descr="Ein Bild, das draußen, Gelände, Kleidung, Person enthält.&#10;&#10;Automatisch generierte Beschreibung">
            <a:extLst>
              <a:ext uri="{FF2B5EF4-FFF2-40B4-BE49-F238E27FC236}">
                <a16:creationId xmlns:a16="http://schemas.microsoft.com/office/drawing/2014/main" id="{2DD19FE9-2644-B000-E8CA-A65C91E71859}"/>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2913736" y="1504515"/>
            <a:ext cx="946899" cy="946899"/>
          </a:xfrm>
          <a:prstGeom prst="ellipse">
            <a:avLst/>
          </a:prstGeom>
        </p:spPr>
      </p:pic>
      <p:pic>
        <p:nvPicPr>
          <p:cNvPr id="9" name="Grafik 8" descr="Ein Bild, das draußen, Himmel, Berg, Vieh enthält.&#10;&#10;Automatisch generierte Beschreibung">
            <a:extLst>
              <a:ext uri="{FF2B5EF4-FFF2-40B4-BE49-F238E27FC236}">
                <a16:creationId xmlns:a16="http://schemas.microsoft.com/office/drawing/2014/main" id="{C6989400-F29D-9E01-EF0D-044D63D01E1B}"/>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7129341" y="1504515"/>
            <a:ext cx="946899" cy="946899"/>
          </a:xfrm>
          <a:prstGeom prst="ellipse">
            <a:avLst/>
          </a:prstGeom>
        </p:spPr>
      </p:pic>
      <p:pic>
        <p:nvPicPr>
          <p:cNvPr id="11" name="Grafik 10" descr="Ein Bild, das Wolke, draußen, Landschaft, Himmel enthält.&#10;&#10;Automatisch generierte Beschreibung">
            <a:extLst>
              <a:ext uri="{FF2B5EF4-FFF2-40B4-BE49-F238E27FC236}">
                <a16:creationId xmlns:a16="http://schemas.microsoft.com/office/drawing/2014/main" id="{EBAE7904-84B7-C667-F20F-18B62FA9E5BE}"/>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775859" y="1504515"/>
            <a:ext cx="946899" cy="946899"/>
          </a:xfrm>
          <a:prstGeom prst="ellipse">
            <a:avLst/>
          </a:prstGeom>
        </p:spPr>
      </p:pic>
      <p:pic>
        <p:nvPicPr>
          <p:cNvPr id="13" name="Grafik 12" descr="Ein Bild, das Abfall, draußen, Verschmutzung, Gelände enthält.&#10;&#10;Automatisch generierte Beschreibung">
            <a:extLst>
              <a:ext uri="{FF2B5EF4-FFF2-40B4-BE49-F238E27FC236}">
                <a16:creationId xmlns:a16="http://schemas.microsoft.com/office/drawing/2014/main" id="{4E37E5D3-4C2B-3316-60F5-9838699EA57E}"/>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1859835" y="1504515"/>
            <a:ext cx="946899" cy="946899"/>
          </a:xfrm>
          <a:prstGeom prst="ellipse">
            <a:avLst/>
          </a:prstGeom>
        </p:spPr>
      </p:pic>
      <p:pic>
        <p:nvPicPr>
          <p:cNvPr id="15" name="Grafik 14" descr="Ein Bild, das Person, Kleidung, Straße, Menschliches Gesicht enthält.&#10;&#10;Automatisch generierte Beschreibung">
            <a:extLst>
              <a:ext uri="{FF2B5EF4-FFF2-40B4-BE49-F238E27FC236}">
                <a16:creationId xmlns:a16="http://schemas.microsoft.com/office/drawing/2014/main" id="{4866C417-B356-D843-82FE-CCC488D9F669}"/>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5021538" y="1504515"/>
            <a:ext cx="946899" cy="946899"/>
          </a:xfrm>
          <a:prstGeom prst="ellipse">
            <a:avLst/>
          </a:prstGeom>
        </p:spPr>
      </p:pic>
      <p:pic>
        <p:nvPicPr>
          <p:cNvPr id="17" name="Grafik 16" descr="Ein Bild, das Gelände, Grau, Beton, Gullydeckel enthält.&#10;&#10;Automatisch generierte Beschreibung">
            <a:extLst>
              <a:ext uri="{FF2B5EF4-FFF2-40B4-BE49-F238E27FC236}">
                <a16:creationId xmlns:a16="http://schemas.microsoft.com/office/drawing/2014/main" id="{EABF9F95-AA25-C104-2B85-0F030192CB80}"/>
              </a:ext>
            </a:extLst>
          </p:cNvPr>
          <p:cNvPicPr>
            <a:picLocks noChangeAspect="1"/>
          </p:cNvPicPr>
          <p:nvPr/>
        </p:nvPicPr>
        <p:blipFill rotWithShape="1">
          <a:blip r:embed="rId9" cstate="screen">
            <a:extLst>
              <a:ext uri="{28A0092B-C50C-407E-A947-70E740481C1C}">
                <a14:useLocalDpi xmlns:a14="http://schemas.microsoft.com/office/drawing/2010/main"/>
              </a:ext>
            </a:extLst>
          </a:blip>
          <a:srcRect/>
          <a:stretch/>
        </p:blipFill>
        <p:spPr>
          <a:xfrm>
            <a:off x="3964107" y="1504515"/>
            <a:ext cx="946899" cy="946899"/>
          </a:xfrm>
          <a:prstGeom prst="ellipse">
            <a:avLst/>
          </a:prstGeom>
        </p:spPr>
      </p:pic>
      <p:pic>
        <p:nvPicPr>
          <p:cNvPr id="3" name="Grafik 2" descr="Ein Bild, das Himmel, Generator, draußen, Windmühle enthält.&#10;&#10;Automatisch generierte Beschreibung">
            <a:extLst>
              <a:ext uri="{FF2B5EF4-FFF2-40B4-BE49-F238E27FC236}">
                <a16:creationId xmlns:a16="http://schemas.microsoft.com/office/drawing/2014/main" id="{3054D26C-10F1-92F4-8411-B245BEC1D6F3}"/>
              </a:ext>
            </a:extLst>
          </p:cNvPr>
          <p:cNvPicPr>
            <a:picLocks noChangeAspect="1"/>
          </p:cNvPicPr>
          <p:nvPr/>
        </p:nvPicPr>
        <p:blipFill rotWithShape="1">
          <a:blip r:embed="rId10">
            <a:extLst>
              <a:ext uri="{28A0092B-C50C-407E-A947-70E740481C1C}">
                <a14:useLocalDpi xmlns:a14="http://schemas.microsoft.com/office/drawing/2010/main" val="0"/>
              </a:ext>
            </a:extLst>
          </a:blip>
          <a:srcRect l="16641" r="16641"/>
          <a:stretch/>
        </p:blipFill>
        <p:spPr>
          <a:xfrm>
            <a:off x="8183241" y="1504515"/>
            <a:ext cx="946899" cy="946899"/>
          </a:xfrm>
          <a:prstGeom prst="ellipse">
            <a:avLst/>
          </a:prstGeom>
        </p:spPr>
      </p:pic>
    </p:spTree>
    <p:extLst>
      <p:ext uri="{BB962C8B-B14F-4D97-AF65-F5344CB8AC3E}">
        <p14:creationId xmlns:p14="http://schemas.microsoft.com/office/powerpoint/2010/main" val="9423291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a:extLst>
              <a:ext uri="{FF2B5EF4-FFF2-40B4-BE49-F238E27FC236}">
                <a16:creationId xmlns:a16="http://schemas.microsoft.com/office/drawing/2014/main" id="{3F0E44C9-2AA1-8B24-6B93-EFA4DF4B0AC1}"/>
              </a:ext>
            </a:extLst>
          </p:cNvPr>
          <p:cNvSpPr txBox="1"/>
          <p:nvPr/>
        </p:nvSpPr>
        <p:spPr>
          <a:xfrm>
            <a:off x="991201" y="1507853"/>
            <a:ext cx="7883291" cy="2431435"/>
          </a:xfrm>
          <a:prstGeom prst="rect">
            <a:avLst/>
          </a:prstGeom>
          <a:noFill/>
        </p:spPr>
        <p:txBody>
          <a:bodyPr wrap="square" lIns="0" rIns="0" rtlCol="0">
            <a:spAutoFit/>
          </a:bodyPr>
          <a:lstStyle/>
          <a:p>
            <a:pPr algn="l"/>
            <a:r>
              <a:rPr lang="de-DE" b="1" dirty="0">
                <a:latin typeface="helvetica" panose="020B0604020202020204" pitchFamily="34" charset="0"/>
                <a:ea typeface="Inter" panose="020B0502030000000004" pitchFamily="34" charset="0"/>
                <a:cs typeface="helvetica" panose="020B0604020202020204" pitchFamily="34" charset="0"/>
              </a:rPr>
              <a:t>Euer Arbeitsauftrag</a:t>
            </a:r>
          </a:p>
          <a:p>
            <a:pPr algn="l"/>
            <a:endParaRPr lang="de-DE" b="1" dirty="0">
              <a:latin typeface="helvetica" panose="020B0604020202020204" pitchFamily="34" charset="0"/>
              <a:ea typeface="Inter" panose="020B0502030000000004" pitchFamily="34" charset="0"/>
              <a:cs typeface="helvetica" panose="020B0604020202020204" pitchFamily="34" charset="0"/>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de-DE" sz="1400" b="1" dirty="0">
                <a:solidFill>
                  <a:srgbClr val="243039"/>
                </a:solidFill>
                <a:latin typeface="helvetica" panose="020B0604020202020204" pitchFamily="34" charset="0"/>
                <a:ea typeface="Inter" panose="020B0502030000000004" pitchFamily="34" charset="0"/>
                <a:cs typeface="helvetica" panose="020B0604020202020204" pitchFamily="34" charset="0"/>
              </a:rPr>
              <a:t>Teil</a:t>
            </a:r>
            <a:r>
              <a:rPr kumimoji="0" lang="de-DE" sz="1400" b="1" i="0" u="none" strike="noStrike" kern="1200" cap="none" spc="0" normalizeH="0" baseline="0" noProof="0" dirty="0">
                <a:ln>
                  <a:noFill/>
                </a:ln>
                <a:solidFill>
                  <a:srgbClr val="243039"/>
                </a:solidFill>
                <a:effectLst/>
                <a:uLnTx/>
                <a:uFillTx/>
                <a:latin typeface="helvetica" panose="020B0604020202020204" pitchFamily="34" charset="0"/>
                <a:ea typeface="Inter" panose="020B0502030000000004" pitchFamily="34" charset="0"/>
                <a:cs typeface="helvetica" panose="020B0604020202020204" pitchFamily="34" charset="0"/>
              </a:rPr>
              <a:t> 2: </a:t>
            </a:r>
          </a:p>
          <a:p>
            <a:pPr algn="l"/>
            <a:endParaRPr lang="de-DE" b="1" dirty="0">
              <a:latin typeface="helvetica" panose="020B0604020202020204" pitchFamily="34" charset="0"/>
              <a:ea typeface="Inter" panose="020B0502030000000004" pitchFamily="34" charset="0"/>
              <a:cs typeface="helvetica" panose="020B0604020202020204" pitchFamily="34" charset="0"/>
            </a:endParaRPr>
          </a:p>
          <a:p>
            <a:pPr marL="285750" indent="-285750">
              <a:buFont typeface="Arial" panose="020B0604020202020204" pitchFamily="34" charset="0"/>
              <a:buChar char="•"/>
            </a:pPr>
            <a:r>
              <a:rPr lang="de-DE" sz="1400" kern="100" dirty="0">
                <a:latin typeface="Helvetica" panose="020B0604020202020204"/>
                <a:cs typeface="Times New Roman" panose="02020603050405020304" pitchFamily="18" charset="0"/>
              </a:rPr>
              <a:t>Informiert euch über Nachhaltigkeit im Allgemeinen und die Nachhaltigkeitsziele der UN im Besonderen, indem ihr die entsprechenden Informationstexte lest (Material N-3). </a:t>
            </a:r>
          </a:p>
          <a:p>
            <a:pPr marL="285750" indent="-285750">
              <a:buFont typeface="Arial" panose="020B0604020202020204" pitchFamily="34" charset="0"/>
              <a:buChar char="•"/>
            </a:pPr>
            <a:r>
              <a:rPr lang="de-DE" sz="1400" kern="100" dirty="0">
                <a:effectLst/>
                <a:latin typeface="Helvetica" panose="020B0604020202020204"/>
                <a:ea typeface="Calibri" panose="020F0502020204030204" pitchFamily="34" charset="0"/>
                <a:cs typeface="Times New Roman" panose="02020603050405020304" pitchFamily="18" charset="0"/>
              </a:rPr>
              <a:t>Wählt ein Nachhaltigkeitsziel der Vereinten Nationen aus. Ordnet es einer der drei Säulen der Nachhaltigkeit zu. Nennt Beispiele dafür, was Politik, Wirtschaft, Wissenschaft, Zivilgesellschaft und jeder Einzelne zum Erreichen dieses Zieles beitragen können. </a:t>
            </a:r>
          </a:p>
          <a:p>
            <a:pPr marL="285750" indent="-285750">
              <a:buFont typeface="Arial" panose="020B0604020202020204" pitchFamily="34" charset="0"/>
              <a:buChar char="•"/>
            </a:pPr>
            <a:r>
              <a:rPr lang="de-DE" sz="1400" i="1" kern="100" dirty="0">
                <a:latin typeface="helvetica" panose="020B0604020202020204" pitchFamily="34" charset="0"/>
                <a:ea typeface="Calibri" panose="020F0502020204030204" pitchFamily="34" charset="0"/>
                <a:cs typeface="helvetica" panose="020B0604020202020204" pitchFamily="34" charset="0"/>
              </a:rPr>
              <a:t>Optional: Ergänzt euer Akrostichon um weitere Begriffe (oder Teilsätze) zur Nachhaltigkeit.</a:t>
            </a:r>
            <a:endParaRPr lang="de-DE" sz="1400" i="1" dirty="0">
              <a:solidFill>
                <a:schemeClr val="tx1"/>
              </a:solidFill>
              <a:latin typeface="helvetica" panose="020B0604020202020204" pitchFamily="34" charset="0"/>
              <a:ea typeface="Inter" panose="020B0502030000000004" pitchFamily="34" charset="0"/>
              <a:cs typeface="helvetica" panose="020B0604020202020204" pitchFamily="34" charset="0"/>
            </a:endParaRPr>
          </a:p>
        </p:txBody>
      </p:sp>
      <p:sp>
        <p:nvSpPr>
          <p:cNvPr id="5" name="Rechteck 4">
            <a:extLst>
              <a:ext uri="{FF2B5EF4-FFF2-40B4-BE49-F238E27FC236}">
                <a16:creationId xmlns:a16="http://schemas.microsoft.com/office/drawing/2014/main" id="{B3ABD059-C3B5-F1EF-F426-E4754EF62E2E}"/>
              </a:ext>
            </a:extLst>
          </p:cNvPr>
          <p:cNvSpPr>
            <a:spLocks/>
          </p:cNvSpPr>
          <p:nvPr/>
        </p:nvSpPr>
        <p:spPr>
          <a:xfrm>
            <a:off x="627649" y="4758267"/>
            <a:ext cx="8610394" cy="1488421"/>
          </a:xfrm>
          <a:prstGeom prst="rect">
            <a:avLst/>
          </a:prstGeom>
          <a:solidFill>
            <a:srgbClr val="FFFFFF"/>
          </a:solidFill>
          <a:ln w="6350">
            <a:solidFill>
              <a:srgbClr val="ECEEF2"/>
            </a:solidFill>
          </a:ln>
          <a:effectLst>
            <a:outerShdw blurRad="50800" dist="38100" dir="2700000" algn="tl" rotWithShape="0">
              <a:schemeClr val="bg1">
                <a:lumMod val="10000"/>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a:solidFill>
                <a:schemeClr val="tx1"/>
              </a:solidFill>
              <a:latin typeface="Ink Free" panose="03080402000500000000" pitchFamily="66" charset="0"/>
            </a:endParaRPr>
          </a:p>
        </p:txBody>
      </p:sp>
      <p:pic>
        <p:nvPicPr>
          <p:cNvPr id="7" name="Grafik 6">
            <a:extLst>
              <a:ext uri="{FF2B5EF4-FFF2-40B4-BE49-F238E27FC236}">
                <a16:creationId xmlns:a16="http://schemas.microsoft.com/office/drawing/2014/main" id="{62CE9976-6624-340E-93DB-5F67C59A49F1}"/>
              </a:ext>
            </a:extLst>
          </p:cNvPr>
          <p:cNvPicPr/>
          <p:nvPr/>
        </p:nvPicPr>
        <p:blipFill>
          <a:blip r:embed="rId2">
            <a:extLst>
              <a:ext uri="{28A0092B-C50C-407E-A947-70E740481C1C}">
                <a14:useLocalDpi xmlns:a14="http://schemas.microsoft.com/office/drawing/2010/main" val="0"/>
              </a:ext>
            </a:extLst>
          </a:blip>
          <a:stretch>
            <a:fillRect/>
          </a:stretch>
        </p:blipFill>
        <p:spPr>
          <a:xfrm flipH="1">
            <a:off x="8687299" y="5728845"/>
            <a:ext cx="949987" cy="643478"/>
          </a:xfrm>
          <a:prstGeom prst="rect">
            <a:avLst/>
          </a:prstGeom>
        </p:spPr>
      </p:pic>
    </p:spTree>
    <p:extLst>
      <p:ext uri="{BB962C8B-B14F-4D97-AF65-F5344CB8AC3E}">
        <p14:creationId xmlns:p14="http://schemas.microsoft.com/office/powerpoint/2010/main" val="3119157578"/>
      </p:ext>
    </p:extLst>
  </p:cSld>
  <p:clrMapOvr>
    <a:masterClrMapping/>
  </p:clrMapOvr>
</p:sld>
</file>

<file path=ppt/theme/theme1.xml><?xml version="1.0" encoding="utf-8"?>
<a:theme xmlns:a="http://schemas.openxmlformats.org/drawingml/2006/main" name="Office">
  <a:themeElements>
    <a:clrScheme name="Finanztip">
      <a:dk1>
        <a:srgbClr val="243039"/>
      </a:dk1>
      <a:lt1>
        <a:srgbClr val="FFFFFF"/>
      </a:lt1>
      <a:dk2>
        <a:srgbClr val="FC6E44"/>
      </a:dk2>
      <a:lt2>
        <a:srgbClr val="F5F5F5"/>
      </a:lt2>
      <a:accent1>
        <a:srgbClr val="CCF6E5"/>
      </a:accent1>
      <a:accent2>
        <a:srgbClr val="EBB5C5"/>
      </a:accent2>
      <a:accent3>
        <a:srgbClr val="54183E"/>
      </a:accent3>
      <a:accent4>
        <a:srgbClr val="CDE9FF"/>
      </a:accent4>
      <a:accent5>
        <a:srgbClr val="FAB347"/>
      </a:accent5>
      <a:accent6>
        <a:srgbClr val="006E78"/>
      </a:accent6>
      <a:hlink>
        <a:srgbClr val="243039"/>
      </a:hlink>
      <a:folHlink>
        <a:srgbClr val="243039"/>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14e3e585-18c1-444e-a2b2-7bdbe51b187b">
      <Terms xmlns="http://schemas.microsoft.com/office/infopath/2007/PartnerControls"/>
    </lcf76f155ced4ddcb4097134ff3c332f>
    <TaxCatchAll xmlns="436f5ecc-5095-4337-8a5c-a427a102b955"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kument" ma:contentTypeID="0x01010008BA7B89BE078A48A6AD3D2A71A87705" ma:contentTypeVersion="13" ma:contentTypeDescription="Ein neues Dokument erstellen." ma:contentTypeScope="" ma:versionID="0be9e3b8bd6b94ad15b3e222d5ce0362">
  <xsd:schema xmlns:xsd="http://www.w3.org/2001/XMLSchema" xmlns:xs="http://www.w3.org/2001/XMLSchema" xmlns:p="http://schemas.microsoft.com/office/2006/metadata/properties" xmlns:ns2="14e3e585-18c1-444e-a2b2-7bdbe51b187b" xmlns:ns3="436f5ecc-5095-4337-8a5c-a427a102b955" targetNamespace="http://schemas.microsoft.com/office/2006/metadata/properties" ma:root="true" ma:fieldsID="6626cebf6ec06331d976543a9d75a436" ns2:_="" ns3:_="">
    <xsd:import namespace="14e3e585-18c1-444e-a2b2-7bdbe51b187b"/>
    <xsd:import namespace="436f5ecc-5095-4337-8a5c-a427a102b95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lcf76f155ced4ddcb4097134ff3c332f" minOccurs="0"/>
                <xsd:element ref="ns3:TaxCatchAll" minOccurs="0"/>
                <xsd:element ref="ns2:MediaServiceObjectDetectorVersion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4e3e585-18c1-444e-a2b2-7bdbe51b187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lcf76f155ced4ddcb4097134ff3c332f" ma:index="16" nillable="true" ma:taxonomy="true" ma:internalName="lcf76f155ced4ddcb4097134ff3c332f" ma:taxonomyFieldName="MediaServiceImageTags" ma:displayName="Bildmarkierungen" ma:readOnly="false" ma:fieldId="{5cf76f15-5ced-4ddc-b409-7134ff3c332f}" ma:taxonomyMulti="true" ma:sspId="716ac760-1a2c-4294-b1ae-1042d3930564"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18" nillable="true" ma:displayName="MediaServiceObjectDetectorVersions" ma:hidden="true" ma:indexed="true" ma:internalName="MediaServiceObjectDetectorVersions"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436f5ecc-5095-4337-8a5c-a427a102b955" elementFormDefault="qualified">
    <xsd:import namespace="http://schemas.microsoft.com/office/2006/documentManagement/types"/>
    <xsd:import namespace="http://schemas.microsoft.com/office/infopath/2007/PartnerControls"/>
    <xsd:element name="TaxCatchAll" ma:index="17" nillable="true" ma:displayName="Taxonomy Catch All Column" ma:hidden="true" ma:list="{8bd20f98-f235-4af3-b20d-66000ab2e8a4}" ma:internalName="TaxCatchAll" ma:showField="CatchAllData" ma:web="436f5ecc-5095-4337-8a5c-a427a102b95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D7AEF46-7A94-4CB0-B969-14986DA1AFA1}">
  <ds:schemaRefs>
    <ds:schemaRef ds:uri="http://schemas.microsoft.com/sharepoint/v3/contenttype/forms"/>
  </ds:schemaRefs>
</ds:datastoreItem>
</file>

<file path=customXml/itemProps2.xml><?xml version="1.0" encoding="utf-8"?>
<ds:datastoreItem xmlns:ds="http://schemas.openxmlformats.org/officeDocument/2006/customXml" ds:itemID="{814D08C5-EBE5-43F1-B57C-DD2FA98E5D51}">
  <ds:schemaRefs>
    <ds:schemaRef ds:uri="14e3e585-18c1-444e-a2b2-7bdbe51b187b"/>
    <ds:schemaRef ds:uri="436f5ecc-5095-4337-8a5c-a427a102b955"/>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86295A4D-73A3-4AC6-971F-B98352E28C62}">
  <ds:schemaRefs>
    <ds:schemaRef ds:uri="14e3e585-18c1-444e-a2b2-7bdbe51b187b"/>
    <ds:schemaRef ds:uri="436f5ecc-5095-4337-8a5c-a427a102b955"/>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Office Theme 2013 - 2022</Template>
  <TotalTime>0</TotalTime>
  <Words>183</Words>
  <Application>Microsoft Office PowerPoint</Application>
  <PresentationFormat>A4-Papier (210 x 297 mm)</PresentationFormat>
  <Paragraphs>19</Paragraphs>
  <Slides>3</Slides>
  <Notes>0</Notes>
  <HiddenSlides>0</HiddenSlides>
  <MMClips>0</MMClips>
  <ScaleCrop>false</ScaleCrop>
  <HeadingPairs>
    <vt:vector size="6" baseType="variant">
      <vt:variant>
        <vt:lpstr>Verwendete Schriftarten</vt:lpstr>
      </vt:variant>
      <vt:variant>
        <vt:i4>6</vt:i4>
      </vt:variant>
      <vt:variant>
        <vt:lpstr>Design</vt:lpstr>
      </vt:variant>
      <vt:variant>
        <vt:i4>1</vt:i4>
      </vt:variant>
      <vt:variant>
        <vt:lpstr>Folientitel</vt:lpstr>
      </vt:variant>
      <vt:variant>
        <vt:i4>3</vt:i4>
      </vt:variant>
    </vt:vector>
  </HeadingPairs>
  <TitlesOfParts>
    <vt:vector size="10" baseType="lpstr">
      <vt:lpstr>Arial</vt:lpstr>
      <vt:lpstr>Calibri</vt:lpstr>
      <vt:lpstr>helvetica</vt:lpstr>
      <vt:lpstr>helvetica</vt:lpstr>
      <vt:lpstr>Ink Free</vt:lpstr>
      <vt:lpstr>Inter</vt:lpstr>
      <vt:lpstr>Office</vt:lpstr>
      <vt:lpstr>PowerPoint-Präsentation</vt:lpstr>
      <vt:lpstr>PowerPoint-Präsentation</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Franziska Händschel</dc:creator>
  <cp:lastModifiedBy>Franziska Händschel</cp:lastModifiedBy>
  <cp:revision>1</cp:revision>
  <dcterms:created xsi:type="dcterms:W3CDTF">2023-08-10T06:46:40Z</dcterms:created>
  <dcterms:modified xsi:type="dcterms:W3CDTF">2023-08-21T14:16:41Z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0x01010008BA7B89BE078A48A6AD3D2A71A87705</vt:lpwstr>
  </property>
  <property fmtid="{D5CDD505-2E9C-101B-9397-08002B2CF9AE}" pid="3" name="MediaServiceImageTags">
    <vt:lpwstr/>
  </property>
</Properties>
</file>