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6"/>
  </p:notesMasterIdLst>
  <p:sldIdLst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6A882-2580-498A-8087-EC1295683348}" v="2" dt="2023-08-21T14:16:55.157"/>
    <p1510:client id="{9315E260-D5F6-49D8-9E82-2F84C215497D}" v="4" dt="2023-08-21T13:20:04.8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84" y="-8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8856A882-2580-498A-8087-EC1295683348}"/>
    <pc:docChg chg="undo custSel modSld">
      <pc:chgData name="Franziska Händschel" userId="e2149472-3187-4d00-b16a-a19eff6fc04a" providerId="ADAL" clId="{8856A882-2580-498A-8087-EC1295683348}" dt="2023-08-21T14:18:42.954" v="34" actId="1076"/>
      <pc:docMkLst>
        <pc:docMk/>
      </pc:docMkLst>
      <pc:sldChg chg="addSp delSp modSp mod">
        <pc:chgData name="Franziska Händschel" userId="e2149472-3187-4d00-b16a-a19eff6fc04a" providerId="ADAL" clId="{8856A882-2580-498A-8087-EC1295683348}" dt="2023-08-21T14:18:42.954" v="34" actId="1076"/>
        <pc:sldMkLst>
          <pc:docMk/>
          <pc:sldMk cId="942329152" sldId="256"/>
        </pc:sldMkLst>
        <pc:picChg chg="add mod ord">
          <ac:chgData name="Franziska Händschel" userId="e2149472-3187-4d00-b16a-a19eff6fc04a" providerId="ADAL" clId="{8856A882-2580-498A-8087-EC1295683348}" dt="2023-08-21T14:17:59.956" v="28" actId="1076"/>
          <ac:picMkLst>
            <pc:docMk/>
            <pc:sldMk cId="942329152" sldId="256"/>
            <ac:picMk id="2" creationId="{A664CED2-5888-4A7F-7438-A615C0572979}"/>
          </ac:picMkLst>
        </pc:picChg>
        <pc:picChg chg="add mod">
          <ac:chgData name="Franziska Händschel" userId="e2149472-3187-4d00-b16a-a19eff6fc04a" providerId="ADAL" clId="{8856A882-2580-498A-8087-EC1295683348}" dt="2023-08-21T14:17:19.632" v="15" actId="1076"/>
          <ac:picMkLst>
            <pc:docMk/>
            <pc:sldMk cId="942329152" sldId="256"/>
            <ac:picMk id="3" creationId="{1354F7FB-1A16-4E49-21B9-93BAD5AEB134}"/>
          </ac:picMkLst>
        </pc:picChg>
        <pc:picChg chg="add mod ord">
          <ac:chgData name="Franziska Händschel" userId="e2149472-3187-4d00-b16a-a19eff6fc04a" providerId="ADAL" clId="{8856A882-2580-498A-8087-EC1295683348}" dt="2023-08-21T14:18:35.587" v="33" actId="1076"/>
          <ac:picMkLst>
            <pc:docMk/>
            <pc:sldMk cId="942329152" sldId="256"/>
            <ac:picMk id="4" creationId="{46BFDD0E-B0C3-E926-3216-390D74B0E2FE}"/>
          </ac:picMkLst>
        </pc:picChg>
        <pc:picChg chg="del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5" creationId="{98B49B5E-CE89-9A62-BDA1-B8000D75DD7D}"/>
          </ac:picMkLst>
        </pc:picChg>
        <pc:picChg chg="add mod">
          <ac:chgData name="Franziska Händschel" userId="e2149472-3187-4d00-b16a-a19eff6fc04a" providerId="ADAL" clId="{8856A882-2580-498A-8087-EC1295683348}" dt="2023-08-21T14:17:02.131" v="11" actId="1076"/>
          <ac:picMkLst>
            <pc:docMk/>
            <pc:sldMk cId="942329152" sldId="256"/>
            <ac:picMk id="6" creationId="{C0CAF9A9-B5DD-CE7E-7999-58E44844007F}"/>
          </ac:picMkLst>
        </pc:picChg>
        <pc:picChg chg="del mod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7" creationId="{2DD19FE9-2644-B000-E8CA-A65C91E71859}"/>
          </ac:picMkLst>
        </pc:picChg>
        <pc:picChg chg="add mod">
          <ac:chgData name="Franziska Händschel" userId="e2149472-3187-4d00-b16a-a19eff6fc04a" providerId="ADAL" clId="{8856A882-2580-498A-8087-EC1295683348}" dt="2023-08-21T14:18:42.954" v="34" actId="1076"/>
          <ac:picMkLst>
            <pc:docMk/>
            <pc:sldMk cId="942329152" sldId="256"/>
            <ac:picMk id="8" creationId="{167AEBB1-33E9-DE2A-4378-53B0500CCD83}"/>
          </ac:picMkLst>
        </pc:picChg>
        <pc:picChg chg="del mod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9" creationId="{C6989400-F29D-9E01-EF0D-044D63D01E1B}"/>
          </ac:picMkLst>
        </pc:picChg>
        <pc:picChg chg="add mod ord">
          <ac:chgData name="Franziska Händschel" userId="e2149472-3187-4d00-b16a-a19eff6fc04a" providerId="ADAL" clId="{8856A882-2580-498A-8087-EC1295683348}" dt="2023-08-21T14:17:57.557" v="27" actId="1076"/>
          <ac:picMkLst>
            <pc:docMk/>
            <pc:sldMk cId="942329152" sldId="256"/>
            <ac:picMk id="10" creationId="{B3A6A900-82D6-4A61-64FA-0D3AF281C7DB}"/>
          </ac:picMkLst>
        </pc:picChg>
        <pc:picChg chg="del mod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11" creationId="{EBAE7904-84B7-C667-F20F-18B62FA9E5BE}"/>
          </ac:picMkLst>
        </pc:picChg>
        <pc:picChg chg="add mod">
          <ac:chgData name="Franziska Händschel" userId="e2149472-3187-4d00-b16a-a19eff6fc04a" providerId="ADAL" clId="{8856A882-2580-498A-8087-EC1295683348}" dt="2023-08-21T14:17:09.733" v="12" actId="1076"/>
          <ac:picMkLst>
            <pc:docMk/>
            <pc:sldMk cId="942329152" sldId="256"/>
            <ac:picMk id="12" creationId="{BBFDBD24-EDC4-E707-3BA5-627018AE4CE4}"/>
          </ac:picMkLst>
        </pc:picChg>
        <pc:picChg chg="del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13" creationId="{4E37E5D3-4C2B-3316-60F5-9838699EA57E}"/>
          </ac:picMkLst>
        </pc:picChg>
        <pc:picChg chg="add mod">
          <ac:chgData name="Franziska Händschel" userId="e2149472-3187-4d00-b16a-a19eff6fc04a" providerId="ADAL" clId="{8856A882-2580-498A-8087-EC1295683348}" dt="2023-08-21T14:17:48.073" v="24" actId="1076"/>
          <ac:picMkLst>
            <pc:docMk/>
            <pc:sldMk cId="942329152" sldId="256"/>
            <ac:picMk id="14" creationId="{7B7F7C45-542D-9C33-1F73-47AED10979C5}"/>
          </ac:picMkLst>
        </pc:picChg>
        <pc:picChg chg="del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15" creationId="{4866C417-B356-D843-82FE-CCC488D9F669}"/>
          </ac:picMkLst>
        </pc:picChg>
        <pc:picChg chg="del ord">
          <ac:chgData name="Franziska Händschel" userId="e2149472-3187-4d00-b16a-a19eff6fc04a" providerId="ADAL" clId="{8856A882-2580-498A-8087-EC1295683348}" dt="2023-08-21T14:16:46.426" v="8" actId="478"/>
          <ac:picMkLst>
            <pc:docMk/>
            <pc:sldMk cId="942329152" sldId="256"/>
            <ac:picMk id="17" creationId="{EABF9F95-AA25-C104-2B85-0F030192CB80}"/>
          </ac:picMkLst>
        </pc:picChg>
      </pc:sldChg>
    </pc:docChg>
  </pc:docChgLst>
  <pc:docChgLst>
    <pc:chgData name="Franziska Händschel" userId="e2149472-3187-4d00-b16a-a19eff6fc04a" providerId="ADAL" clId="{9315E260-D5F6-49D8-9E82-2F84C215497D}"/>
    <pc:docChg chg="undo custSel addSld delSld modSld addMainMaster delMainMaster modMainMaster">
      <pc:chgData name="Franziska Händschel" userId="e2149472-3187-4d00-b16a-a19eff6fc04a" providerId="ADAL" clId="{9315E260-D5F6-49D8-9E82-2F84C215497D}" dt="2023-08-21T13:37:13.817" v="196" actId="20577"/>
      <pc:docMkLst>
        <pc:docMk/>
      </pc:docMkLst>
      <pc:sldChg chg="addSp modSp mod">
        <pc:chgData name="Franziska Händschel" userId="e2149472-3187-4d00-b16a-a19eff6fc04a" providerId="ADAL" clId="{9315E260-D5F6-49D8-9E82-2F84C215497D}" dt="2023-08-21T12:49:13.188" v="144" actId="207"/>
        <pc:sldMkLst>
          <pc:docMk/>
          <pc:sldMk cId="942329152" sldId="256"/>
        </pc:sldMkLst>
        <pc:spChg chg="mod">
          <ac:chgData name="Franziska Händschel" userId="e2149472-3187-4d00-b16a-a19eff6fc04a" providerId="ADAL" clId="{9315E260-D5F6-49D8-9E82-2F84C215497D}" dt="2023-08-10T08:50:44.853" v="140" actId="208"/>
          <ac:spMkLst>
            <pc:docMk/>
            <pc:sldMk cId="942329152" sldId="256"/>
            <ac:spMk id="20" creationId="{272A1D44-CEE7-EDFA-C4F5-66CF5F0CF253}"/>
          </ac:spMkLst>
        </pc:spChg>
        <pc:spChg chg="mod">
          <ac:chgData name="Franziska Händschel" userId="e2149472-3187-4d00-b16a-a19eff6fc04a" providerId="ADAL" clId="{9315E260-D5F6-49D8-9E82-2F84C215497D}" dt="2023-08-10T08:50:44.853" v="140" actId="208"/>
          <ac:spMkLst>
            <pc:docMk/>
            <pc:sldMk cId="942329152" sldId="256"/>
            <ac:spMk id="21" creationId="{2443FCCB-C94C-54A6-75CD-B5861B14115C}"/>
          </ac:spMkLst>
        </pc:spChg>
        <pc:spChg chg="mod">
          <ac:chgData name="Franziska Händschel" userId="e2149472-3187-4d00-b16a-a19eff6fc04a" providerId="ADAL" clId="{9315E260-D5F6-49D8-9E82-2F84C215497D}" dt="2023-08-10T08:50:44.853" v="140" actId="208"/>
          <ac:spMkLst>
            <pc:docMk/>
            <pc:sldMk cId="942329152" sldId="256"/>
            <ac:spMk id="22" creationId="{6DE030FC-5FA8-FA7E-764F-F0B262D47162}"/>
          </ac:spMkLst>
        </pc:spChg>
        <pc:spChg chg="mod">
          <ac:chgData name="Franziska Händschel" userId="e2149472-3187-4d00-b16a-a19eff6fc04a" providerId="ADAL" clId="{9315E260-D5F6-49D8-9E82-2F84C215497D}" dt="2023-08-10T08:50:50.131" v="141" actId="207"/>
          <ac:spMkLst>
            <pc:docMk/>
            <pc:sldMk cId="942329152" sldId="256"/>
            <ac:spMk id="24" creationId="{513F2E13-F00C-075A-50B5-B2D0E384002C}"/>
          </ac:spMkLst>
        </pc:spChg>
        <pc:spChg chg="mod">
          <ac:chgData name="Franziska Händschel" userId="e2149472-3187-4d00-b16a-a19eff6fc04a" providerId="ADAL" clId="{9315E260-D5F6-49D8-9E82-2F84C215497D}" dt="2023-08-10T08:50:50.131" v="141" actId="207"/>
          <ac:spMkLst>
            <pc:docMk/>
            <pc:sldMk cId="942329152" sldId="256"/>
            <ac:spMk id="26" creationId="{DD4CF4DD-DC14-5D31-FA7D-2E4A55AF702C}"/>
          </ac:spMkLst>
        </pc:spChg>
        <pc:spChg chg="mod">
          <ac:chgData name="Franziska Händschel" userId="e2149472-3187-4d00-b16a-a19eff6fc04a" providerId="ADAL" clId="{9315E260-D5F6-49D8-9E82-2F84C215497D}" dt="2023-08-10T08:50:50.131" v="141" actId="207"/>
          <ac:spMkLst>
            <pc:docMk/>
            <pc:sldMk cId="942329152" sldId="256"/>
            <ac:spMk id="27" creationId="{F07BDFFA-13F0-988B-B3C7-C3B765253896}"/>
          </ac:spMkLst>
        </pc:spChg>
        <pc:spChg chg="add mod">
          <ac:chgData name="Franziska Händschel" userId="e2149472-3187-4d00-b16a-a19eff6fc04a" providerId="ADAL" clId="{9315E260-D5F6-49D8-9E82-2F84C215497D}" dt="2023-08-21T12:49:13.188" v="144" actId="207"/>
          <ac:spMkLst>
            <pc:docMk/>
            <pc:sldMk cId="942329152" sldId="256"/>
            <ac:spMk id="29" creationId="{90283ED5-80A1-D0C4-C817-EBF7EBEC5156}"/>
          </ac:spMkLst>
        </pc:sp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5" creationId="{98B49B5E-CE89-9A62-BDA1-B8000D75DD7D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7" creationId="{2DD19FE9-2644-B000-E8CA-A65C91E71859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9" creationId="{C6989400-F29D-9E01-EF0D-044D63D01E1B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11" creationId="{EBAE7904-84B7-C667-F20F-18B62FA9E5BE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13" creationId="{4E37E5D3-4C2B-3316-60F5-9838699EA57E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15" creationId="{4866C417-B356-D843-82FE-CCC488D9F669}"/>
          </ac:picMkLst>
        </pc:picChg>
        <pc:picChg chg="mod">
          <ac:chgData name="Franziska Händschel" userId="e2149472-3187-4d00-b16a-a19eff6fc04a" providerId="ADAL" clId="{9315E260-D5F6-49D8-9E82-2F84C215497D}" dt="2023-08-10T08:50:03.233" v="134" actId="1366"/>
          <ac:picMkLst>
            <pc:docMk/>
            <pc:sldMk cId="942329152" sldId="256"/>
            <ac:picMk id="17" creationId="{EABF9F95-AA25-C104-2B85-0F030192CB80}"/>
          </ac:picMkLst>
        </pc:picChg>
        <pc:picChg chg="mod">
          <ac:chgData name="Franziska Händschel" userId="e2149472-3187-4d00-b16a-a19eff6fc04a" providerId="ADAL" clId="{9315E260-D5F6-49D8-9E82-2F84C215497D}" dt="2023-08-10T08:50:56.157" v="142"/>
          <ac:picMkLst>
            <pc:docMk/>
            <pc:sldMk cId="942329152" sldId="256"/>
            <ac:picMk id="23" creationId="{2EC52A1E-6A29-62FA-F40F-F19277A0EF4A}"/>
          </ac:picMkLst>
        </pc:picChg>
      </pc:sldChg>
      <pc:sldChg chg="add del">
        <pc:chgData name="Franziska Händschel" userId="e2149472-3187-4d00-b16a-a19eff6fc04a" providerId="ADAL" clId="{9315E260-D5F6-49D8-9E82-2F84C215497D}" dt="2023-08-21T13:20:12.426" v="148" actId="47"/>
        <pc:sldMkLst>
          <pc:docMk/>
          <pc:sldMk cId="3155426728" sldId="257"/>
        </pc:sldMkLst>
      </pc:sldChg>
      <pc:sldChg chg="del">
        <pc:chgData name="Franziska Händschel" userId="e2149472-3187-4d00-b16a-a19eff6fc04a" providerId="ADAL" clId="{9315E260-D5F6-49D8-9E82-2F84C215497D}" dt="2023-08-10T08:49:38.902" v="127" actId="47"/>
        <pc:sldMkLst>
          <pc:docMk/>
          <pc:sldMk cId="3515349282" sldId="261"/>
        </pc:sldMkLst>
      </pc:sldChg>
      <pc:sldChg chg="del">
        <pc:chgData name="Franziska Händschel" userId="e2149472-3187-4d00-b16a-a19eff6fc04a" providerId="ADAL" clId="{9315E260-D5F6-49D8-9E82-2F84C215497D}" dt="2023-08-10T08:49:41.345" v="129" actId="47"/>
        <pc:sldMkLst>
          <pc:docMk/>
          <pc:sldMk cId="3582637981" sldId="269"/>
        </pc:sldMkLst>
      </pc:sldChg>
      <pc:sldChg chg="del">
        <pc:chgData name="Franziska Händschel" userId="e2149472-3187-4d00-b16a-a19eff6fc04a" providerId="ADAL" clId="{9315E260-D5F6-49D8-9E82-2F84C215497D}" dt="2023-08-10T08:49:40.217" v="128" actId="47"/>
        <pc:sldMkLst>
          <pc:docMk/>
          <pc:sldMk cId="3119157578" sldId="270"/>
        </pc:sldMkLst>
      </pc:sldChg>
      <pc:sldMasterChg chg="add del addSldLayout delSldLayout">
        <pc:chgData name="Franziska Händschel" userId="e2149472-3187-4d00-b16a-a19eff6fc04a" providerId="ADAL" clId="{9315E260-D5F6-49D8-9E82-2F84C215497D}" dt="2023-08-21T13:20:12.426" v="148" actId="47"/>
        <pc:sldMasterMkLst>
          <pc:docMk/>
          <pc:sldMasterMk cId="1866889779" sldId="2147483672"/>
        </pc:sldMasterMkLst>
        <pc:sldLayoutChg chg="add del">
          <pc:chgData name="Franziska Händschel" userId="e2149472-3187-4d00-b16a-a19eff6fc04a" providerId="ADAL" clId="{9315E260-D5F6-49D8-9E82-2F84C215497D}" dt="2023-08-21T13:20:12.426" v="148" actId="47"/>
          <pc:sldLayoutMkLst>
            <pc:docMk/>
            <pc:sldMasterMk cId="1866889779" sldId="2147483672"/>
            <pc:sldLayoutMk cId="2346357460" sldId="2147483661"/>
          </pc:sldLayoutMkLst>
        </pc:sldLayoutChg>
      </pc:sldMasterChg>
      <pc:sldMasterChg chg="modSp mod">
        <pc:chgData name="Franziska Händschel" userId="e2149472-3187-4d00-b16a-a19eff6fc04a" providerId="ADAL" clId="{9315E260-D5F6-49D8-9E82-2F84C215497D}" dt="2023-08-21T13:37:13.817" v="196" actId="20577"/>
        <pc:sldMasterMkLst>
          <pc:docMk/>
          <pc:sldMasterMk cId="949809082" sldId="2147483676"/>
        </pc:sldMasterMkLst>
        <pc:spChg chg="mod">
          <ac:chgData name="Franziska Händschel" userId="e2149472-3187-4d00-b16a-a19eff6fc04a" providerId="ADAL" clId="{9315E260-D5F6-49D8-9E82-2F84C215497D}" dt="2023-08-21T13:37:13.817" v="196" actId="20577"/>
          <ac:spMkLst>
            <pc:docMk/>
            <pc:sldMasterMk cId="949809082" sldId="2147483676"/>
            <ac:spMk id="14" creationId="{A6223324-1F51-F5A1-178E-BDC87080D19D}"/>
          </ac:spMkLst>
        </pc:spChg>
      </pc:sldMasterChg>
      <pc:sldMasterChg chg="addSp modSp mod replId delSldLayout modSldLayout">
        <pc:chgData name="Franziska Händschel" userId="e2149472-3187-4d00-b16a-a19eff6fc04a" providerId="ADAL" clId="{9315E260-D5F6-49D8-9E82-2F84C215497D}" dt="2023-08-21T13:36:59.053" v="194" actId="20577"/>
        <pc:sldMasterMkLst>
          <pc:docMk/>
          <pc:sldMasterMk cId="949809082" sldId="2147483677"/>
        </pc:sldMasterMkLst>
        <pc:spChg chg="mod">
          <ac:chgData name="Franziska Händschel" userId="e2149472-3187-4d00-b16a-a19eff6fc04a" providerId="ADAL" clId="{9315E260-D5F6-49D8-9E82-2F84C215497D}" dt="2023-08-21T13:36:59.053" v="194" actId="20577"/>
          <ac:spMkLst>
            <pc:docMk/>
            <pc:sldMasterMk cId="949809082" sldId="2147483677"/>
            <ac:spMk id="14" creationId="{A6223324-1F51-F5A1-178E-BDC87080D19D}"/>
          </ac:spMkLst>
        </pc:spChg>
        <pc:picChg chg="add mod">
          <ac:chgData name="Franziska Händschel" userId="e2149472-3187-4d00-b16a-a19eff6fc04a" providerId="ADAL" clId="{9315E260-D5F6-49D8-9E82-2F84C215497D}" dt="2023-08-21T13:20:04.811" v="147"/>
          <ac:picMkLst>
            <pc:docMk/>
            <pc:sldMasterMk cId="949809082" sldId="2147483677"/>
            <ac:picMk id="2" creationId="{EA3C0AFD-E88E-970C-3E26-C3F67FD6BDBC}"/>
          </ac:picMkLst>
        </pc:picChg>
        <pc:sldLayoutChg chg="del">
          <pc:chgData name="Franziska Händschel" userId="e2149472-3187-4d00-b16a-a19eff6fc04a" providerId="ADAL" clId="{9315E260-D5F6-49D8-9E82-2F84C215497D}" dt="2023-08-10T08:49:54.502" v="133" actId="2696"/>
          <pc:sldLayoutMkLst>
            <pc:docMk/>
            <pc:sldMasterMk cId="949809082" sldId="2147483677"/>
            <pc:sldLayoutMk cId="1593410469" sldId="2147483661"/>
          </pc:sldLayoutMkLst>
        </pc:sldLayoutChg>
        <pc:sldLayoutChg chg="modSp mod">
          <pc:chgData name="Franziska Händschel" userId="e2149472-3187-4d00-b16a-a19eff6fc04a" providerId="ADAL" clId="{9315E260-D5F6-49D8-9E82-2F84C215497D}" dt="2023-08-21T13:20:32.446" v="193" actId="20577"/>
          <pc:sldLayoutMkLst>
            <pc:docMk/>
            <pc:sldMasterMk cId="949809082" sldId="2147483676"/>
            <pc:sldLayoutMk cId="295907571" sldId="2147483675"/>
          </pc:sldLayoutMkLst>
          <pc:spChg chg="mod">
            <ac:chgData name="Franziska Händschel" userId="e2149472-3187-4d00-b16a-a19eff6fc04a" providerId="ADAL" clId="{9315E260-D5F6-49D8-9E82-2F84C215497D}" dt="2023-08-10T08:50:23.683" v="137" actId="207"/>
            <ac:spMkLst>
              <pc:docMk/>
              <pc:sldMasterMk cId="949809082" sldId="2147483676"/>
              <pc:sldLayoutMk cId="295907571" sldId="2147483675"/>
              <ac:spMk id="9" creationId="{8FB1ED9B-4E5E-757D-A9F9-AB50596B1E3E}"/>
            </ac:spMkLst>
          </pc:spChg>
          <pc:spChg chg="mod">
            <ac:chgData name="Franziska Händschel" userId="e2149472-3187-4d00-b16a-a19eff6fc04a" providerId="ADAL" clId="{9315E260-D5F6-49D8-9E82-2F84C215497D}" dt="2023-08-10T08:50:11.126" v="135" actId="207"/>
            <ac:spMkLst>
              <pc:docMk/>
              <pc:sldMasterMk cId="949809082" sldId="2147483676"/>
              <pc:sldLayoutMk cId="295907571" sldId="2147483675"/>
              <ac:spMk id="10" creationId="{C3DFE894-AB8D-B870-AEC9-097CAA11A704}"/>
            </ac:spMkLst>
          </pc:spChg>
          <pc:spChg chg="mod">
            <ac:chgData name="Franziska Händschel" userId="e2149472-3187-4d00-b16a-a19eff6fc04a" providerId="ADAL" clId="{9315E260-D5F6-49D8-9E82-2F84C215497D}" dt="2023-08-21T13:20:32.446" v="193" actId="20577"/>
            <ac:spMkLst>
              <pc:docMk/>
              <pc:sldMasterMk cId="949809082" sldId="2147483676"/>
              <pc:sldLayoutMk cId="295907571" sldId="2147483675"/>
              <ac:spMk id="11" creationId="{C06D127E-0931-33FC-A363-75C3BBA61DAF}"/>
            </ac:spMkLst>
          </pc:spChg>
        </pc:sldLayoutChg>
        <pc:sldLayoutChg chg="del">
          <pc:chgData name="Franziska Händschel" userId="e2149472-3187-4d00-b16a-a19eff6fc04a" providerId="ADAL" clId="{9315E260-D5F6-49D8-9E82-2F84C215497D}" dt="2023-08-10T08:49:53.075" v="132" actId="2696"/>
          <pc:sldLayoutMkLst>
            <pc:docMk/>
            <pc:sldMasterMk cId="949809082" sldId="2147483677"/>
            <pc:sldLayoutMk cId="3678271137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0682F-11CD-4211-BC7B-BA61AAAC41DD}" type="datetimeFigureOut">
              <a:rPr lang="de-DE" smtClean="0"/>
              <a:t>21.08.2023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8E562-BC6C-416A-8A72-191FBD692E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68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FB1ED9B-4E5E-757D-A9F9-AB50596B1E3E}"/>
              </a:ext>
            </a:extLst>
          </p:cNvPr>
          <p:cNvSpPr/>
          <p:nvPr userDrawn="1"/>
        </p:nvSpPr>
        <p:spPr>
          <a:xfrm>
            <a:off x="663943" y="1129155"/>
            <a:ext cx="8575411" cy="511753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C3DFE894-AB8D-B870-AEC9-097CAA11A704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6D127E-0931-33FC-A363-75C3BBA61DAF}"/>
              </a:ext>
            </a:extLst>
          </p:cNvPr>
          <p:cNvSpPr txBox="1"/>
          <p:nvPr userDrawn="1"/>
        </p:nvSpPr>
        <p:spPr>
          <a:xfrm>
            <a:off x="3193403" y="149079"/>
            <a:ext cx="3519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3 Säulen </a:t>
            </a:r>
            <a:r>
              <a:rPr lang="de-DE" sz="2400" b="1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der Nachhaltigkeit</a:t>
            </a:r>
            <a:endParaRPr lang="de-DE" sz="24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0757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A6223324-1F51-F5A1-178E-BDC87080D19D}"/>
              </a:ext>
            </a:extLst>
          </p:cNvPr>
          <p:cNvSpPr txBox="1"/>
          <p:nvPr userDrawn="1"/>
        </p:nvSpPr>
        <p:spPr>
          <a:xfrm>
            <a:off x="7058025" y="564578"/>
            <a:ext cx="21813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N-c | Seite </a:t>
            </a:r>
            <a:r>
              <a:rPr lang="de-DE" sz="1000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von 4</a:t>
            </a:r>
            <a:endParaRPr lang="de-DE" sz="1000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FD8391F-E896-2B11-E8E1-C0599D8BEA1D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8871164" y="5127115"/>
            <a:ext cx="892262" cy="184666"/>
            <a:chOff x="4826001" y="3299827"/>
            <a:chExt cx="892262" cy="184666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1AB86022-BCA4-7B5D-79F9-BD6BABB1A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8F83392D-E91D-F56F-098C-EDE9B44FCBB5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EA3C0AFD-E88E-970C-3E26-C3F67FD6BDBC}"/>
              </a:ext>
            </a:extLst>
          </p:cNvPr>
          <p:cNvPicPr>
            <a:picLocks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8871" y="428495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0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272A1D44-CEE7-EDFA-C4F5-66CF5F0CF253}"/>
              </a:ext>
            </a:extLst>
          </p:cNvPr>
          <p:cNvSpPr/>
          <p:nvPr/>
        </p:nvSpPr>
        <p:spPr>
          <a:xfrm>
            <a:off x="936810" y="4057380"/>
            <a:ext cx="2381250" cy="1924321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443FCCB-C94C-54A6-75CD-B5861B14115C}"/>
              </a:ext>
            </a:extLst>
          </p:cNvPr>
          <p:cNvSpPr/>
          <p:nvPr/>
        </p:nvSpPr>
        <p:spPr>
          <a:xfrm>
            <a:off x="6587940" y="4057381"/>
            <a:ext cx="2381250" cy="1924321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6DE030FC-5FA8-FA7E-764F-F0B262D47162}"/>
              </a:ext>
            </a:extLst>
          </p:cNvPr>
          <p:cNvSpPr/>
          <p:nvPr/>
        </p:nvSpPr>
        <p:spPr>
          <a:xfrm>
            <a:off x="3779526" y="4057379"/>
            <a:ext cx="2381250" cy="1924321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13F2E13-F00C-075A-50B5-B2D0E384002C}"/>
              </a:ext>
            </a:extLst>
          </p:cNvPr>
          <p:cNvSpPr txBox="1"/>
          <p:nvPr/>
        </p:nvSpPr>
        <p:spPr>
          <a:xfrm>
            <a:off x="1037120" y="4181474"/>
            <a:ext cx="21806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  <a:latin typeface="Ink Free" panose="03080402000500000000" pitchFamily="66" charset="0"/>
              </a:rPr>
              <a:t>Umwelt/Ökologie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D4CF4DD-DC14-5D31-FA7D-2E4A55AF702C}"/>
              </a:ext>
            </a:extLst>
          </p:cNvPr>
          <p:cNvSpPr txBox="1"/>
          <p:nvPr/>
        </p:nvSpPr>
        <p:spPr>
          <a:xfrm>
            <a:off x="3879836" y="4181474"/>
            <a:ext cx="21806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  <a:latin typeface="Ink Free" panose="03080402000500000000" pitchFamily="66" charset="0"/>
              </a:rPr>
              <a:t>Gesellschaft/Soziales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07BDFFA-13F0-988B-B3C7-C3B765253896}"/>
              </a:ext>
            </a:extLst>
          </p:cNvPr>
          <p:cNvSpPr txBox="1"/>
          <p:nvPr/>
        </p:nvSpPr>
        <p:spPr>
          <a:xfrm>
            <a:off x="6688251" y="4181474"/>
            <a:ext cx="21806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  <a:latin typeface="Ink Free" panose="03080402000500000000" pitchFamily="66" charset="0"/>
              </a:rPr>
              <a:t>Wirtschaft/Ökonomie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2EC52A1E-6A29-62FA-F40F-F19277A0EF4A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7299" y="5728845"/>
            <a:ext cx="949987" cy="643478"/>
          </a:xfrm>
          <a:prstGeom prst="rect">
            <a:avLst/>
          </a:prstGeom>
        </p:spPr>
      </p:pic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90283ED5-80A1-D0C4-C817-EBF7EBEC5156}"/>
              </a:ext>
            </a:extLst>
          </p:cNvPr>
          <p:cNvSpPr/>
          <p:nvPr/>
        </p:nvSpPr>
        <p:spPr>
          <a:xfrm>
            <a:off x="855024" y="3154225"/>
            <a:ext cx="8230252" cy="643468"/>
          </a:xfrm>
          <a:prstGeom prst="triangle">
            <a:avLst>
              <a:gd name="adj" fmla="val 498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NACHHALTIGKEIT</a:t>
            </a:r>
          </a:p>
        </p:txBody>
      </p:sp>
      <p:pic>
        <p:nvPicPr>
          <p:cNvPr id="3" name="Grafik 2" descr="Ein Bild, das draußen, Gelände, Kleidung, Person enthält.&#10;&#10;Automatisch generierte Beschreibung">
            <a:extLst>
              <a:ext uri="{FF2B5EF4-FFF2-40B4-BE49-F238E27FC236}">
                <a16:creationId xmlns:a16="http://schemas.microsoft.com/office/drawing/2014/main" id="{1354F7FB-1A16-4E49-21B9-93BAD5AEB1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9836" y="4653586"/>
            <a:ext cx="946899" cy="946899"/>
          </a:xfrm>
          <a:prstGeom prst="ellipse">
            <a:avLst/>
          </a:prstGeom>
        </p:spPr>
      </p:pic>
      <p:pic>
        <p:nvPicPr>
          <p:cNvPr id="6" name="Grafik 5" descr="Ein Bild, das Wolke, draußen, Landschaft, Himmel enthält.&#10;&#10;Automatisch generierte Beschreibung">
            <a:extLst>
              <a:ext uri="{FF2B5EF4-FFF2-40B4-BE49-F238E27FC236}">
                <a16:creationId xmlns:a16="http://schemas.microsoft.com/office/drawing/2014/main" id="{C0CAF9A9-B5DD-CE7E-7999-58E4484400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7120" y="4653586"/>
            <a:ext cx="946899" cy="946899"/>
          </a:xfrm>
          <a:prstGeom prst="ellipse">
            <a:avLst/>
          </a:prstGeom>
        </p:spPr>
      </p:pic>
      <p:pic>
        <p:nvPicPr>
          <p:cNvPr id="8" name="Grafik 7" descr="Ein Bild, das Abfall, draußen, Verschmutzung, Gelände enthält.&#10;&#10;Automatisch generierte Beschreibung">
            <a:extLst>
              <a:ext uri="{FF2B5EF4-FFF2-40B4-BE49-F238E27FC236}">
                <a16:creationId xmlns:a16="http://schemas.microsoft.com/office/drawing/2014/main" id="{167AEBB1-33E9-DE2A-4378-53B0500CCD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3984" y="4653585"/>
            <a:ext cx="946899" cy="946899"/>
          </a:xfrm>
          <a:prstGeom prst="ellipse">
            <a:avLst/>
          </a:prstGeom>
        </p:spPr>
      </p:pic>
      <p:pic>
        <p:nvPicPr>
          <p:cNvPr id="12" name="Grafik 11" descr="Ein Bild, das Gelände, Grau, Beton, Gullydeckel enthält.&#10;&#10;Automatisch generierte Beschreibung">
            <a:extLst>
              <a:ext uri="{FF2B5EF4-FFF2-40B4-BE49-F238E27FC236}">
                <a16:creationId xmlns:a16="http://schemas.microsoft.com/office/drawing/2014/main" id="{BBFDBD24-EDC4-E707-3BA5-627018AE4CE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8251" y="4653586"/>
            <a:ext cx="946899" cy="946899"/>
          </a:xfrm>
          <a:prstGeom prst="ellipse">
            <a:avLst/>
          </a:prstGeom>
        </p:spPr>
      </p:pic>
      <p:pic>
        <p:nvPicPr>
          <p:cNvPr id="14" name="Grafik 13" descr="Ein Bild, das Himmel, Generator, draußen, Windmühle enthält.&#10;&#10;Automatisch generierte Beschreibung">
            <a:extLst>
              <a:ext uri="{FF2B5EF4-FFF2-40B4-BE49-F238E27FC236}">
                <a16:creationId xmlns:a16="http://schemas.microsoft.com/office/drawing/2014/main" id="{7B7F7C45-542D-9C33-1F73-47AED10979C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>
            <a:off x="7262011" y="4653586"/>
            <a:ext cx="946899" cy="946899"/>
          </a:xfrm>
          <a:prstGeom prst="ellipse">
            <a:avLst/>
          </a:prstGeom>
        </p:spPr>
      </p:pic>
      <p:pic>
        <p:nvPicPr>
          <p:cNvPr id="2" name="Grafik 1" descr="Ein Bild, das Menschliches Gesicht, Person, Kleidung, Kleinkind enthält.&#10;&#10;Automatisch generierte Beschreibung">
            <a:extLst>
              <a:ext uri="{FF2B5EF4-FFF2-40B4-BE49-F238E27FC236}">
                <a16:creationId xmlns:a16="http://schemas.microsoft.com/office/drawing/2014/main" id="{A664CED2-5888-4A7F-7438-A615C057297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9550" y="4653586"/>
            <a:ext cx="946899" cy="946899"/>
          </a:xfrm>
          <a:prstGeom prst="ellipse">
            <a:avLst/>
          </a:prstGeom>
        </p:spPr>
      </p:pic>
      <p:pic>
        <p:nvPicPr>
          <p:cNvPr id="10" name="Grafik 9" descr="Ein Bild, das Person, Kleidung, Straße, Menschliches Gesicht enthält.&#10;&#10;Automatisch generierte Beschreibung">
            <a:extLst>
              <a:ext uri="{FF2B5EF4-FFF2-40B4-BE49-F238E27FC236}">
                <a16:creationId xmlns:a16="http://schemas.microsoft.com/office/drawing/2014/main" id="{B3A6A900-82D6-4A61-64FA-0D3AF281C7D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3566" y="4653586"/>
            <a:ext cx="946899" cy="946899"/>
          </a:xfrm>
          <a:prstGeom prst="ellipse">
            <a:avLst/>
          </a:prstGeom>
        </p:spPr>
      </p:pic>
      <p:pic>
        <p:nvPicPr>
          <p:cNvPr id="4" name="Grafik 3" descr="Ein Bild, das draußen, Himmel, Berg, Vieh enthält.&#10;&#10;Automatisch generierte Beschreibung">
            <a:extLst>
              <a:ext uri="{FF2B5EF4-FFF2-40B4-BE49-F238E27FC236}">
                <a16:creationId xmlns:a16="http://schemas.microsoft.com/office/drawing/2014/main" id="{46BFDD0E-B0C3-E926-3216-390D74B0E2F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4757" y="4653585"/>
            <a:ext cx="946899" cy="94689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42329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3" ma:contentTypeDescription="Ein neues Dokument erstellen." ma:contentTypeScope="" ma:versionID="0be9e3b8bd6b94ad15b3e222d5ce036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6626cebf6ec06331d976543a9d75a43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DE7360-A849-4A7B-BD64-F46403CEAA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6A0ECB-2A22-481D-80A6-65363F8C704D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1067D363-C06E-42D6-AE50-FE9958BD0A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Office PowerPoint</Application>
  <PresentationFormat>A4-Papier (210 x 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helvetica</vt:lpstr>
      <vt:lpstr>helvetica</vt:lpstr>
      <vt:lpstr>Ink Free</vt:lpstr>
      <vt:lpstr>Inter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2023-08-10T06:46:40Z</dcterms:created>
  <dcterms:modified xsi:type="dcterms:W3CDTF">2023-08-21T14:18:44Z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