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</p:sldMasterIdLst>
  <p:sldIdLst>
    <p:sldId id="257" r:id="rId5"/>
    <p:sldId id="261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C46C"/>
    <a:srgbClr val="FFFFFF"/>
    <a:srgbClr val="D3F4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25" d="100"/>
          <a:sy n="125" d="100"/>
        </p:scale>
        <p:origin x="504" y="-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32DD8277-6EA5-44CF-B2AE-BA96E993764F}"/>
    <pc:docChg chg="undo custSel addSld delSld modSld addMainMaster delMainMaster modMainMaster">
      <pc:chgData name="Franziska Händschel" userId="e2149472-3187-4d00-b16a-a19eff6fc04a" providerId="ADAL" clId="{32DD8277-6EA5-44CF-B2AE-BA96E993764F}" dt="2023-05-16T11:45:24.396" v="668" actId="20577"/>
      <pc:docMkLst>
        <pc:docMk/>
      </pc:docMkLst>
      <pc:sldChg chg="addSp delSp modSp mod">
        <pc:chgData name="Franziska Händschel" userId="e2149472-3187-4d00-b16a-a19eff6fc04a" providerId="ADAL" clId="{32DD8277-6EA5-44CF-B2AE-BA96E993764F}" dt="2023-05-02T09:05:49.610" v="645" actId="34135"/>
        <pc:sldMkLst>
          <pc:docMk/>
          <pc:sldMk cId="2597464754" sldId="257"/>
        </pc:sldMkLst>
        <pc:spChg chg="add mod">
          <ac:chgData name="Franziska Händschel" userId="e2149472-3187-4d00-b16a-a19eff6fc04a" providerId="ADAL" clId="{32DD8277-6EA5-44CF-B2AE-BA96E993764F}" dt="2023-05-02T09:05:49.610" v="645" actId="34135"/>
          <ac:spMkLst>
            <pc:docMk/>
            <pc:sldMk cId="2597464754" sldId="257"/>
            <ac:spMk id="3" creationId="{9604B2B7-EF15-1EDB-14EB-BC66C825921E}"/>
          </ac:spMkLst>
        </pc:spChg>
        <pc:spChg chg="mod">
          <ac:chgData name="Franziska Händschel" userId="e2149472-3187-4d00-b16a-a19eff6fc04a" providerId="ADAL" clId="{32DD8277-6EA5-44CF-B2AE-BA96E993764F}" dt="2023-05-02T09:05:49.610" v="645" actId="34135"/>
          <ac:spMkLst>
            <pc:docMk/>
            <pc:sldMk cId="2597464754" sldId="257"/>
            <ac:spMk id="6" creationId="{CB041D22-1EE7-50E2-D28D-8D4A4DD19FBE}"/>
          </ac:spMkLst>
        </pc:spChg>
        <pc:spChg chg="add mod">
          <ac:chgData name="Franziska Händschel" userId="e2149472-3187-4d00-b16a-a19eff6fc04a" providerId="ADAL" clId="{32DD8277-6EA5-44CF-B2AE-BA96E993764F}" dt="2023-05-02T09:05:49.610" v="645" actId="34135"/>
          <ac:spMkLst>
            <pc:docMk/>
            <pc:sldMk cId="2597464754" sldId="257"/>
            <ac:spMk id="9" creationId="{38A2FB4F-62F6-A3CA-8730-BF3021AC8A66}"/>
          </ac:spMkLst>
        </pc:spChg>
        <pc:spChg chg="del">
          <ac:chgData name="Franziska Händschel" userId="e2149472-3187-4d00-b16a-a19eff6fc04a" providerId="ADAL" clId="{32DD8277-6EA5-44CF-B2AE-BA96E993764F}" dt="2023-04-20T15:22:27.395" v="74" actId="478"/>
          <ac:spMkLst>
            <pc:docMk/>
            <pc:sldMk cId="2597464754" sldId="257"/>
            <ac:spMk id="10" creationId="{C7E09CBE-40AF-1683-0107-8ACC9AB04788}"/>
          </ac:spMkLst>
        </pc:spChg>
        <pc:spChg chg="add mod">
          <ac:chgData name="Franziska Händschel" userId="e2149472-3187-4d00-b16a-a19eff6fc04a" providerId="ADAL" clId="{32DD8277-6EA5-44CF-B2AE-BA96E993764F}" dt="2023-05-02T09:05:49.610" v="645" actId="34135"/>
          <ac:spMkLst>
            <pc:docMk/>
            <pc:sldMk cId="2597464754" sldId="257"/>
            <ac:spMk id="11" creationId="{BA0BD323-F823-4004-2D2E-B5B6F6285EF7}"/>
          </ac:spMkLst>
        </pc:spChg>
        <pc:spChg chg="del">
          <ac:chgData name="Franziska Händschel" userId="e2149472-3187-4d00-b16a-a19eff6fc04a" providerId="ADAL" clId="{32DD8277-6EA5-44CF-B2AE-BA96E993764F}" dt="2023-04-20T15:22:27.395" v="74" actId="478"/>
          <ac:spMkLst>
            <pc:docMk/>
            <pc:sldMk cId="2597464754" sldId="257"/>
            <ac:spMk id="22" creationId="{1105B80B-C3A2-E48D-21D1-DE56F77461FA}"/>
          </ac:spMkLst>
        </pc:spChg>
        <pc:grpChg chg="add del mod">
          <ac:chgData name="Franziska Händschel" userId="e2149472-3187-4d00-b16a-a19eff6fc04a" providerId="ADAL" clId="{32DD8277-6EA5-44CF-B2AE-BA96E993764F}" dt="2023-05-02T09:05:49.610" v="645" actId="34135"/>
          <ac:grpSpMkLst>
            <pc:docMk/>
            <pc:sldMk cId="2597464754" sldId="257"/>
            <ac:grpSpMk id="2" creationId="{89F2D629-A207-5826-BA29-57C7A5408EF0}"/>
          </ac:grpSpMkLst>
        </pc:grpChg>
        <pc:grpChg chg="add mod ord">
          <ac:chgData name="Franziska Händschel" userId="e2149472-3187-4d00-b16a-a19eff6fc04a" providerId="ADAL" clId="{32DD8277-6EA5-44CF-B2AE-BA96E993764F}" dt="2023-05-02T09:05:49.610" v="645" actId="34135"/>
          <ac:grpSpMkLst>
            <pc:docMk/>
            <pc:sldMk cId="2597464754" sldId="257"/>
            <ac:grpSpMk id="8" creationId="{2C995D26-9277-7C6B-3B70-5A5292B36EF4}"/>
          </ac:grpSpMkLst>
        </pc:grpChg>
        <pc:graphicFrameChg chg="mod modGraphic">
          <ac:chgData name="Franziska Händschel" userId="e2149472-3187-4d00-b16a-a19eff6fc04a" providerId="ADAL" clId="{32DD8277-6EA5-44CF-B2AE-BA96E993764F}" dt="2023-05-02T09:05:49.610" v="645" actId="34135"/>
          <ac:graphicFrameMkLst>
            <pc:docMk/>
            <pc:sldMk cId="2597464754" sldId="257"/>
            <ac:graphicFrameMk id="5" creationId="{243D0987-8EC6-0BB3-1C74-17374AC14A0D}"/>
          </ac:graphicFrameMkLst>
        </pc:graphicFrameChg>
        <pc:graphicFrameChg chg="add mod modGraphic">
          <ac:chgData name="Franziska Händschel" userId="e2149472-3187-4d00-b16a-a19eff6fc04a" providerId="ADAL" clId="{32DD8277-6EA5-44CF-B2AE-BA96E993764F}" dt="2023-05-02T09:05:49.610" v="645" actId="34135"/>
          <ac:graphicFrameMkLst>
            <pc:docMk/>
            <pc:sldMk cId="2597464754" sldId="257"/>
            <ac:graphicFrameMk id="7" creationId="{1D4001CE-8FD6-B9A8-F328-B8F99000EAC7}"/>
          </ac:graphicFrameMkLst>
        </pc:graphicFrameChg>
        <pc:picChg chg="del">
          <ac:chgData name="Franziska Händschel" userId="e2149472-3187-4d00-b16a-a19eff6fc04a" providerId="ADAL" clId="{32DD8277-6EA5-44CF-B2AE-BA96E993764F}" dt="2023-04-20T15:22:27.395" v="74" actId="478"/>
          <ac:picMkLst>
            <pc:docMk/>
            <pc:sldMk cId="2597464754" sldId="257"/>
            <ac:picMk id="4" creationId="{EF7831B9-3E69-5FD4-466F-417FFF41E886}"/>
          </ac:picMkLst>
        </pc:picChg>
      </pc:sldChg>
      <pc:sldChg chg="del">
        <pc:chgData name="Franziska Händschel" userId="e2149472-3187-4d00-b16a-a19eff6fc04a" providerId="ADAL" clId="{32DD8277-6EA5-44CF-B2AE-BA96E993764F}" dt="2023-04-20T15:16:20.543" v="0" actId="47"/>
        <pc:sldMkLst>
          <pc:docMk/>
          <pc:sldMk cId="2336911166" sldId="258"/>
        </pc:sldMkLst>
      </pc:sldChg>
      <pc:sldChg chg="del">
        <pc:chgData name="Franziska Händschel" userId="e2149472-3187-4d00-b16a-a19eff6fc04a" providerId="ADAL" clId="{32DD8277-6EA5-44CF-B2AE-BA96E993764F}" dt="2023-04-20T15:16:21.519" v="1" actId="47"/>
        <pc:sldMkLst>
          <pc:docMk/>
          <pc:sldMk cId="1382728222" sldId="259"/>
        </pc:sldMkLst>
      </pc:sldChg>
      <pc:sldChg chg="addSp delSp modSp mod">
        <pc:chgData name="Franziska Händschel" userId="e2149472-3187-4d00-b16a-a19eff6fc04a" providerId="ADAL" clId="{32DD8277-6EA5-44CF-B2AE-BA96E993764F}" dt="2023-05-16T11:45:24.396" v="668" actId="20577"/>
        <pc:sldMkLst>
          <pc:docMk/>
          <pc:sldMk cId="1750220328" sldId="261"/>
        </pc:sldMkLst>
        <pc:spChg chg="add mod">
          <ac:chgData name="Franziska Händschel" userId="e2149472-3187-4d00-b16a-a19eff6fc04a" providerId="ADAL" clId="{32DD8277-6EA5-44CF-B2AE-BA96E993764F}" dt="2023-05-02T09:03:24.174" v="522" actId="34135"/>
          <ac:spMkLst>
            <pc:docMk/>
            <pc:sldMk cId="1750220328" sldId="261"/>
            <ac:spMk id="2" creationId="{4B275AE1-8A21-6118-455B-74D5F18A3108}"/>
          </ac:spMkLst>
        </pc:spChg>
        <pc:spChg chg="add mod">
          <ac:chgData name="Franziska Händschel" userId="e2149472-3187-4d00-b16a-a19eff6fc04a" providerId="ADAL" clId="{32DD8277-6EA5-44CF-B2AE-BA96E993764F}" dt="2023-05-02T09:03:24.174" v="522" actId="34135"/>
          <ac:spMkLst>
            <pc:docMk/>
            <pc:sldMk cId="1750220328" sldId="261"/>
            <ac:spMk id="6" creationId="{8E439079-2A38-BA02-6C00-F5361A3629A9}"/>
          </ac:spMkLst>
        </pc:spChg>
        <pc:spChg chg="mod">
          <ac:chgData name="Franziska Händschel" userId="e2149472-3187-4d00-b16a-a19eff6fc04a" providerId="ADAL" clId="{32DD8277-6EA5-44CF-B2AE-BA96E993764F}" dt="2023-05-02T09:03:24.174" v="522" actId="34135"/>
          <ac:spMkLst>
            <pc:docMk/>
            <pc:sldMk cId="1750220328" sldId="261"/>
            <ac:spMk id="16" creationId="{FBB10F91-232C-7E30-3E54-AADEBFD025A9}"/>
          </ac:spMkLst>
        </pc:spChg>
        <pc:spChg chg="mod">
          <ac:chgData name="Franziska Händschel" userId="e2149472-3187-4d00-b16a-a19eff6fc04a" providerId="ADAL" clId="{32DD8277-6EA5-44CF-B2AE-BA96E993764F}" dt="2023-05-02T09:03:24.174" v="522" actId="34135"/>
          <ac:spMkLst>
            <pc:docMk/>
            <pc:sldMk cId="1750220328" sldId="261"/>
            <ac:spMk id="17" creationId="{D97621EB-57D3-2B97-923B-A99EB4DFD515}"/>
          </ac:spMkLst>
        </pc:spChg>
        <pc:spChg chg="mod">
          <ac:chgData name="Franziska Händschel" userId="e2149472-3187-4d00-b16a-a19eff6fc04a" providerId="ADAL" clId="{32DD8277-6EA5-44CF-B2AE-BA96E993764F}" dt="2023-05-02T09:03:24.174" v="522" actId="34135"/>
          <ac:spMkLst>
            <pc:docMk/>
            <pc:sldMk cId="1750220328" sldId="261"/>
            <ac:spMk id="18" creationId="{1B833E2C-1886-BD6D-E3B1-865E17E59DCB}"/>
          </ac:spMkLst>
        </pc:spChg>
        <pc:spChg chg="del">
          <ac:chgData name="Franziska Händschel" userId="e2149472-3187-4d00-b16a-a19eff6fc04a" providerId="ADAL" clId="{32DD8277-6EA5-44CF-B2AE-BA96E993764F}" dt="2023-05-02T09:03:04.509" v="516" actId="478"/>
          <ac:spMkLst>
            <pc:docMk/>
            <pc:sldMk cId="1750220328" sldId="261"/>
            <ac:spMk id="19" creationId="{DD784D95-4EC2-C777-B211-DC4D3E923BDE}"/>
          </ac:spMkLst>
        </pc:spChg>
        <pc:spChg chg="mod">
          <ac:chgData name="Franziska Händschel" userId="e2149472-3187-4d00-b16a-a19eff6fc04a" providerId="ADAL" clId="{32DD8277-6EA5-44CF-B2AE-BA96E993764F}" dt="2023-05-02T09:03:24.174" v="522" actId="34135"/>
          <ac:spMkLst>
            <pc:docMk/>
            <pc:sldMk cId="1750220328" sldId="261"/>
            <ac:spMk id="20" creationId="{0462B4F8-BAAE-C8CC-B353-0A9ACBC05468}"/>
          </ac:spMkLst>
        </pc:spChg>
        <pc:spChg chg="mod">
          <ac:chgData name="Franziska Händschel" userId="e2149472-3187-4d00-b16a-a19eff6fc04a" providerId="ADAL" clId="{32DD8277-6EA5-44CF-B2AE-BA96E993764F}" dt="2023-05-02T09:03:24.174" v="522" actId="34135"/>
          <ac:spMkLst>
            <pc:docMk/>
            <pc:sldMk cId="1750220328" sldId="261"/>
            <ac:spMk id="21" creationId="{944A5DB6-55C5-5E6C-65B3-9A12E6E9AC0F}"/>
          </ac:spMkLst>
        </pc:spChg>
        <pc:spChg chg="mod">
          <ac:chgData name="Franziska Händschel" userId="e2149472-3187-4d00-b16a-a19eff6fc04a" providerId="ADAL" clId="{32DD8277-6EA5-44CF-B2AE-BA96E993764F}" dt="2023-05-02T09:03:24.174" v="522" actId="34135"/>
          <ac:spMkLst>
            <pc:docMk/>
            <pc:sldMk cId="1750220328" sldId="261"/>
            <ac:spMk id="23" creationId="{D156A81D-BCD4-016C-B84C-FE8BEFC67FA0}"/>
          </ac:spMkLst>
        </pc:spChg>
        <pc:spChg chg="mod">
          <ac:chgData name="Franziska Händschel" userId="e2149472-3187-4d00-b16a-a19eff6fc04a" providerId="ADAL" clId="{32DD8277-6EA5-44CF-B2AE-BA96E993764F}" dt="2023-05-02T09:03:24.174" v="522" actId="34135"/>
          <ac:spMkLst>
            <pc:docMk/>
            <pc:sldMk cId="1750220328" sldId="261"/>
            <ac:spMk id="24" creationId="{BD76F88F-6FFB-F2BF-CAEC-0A5EFD1675ED}"/>
          </ac:spMkLst>
        </pc:spChg>
        <pc:spChg chg="mod">
          <ac:chgData name="Franziska Händschel" userId="e2149472-3187-4d00-b16a-a19eff6fc04a" providerId="ADAL" clId="{32DD8277-6EA5-44CF-B2AE-BA96E993764F}" dt="2023-05-02T09:03:24.174" v="522" actId="34135"/>
          <ac:spMkLst>
            <pc:docMk/>
            <pc:sldMk cId="1750220328" sldId="261"/>
            <ac:spMk id="25" creationId="{28A95678-B69B-70F2-BA31-8AD73A986A02}"/>
          </ac:spMkLst>
        </pc:spChg>
        <pc:spChg chg="mod">
          <ac:chgData name="Franziska Händschel" userId="e2149472-3187-4d00-b16a-a19eff6fc04a" providerId="ADAL" clId="{32DD8277-6EA5-44CF-B2AE-BA96E993764F}" dt="2023-05-16T11:45:24.396" v="668" actId="20577"/>
          <ac:spMkLst>
            <pc:docMk/>
            <pc:sldMk cId="1750220328" sldId="261"/>
            <ac:spMk id="26" creationId="{6BEB3A3E-00C2-AB26-3E69-EF6126725053}"/>
          </ac:spMkLst>
        </pc:spChg>
        <pc:spChg chg="mod">
          <ac:chgData name="Franziska Händschel" userId="e2149472-3187-4d00-b16a-a19eff6fc04a" providerId="ADAL" clId="{32DD8277-6EA5-44CF-B2AE-BA96E993764F}" dt="2023-05-02T09:03:24.174" v="522" actId="34135"/>
          <ac:spMkLst>
            <pc:docMk/>
            <pc:sldMk cId="1750220328" sldId="261"/>
            <ac:spMk id="27" creationId="{9AAAFF45-6281-4353-452E-FF822C160DCA}"/>
          </ac:spMkLst>
        </pc:spChg>
        <pc:spChg chg="mod">
          <ac:chgData name="Franziska Händschel" userId="e2149472-3187-4d00-b16a-a19eff6fc04a" providerId="ADAL" clId="{32DD8277-6EA5-44CF-B2AE-BA96E993764F}" dt="2023-05-02T09:03:24.174" v="522" actId="34135"/>
          <ac:spMkLst>
            <pc:docMk/>
            <pc:sldMk cId="1750220328" sldId="261"/>
            <ac:spMk id="62" creationId="{5A7C2217-D340-5647-F6D5-D8AC91CA703D}"/>
          </ac:spMkLst>
        </pc:spChg>
        <pc:spChg chg="mod">
          <ac:chgData name="Franziska Händschel" userId="e2149472-3187-4d00-b16a-a19eff6fc04a" providerId="ADAL" clId="{32DD8277-6EA5-44CF-B2AE-BA96E993764F}" dt="2023-05-02T09:03:24.174" v="522" actId="34135"/>
          <ac:spMkLst>
            <pc:docMk/>
            <pc:sldMk cId="1750220328" sldId="261"/>
            <ac:spMk id="63" creationId="{7AC1EEDE-67AF-4FAF-70DB-617D72194E88}"/>
          </ac:spMkLst>
        </pc:spChg>
        <pc:spChg chg="mod">
          <ac:chgData name="Franziska Händschel" userId="e2149472-3187-4d00-b16a-a19eff6fc04a" providerId="ADAL" clId="{32DD8277-6EA5-44CF-B2AE-BA96E993764F}" dt="2023-05-02T09:03:24.174" v="522" actId="34135"/>
          <ac:spMkLst>
            <pc:docMk/>
            <pc:sldMk cId="1750220328" sldId="261"/>
            <ac:spMk id="66" creationId="{35C45181-6710-478D-DD78-37C8CB4067ED}"/>
          </ac:spMkLst>
        </pc:spChg>
        <pc:spChg chg="mod ord">
          <ac:chgData name="Franziska Händschel" userId="e2149472-3187-4d00-b16a-a19eff6fc04a" providerId="ADAL" clId="{32DD8277-6EA5-44CF-B2AE-BA96E993764F}" dt="2023-05-02T09:03:24.174" v="522" actId="34135"/>
          <ac:spMkLst>
            <pc:docMk/>
            <pc:sldMk cId="1750220328" sldId="261"/>
            <ac:spMk id="67" creationId="{FF9B3E48-A4B5-F420-DA1A-2C8825C1FCAE}"/>
          </ac:spMkLst>
        </pc:spChg>
        <pc:spChg chg="mod">
          <ac:chgData name="Franziska Händschel" userId="e2149472-3187-4d00-b16a-a19eff6fc04a" providerId="ADAL" clId="{32DD8277-6EA5-44CF-B2AE-BA96E993764F}" dt="2023-05-02T09:03:24.174" v="522" actId="34135"/>
          <ac:spMkLst>
            <pc:docMk/>
            <pc:sldMk cId="1750220328" sldId="261"/>
            <ac:spMk id="68" creationId="{8AF88BAB-4447-C4F3-E589-EEF8650EF26D}"/>
          </ac:spMkLst>
        </pc:spChg>
        <pc:spChg chg="mod">
          <ac:chgData name="Franziska Händschel" userId="e2149472-3187-4d00-b16a-a19eff6fc04a" providerId="ADAL" clId="{32DD8277-6EA5-44CF-B2AE-BA96E993764F}" dt="2023-05-02T09:03:24.174" v="522" actId="34135"/>
          <ac:spMkLst>
            <pc:docMk/>
            <pc:sldMk cId="1750220328" sldId="261"/>
            <ac:spMk id="69" creationId="{F6087B4E-617C-70EA-BA60-2EB18E396C77}"/>
          </ac:spMkLst>
        </pc:spChg>
        <pc:spChg chg="mod">
          <ac:chgData name="Franziska Händschel" userId="e2149472-3187-4d00-b16a-a19eff6fc04a" providerId="ADAL" clId="{32DD8277-6EA5-44CF-B2AE-BA96E993764F}" dt="2023-05-02T09:03:24.174" v="522" actId="34135"/>
          <ac:spMkLst>
            <pc:docMk/>
            <pc:sldMk cId="1750220328" sldId="261"/>
            <ac:spMk id="70" creationId="{2FFF185A-81BA-E9B2-1B18-F047EE4AB86B}"/>
          </ac:spMkLst>
        </pc:spChg>
        <pc:spChg chg="mod">
          <ac:chgData name="Franziska Händschel" userId="e2149472-3187-4d00-b16a-a19eff6fc04a" providerId="ADAL" clId="{32DD8277-6EA5-44CF-B2AE-BA96E993764F}" dt="2023-05-02T09:03:24.174" v="522" actId="34135"/>
          <ac:spMkLst>
            <pc:docMk/>
            <pc:sldMk cId="1750220328" sldId="261"/>
            <ac:spMk id="71" creationId="{2C878DC1-B70C-4DA3-6512-218295A54320}"/>
          </ac:spMkLst>
        </pc:spChg>
        <pc:spChg chg="mod">
          <ac:chgData name="Franziska Händschel" userId="e2149472-3187-4d00-b16a-a19eff6fc04a" providerId="ADAL" clId="{32DD8277-6EA5-44CF-B2AE-BA96E993764F}" dt="2023-05-02T09:03:24.174" v="522" actId="34135"/>
          <ac:spMkLst>
            <pc:docMk/>
            <pc:sldMk cId="1750220328" sldId="261"/>
            <ac:spMk id="72" creationId="{B908160E-17A6-BED9-5300-E259B5D6F619}"/>
          </ac:spMkLst>
        </pc:spChg>
        <pc:spChg chg="mod">
          <ac:chgData name="Franziska Händschel" userId="e2149472-3187-4d00-b16a-a19eff6fc04a" providerId="ADAL" clId="{32DD8277-6EA5-44CF-B2AE-BA96E993764F}" dt="2023-05-02T09:03:24.174" v="522" actId="34135"/>
          <ac:spMkLst>
            <pc:docMk/>
            <pc:sldMk cId="1750220328" sldId="261"/>
            <ac:spMk id="73" creationId="{E9062B0D-74DD-CBB9-A14C-93C4EED1412E}"/>
          </ac:spMkLst>
        </pc:spChg>
        <pc:spChg chg="mod">
          <ac:chgData name="Franziska Händschel" userId="e2149472-3187-4d00-b16a-a19eff6fc04a" providerId="ADAL" clId="{32DD8277-6EA5-44CF-B2AE-BA96E993764F}" dt="2023-05-02T09:03:24.174" v="522" actId="34135"/>
          <ac:spMkLst>
            <pc:docMk/>
            <pc:sldMk cId="1750220328" sldId="261"/>
            <ac:spMk id="74" creationId="{C6245647-46D4-DE71-4707-1B74A1AEAD82}"/>
          </ac:spMkLst>
        </pc:spChg>
        <pc:grpChg chg="add mod">
          <ac:chgData name="Franziska Händschel" userId="e2149472-3187-4d00-b16a-a19eff6fc04a" providerId="ADAL" clId="{32DD8277-6EA5-44CF-B2AE-BA96E993764F}" dt="2023-05-02T09:03:24.174" v="522" actId="34135"/>
          <ac:grpSpMkLst>
            <pc:docMk/>
            <pc:sldMk cId="1750220328" sldId="261"/>
            <ac:grpSpMk id="3" creationId="{15D705A2-8FEE-DDFB-F979-BF4CB83C4472}"/>
          </ac:grpSpMkLst>
        </pc:grpChg>
        <pc:grpChg chg="add mod">
          <ac:chgData name="Franziska Händschel" userId="e2149472-3187-4d00-b16a-a19eff6fc04a" providerId="ADAL" clId="{32DD8277-6EA5-44CF-B2AE-BA96E993764F}" dt="2023-05-02T09:03:24.174" v="522" actId="34135"/>
          <ac:grpSpMkLst>
            <pc:docMk/>
            <pc:sldMk cId="1750220328" sldId="261"/>
            <ac:grpSpMk id="4" creationId="{D89F449C-467B-0816-706B-1718C565EC5D}"/>
          </ac:grpSpMkLst>
        </pc:grpChg>
        <pc:grpChg chg="mod">
          <ac:chgData name="Franziska Händschel" userId="e2149472-3187-4d00-b16a-a19eff6fc04a" providerId="ADAL" clId="{32DD8277-6EA5-44CF-B2AE-BA96E993764F}" dt="2023-05-02T09:03:24.174" v="522" actId="34135"/>
          <ac:grpSpMkLst>
            <pc:docMk/>
            <pc:sldMk cId="1750220328" sldId="261"/>
            <ac:grpSpMk id="37" creationId="{15FBEC13-CEB6-60A3-14FB-7E6BC41E21D5}"/>
          </ac:grpSpMkLst>
        </pc:grpChg>
        <pc:grpChg chg="mod">
          <ac:chgData name="Franziska Händschel" userId="e2149472-3187-4d00-b16a-a19eff6fc04a" providerId="ADAL" clId="{32DD8277-6EA5-44CF-B2AE-BA96E993764F}" dt="2023-05-02T09:03:24.174" v="522" actId="34135"/>
          <ac:grpSpMkLst>
            <pc:docMk/>
            <pc:sldMk cId="1750220328" sldId="261"/>
            <ac:grpSpMk id="38" creationId="{063F2CD9-A688-EF50-8F13-27CF19662D91}"/>
          </ac:grpSpMkLst>
        </pc:grpChg>
        <pc:picChg chg="add mod">
          <ac:chgData name="Franziska Händschel" userId="e2149472-3187-4d00-b16a-a19eff6fc04a" providerId="ADAL" clId="{32DD8277-6EA5-44CF-B2AE-BA96E993764F}" dt="2023-05-02T09:03:24.174" v="522" actId="34135"/>
          <ac:picMkLst>
            <pc:docMk/>
            <pc:sldMk cId="1750220328" sldId="261"/>
            <ac:picMk id="7" creationId="{B5F9A3CB-B764-748D-6D77-398AFB215B14}"/>
          </ac:picMkLst>
        </pc:picChg>
        <pc:picChg chg="mod">
          <ac:chgData name="Franziska Händschel" userId="e2149472-3187-4d00-b16a-a19eff6fc04a" providerId="ADAL" clId="{32DD8277-6EA5-44CF-B2AE-BA96E993764F}" dt="2023-05-02T09:03:24.174" v="522" actId="34135"/>
          <ac:picMkLst>
            <pc:docMk/>
            <pc:sldMk cId="1750220328" sldId="261"/>
            <ac:picMk id="11" creationId="{F2957E7D-C2BD-60CC-17F0-9F546922DEDA}"/>
          </ac:picMkLst>
        </pc:picChg>
        <pc:picChg chg="mod">
          <ac:chgData name="Franziska Händschel" userId="e2149472-3187-4d00-b16a-a19eff6fc04a" providerId="ADAL" clId="{32DD8277-6EA5-44CF-B2AE-BA96E993764F}" dt="2023-05-02T09:03:24.174" v="522" actId="34135"/>
          <ac:picMkLst>
            <pc:docMk/>
            <pc:sldMk cId="1750220328" sldId="261"/>
            <ac:picMk id="12" creationId="{BC2D2082-851D-7A67-26CA-903734D001DE}"/>
          </ac:picMkLst>
        </pc:picChg>
        <pc:picChg chg="del mod">
          <ac:chgData name="Franziska Händschel" userId="e2149472-3187-4d00-b16a-a19eff6fc04a" providerId="ADAL" clId="{32DD8277-6EA5-44CF-B2AE-BA96E993764F}" dt="2023-05-02T09:03:06.705" v="517" actId="478"/>
          <ac:picMkLst>
            <pc:docMk/>
            <pc:sldMk cId="1750220328" sldId="261"/>
            <ac:picMk id="13" creationId="{0A40CA4D-7E36-11BD-0E64-FDB7D0A0CFF1}"/>
          </ac:picMkLst>
        </pc:picChg>
        <pc:picChg chg="mod">
          <ac:chgData name="Franziska Händschel" userId="e2149472-3187-4d00-b16a-a19eff6fc04a" providerId="ADAL" clId="{32DD8277-6EA5-44CF-B2AE-BA96E993764F}" dt="2023-05-02T09:03:24.174" v="522" actId="34135"/>
          <ac:picMkLst>
            <pc:docMk/>
            <pc:sldMk cId="1750220328" sldId="261"/>
            <ac:picMk id="14" creationId="{1DA7F24B-7461-35EA-A1AB-92731224A840}"/>
          </ac:picMkLst>
        </pc:picChg>
        <pc:picChg chg="mod">
          <ac:chgData name="Franziska Händschel" userId="e2149472-3187-4d00-b16a-a19eff6fc04a" providerId="ADAL" clId="{32DD8277-6EA5-44CF-B2AE-BA96E993764F}" dt="2023-05-02T09:03:24.174" v="522" actId="34135"/>
          <ac:picMkLst>
            <pc:docMk/>
            <pc:sldMk cId="1750220328" sldId="261"/>
            <ac:picMk id="15" creationId="{B0185646-CC2C-C19B-A31D-49EE3B973DC7}"/>
          </ac:picMkLst>
        </pc:picChg>
        <pc:picChg chg="mod">
          <ac:chgData name="Franziska Händschel" userId="e2149472-3187-4d00-b16a-a19eff6fc04a" providerId="ADAL" clId="{32DD8277-6EA5-44CF-B2AE-BA96E993764F}" dt="2023-05-02T09:03:24.174" v="522" actId="34135"/>
          <ac:picMkLst>
            <pc:docMk/>
            <pc:sldMk cId="1750220328" sldId="261"/>
            <ac:picMk id="22" creationId="{9979E4CD-031B-3811-48F5-05B50B3CC212}"/>
          </ac:picMkLst>
        </pc:picChg>
        <pc:picChg chg="mod">
          <ac:chgData name="Franziska Händschel" userId="e2149472-3187-4d00-b16a-a19eff6fc04a" providerId="ADAL" clId="{32DD8277-6EA5-44CF-B2AE-BA96E993764F}" dt="2023-05-02T09:03:24.174" v="522" actId="34135"/>
          <ac:picMkLst>
            <pc:docMk/>
            <pc:sldMk cId="1750220328" sldId="261"/>
            <ac:picMk id="28" creationId="{CF403880-E230-EA9C-81ED-3D4528746C5A}"/>
          </ac:picMkLst>
        </pc:picChg>
        <pc:picChg chg="mod">
          <ac:chgData name="Franziska Händschel" userId="e2149472-3187-4d00-b16a-a19eff6fc04a" providerId="ADAL" clId="{32DD8277-6EA5-44CF-B2AE-BA96E993764F}" dt="2023-05-02T09:03:24.174" v="522" actId="34135"/>
          <ac:picMkLst>
            <pc:docMk/>
            <pc:sldMk cId="1750220328" sldId="261"/>
            <ac:picMk id="29" creationId="{9846DB1A-D0FA-14F0-E75E-A5BAAAB8D893}"/>
          </ac:picMkLst>
        </pc:picChg>
        <pc:picChg chg="mod">
          <ac:chgData name="Franziska Händschel" userId="e2149472-3187-4d00-b16a-a19eff6fc04a" providerId="ADAL" clId="{32DD8277-6EA5-44CF-B2AE-BA96E993764F}" dt="2023-05-02T09:03:24.174" v="522" actId="34135"/>
          <ac:picMkLst>
            <pc:docMk/>
            <pc:sldMk cId="1750220328" sldId="261"/>
            <ac:picMk id="30" creationId="{67FD7C0F-1E79-096C-1A56-B7A3BA17B4CF}"/>
          </ac:picMkLst>
        </pc:picChg>
        <pc:picChg chg="mod">
          <ac:chgData name="Franziska Händschel" userId="e2149472-3187-4d00-b16a-a19eff6fc04a" providerId="ADAL" clId="{32DD8277-6EA5-44CF-B2AE-BA96E993764F}" dt="2023-05-02T09:03:24.174" v="522" actId="34135"/>
          <ac:picMkLst>
            <pc:docMk/>
            <pc:sldMk cId="1750220328" sldId="261"/>
            <ac:picMk id="31" creationId="{E48ED954-9101-D0F2-ACB5-F1C5DF198D6B}"/>
          </ac:picMkLst>
        </pc:picChg>
        <pc:picChg chg="mod">
          <ac:chgData name="Franziska Händschel" userId="e2149472-3187-4d00-b16a-a19eff6fc04a" providerId="ADAL" clId="{32DD8277-6EA5-44CF-B2AE-BA96E993764F}" dt="2023-05-02T09:03:24.174" v="522" actId="34135"/>
          <ac:picMkLst>
            <pc:docMk/>
            <pc:sldMk cId="1750220328" sldId="261"/>
            <ac:picMk id="76" creationId="{B44B6BC2-BCAF-B534-07A2-50933F323759}"/>
          </ac:picMkLst>
        </pc:picChg>
        <pc:cxnChg chg="add mod">
          <ac:chgData name="Franziska Händschel" userId="e2149472-3187-4d00-b16a-a19eff6fc04a" providerId="ADAL" clId="{32DD8277-6EA5-44CF-B2AE-BA96E993764F}" dt="2023-05-02T09:03:24.174" v="522" actId="34135"/>
          <ac:cxnSpMkLst>
            <pc:docMk/>
            <pc:sldMk cId="1750220328" sldId="261"/>
            <ac:cxnSpMk id="5" creationId="{3071716D-97B4-B35B-A0F6-D7FFAB53E0C3}"/>
          </ac:cxnSpMkLst>
        </pc:cxnChg>
        <pc:cxnChg chg="mod">
          <ac:chgData name="Franziska Händschel" userId="e2149472-3187-4d00-b16a-a19eff6fc04a" providerId="ADAL" clId="{32DD8277-6EA5-44CF-B2AE-BA96E993764F}" dt="2023-05-02T09:03:24.174" v="522" actId="34135"/>
          <ac:cxnSpMkLst>
            <pc:docMk/>
            <pc:sldMk cId="1750220328" sldId="261"/>
            <ac:cxnSpMk id="33" creationId="{1FF31205-A686-7166-A24C-961ECB0E0A4D}"/>
          </ac:cxnSpMkLst>
        </pc:cxnChg>
        <pc:cxnChg chg="mod">
          <ac:chgData name="Franziska Händschel" userId="e2149472-3187-4d00-b16a-a19eff6fc04a" providerId="ADAL" clId="{32DD8277-6EA5-44CF-B2AE-BA96E993764F}" dt="2023-05-02T09:03:24.174" v="522" actId="34135"/>
          <ac:cxnSpMkLst>
            <pc:docMk/>
            <pc:sldMk cId="1750220328" sldId="261"/>
            <ac:cxnSpMk id="35" creationId="{A0641811-E22C-611E-C8C8-066C14788396}"/>
          </ac:cxnSpMkLst>
        </pc:cxnChg>
        <pc:cxnChg chg="del">
          <ac:chgData name="Franziska Händschel" userId="e2149472-3187-4d00-b16a-a19eff6fc04a" providerId="ADAL" clId="{32DD8277-6EA5-44CF-B2AE-BA96E993764F}" dt="2023-05-02T09:03:11.205" v="518" actId="478"/>
          <ac:cxnSpMkLst>
            <pc:docMk/>
            <pc:sldMk cId="1750220328" sldId="261"/>
            <ac:cxnSpMk id="40" creationId="{FFCBEF81-48CD-7D0E-C3AD-8C7140EF6131}"/>
          </ac:cxnSpMkLst>
        </pc:cxnChg>
        <pc:cxnChg chg="mod">
          <ac:chgData name="Franziska Händschel" userId="e2149472-3187-4d00-b16a-a19eff6fc04a" providerId="ADAL" clId="{32DD8277-6EA5-44CF-B2AE-BA96E993764F}" dt="2023-05-02T09:03:24.174" v="522" actId="34135"/>
          <ac:cxnSpMkLst>
            <pc:docMk/>
            <pc:sldMk cId="1750220328" sldId="261"/>
            <ac:cxnSpMk id="42" creationId="{47CCBF01-81F8-4C35-BCE6-6E7BE7B533FB}"/>
          </ac:cxnSpMkLst>
        </pc:cxnChg>
        <pc:cxnChg chg="mod">
          <ac:chgData name="Franziska Händschel" userId="e2149472-3187-4d00-b16a-a19eff6fc04a" providerId="ADAL" clId="{32DD8277-6EA5-44CF-B2AE-BA96E993764F}" dt="2023-05-02T09:03:24.174" v="522" actId="34135"/>
          <ac:cxnSpMkLst>
            <pc:docMk/>
            <pc:sldMk cId="1750220328" sldId="261"/>
            <ac:cxnSpMk id="43" creationId="{7E97AD21-FA6C-EAB9-BFED-F1B773FD6CD7}"/>
          </ac:cxnSpMkLst>
        </pc:cxnChg>
        <pc:cxnChg chg="mod">
          <ac:chgData name="Franziska Händschel" userId="e2149472-3187-4d00-b16a-a19eff6fc04a" providerId="ADAL" clId="{32DD8277-6EA5-44CF-B2AE-BA96E993764F}" dt="2023-05-02T09:03:24.174" v="522" actId="34135"/>
          <ac:cxnSpMkLst>
            <pc:docMk/>
            <pc:sldMk cId="1750220328" sldId="261"/>
            <ac:cxnSpMk id="44" creationId="{8F81557D-4C92-AC07-BA5A-6D4AD0F00619}"/>
          </ac:cxnSpMkLst>
        </pc:cxnChg>
        <pc:cxnChg chg="mod">
          <ac:chgData name="Franziska Händschel" userId="e2149472-3187-4d00-b16a-a19eff6fc04a" providerId="ADAL" clId="{32DD8277-6EA5-44CF-B2AE-BA96E993764F}" dt="2023-05-02T09:03:24.174" v="522" actId="34135"/>
          <ac:cxnSpMkLst>
            <pc:docMk/>
            <pc:sldMk cId="1750220328" sldId="261"/>
            <ac:cxnSpMk id="45" creationId="{1CE1143B-F0BE-71DC-3EAB-D275E943875F}"/>
          </ac:cxnSpMkLst>
        </pc:cxnChg>
        <pc:cxnChg chg="mod">
          <ac:chgData name="Franziska Händschel" userId="e2149472-3187-4d00-b16a-a19eff6fc04a" providerId="ADAL" clId="{32DD8277-6EA5-44CF-B2AE-BA96E993764F}" dt="2023-05-02T09:03:24.174" v="522" actId="34135"/>
          <ac:cxnSpMkLst>
            <pc:docMk/>
            <pc:sldMk cId="1750220328" sldId="261"/>
            <ac:cxnSpMk id="46" creationId="{40DD631B-D33F-18E7-D46E-DBDAD47B37E6}"/>
          </ac:cxnSpMkLst>
        </pc:cxnChg>
        <pc:cxnChg chg="mod">
          <ac:chgData name="Franziska Händschel" userId="e2149472-3187-4d00-b16a-a19eff6fc04a" providerId="ADAL" clId="{32DD8277-6EA5-44CF-B2AE-BA96E993764F}" dt="2023-05-02T09:03:24.174" v="522" actId="34135"/>
          <ac:cxnSpMkLst>
            <pc:docMk/>
            <pc:sldMk cId="1750220328" sldId="261"/>
            <ac:cxnSpMk id="51" creationId="{3495998C-6AD1-9741-2324-E1F4DB48609B}"/>
          </ac:cxnSpMkLst>
        </pc:cxnChg>
        <pc:cxnChg chg="mod">
          <ac:chgData name="Franziska Händschel" userId="e2149472-3187-4d00-b16a-a19eff6fc04a" providerId="ADAL" clId="{32DD8277-6EA5-44CF-B2AE-BA96E993764F}" dt="2023-05-02T09:03:24.174" v="522" actId="34135"/>
          <ac:cxnSpMkLst>
            <pc:docMk/>
            <pc:sldMk cId="1750220328" sldId="261"/>
            <ac:cxnSpMk id="57" creationId="{FFE90186-1E56-3DA3-B3B0-2EB11B84B99B}"/>
          </ac:cxnSpMkLst>
        </pc:cxnChg>
        <pc:cxnChg chg="mod">
          <ac:chgData name="Franziska Händschel" userId="e2149472-3187-4d00-b16a-a19eff6fc04a" providerId="ADAL" clId="{32DD8277-6EA5-44CF-B2AE-BA96E993764F}" dt="2023-05-02T09:03:24.174" v="522" actId="34135"/>
          <ac:cxnSpMkLst>
            <pc:docMk/>
            <pc:sldMk cId="1750220328" sldId="261"/>
            <ac:cxnSpMk id="58" creationId="{F1D0929D-9F8D-D3EC-8CC8-04EC926170B8}"/>
          </ac:cxnSpMkLst>
        </pc:cxnChg>
      </pc:sldChg>
      <pc:sldChg chg="add del">
        <pc:chgData name="Franziska Händschel" userId="e2149472-3187-4d00-b16a-a19eff6fc04a" providerId="ADAL" clId="{32DD8277-6EA5-44CF-B2AE-BA96E993764F}" dt="2023-04-20T15:24:38.881" v="87" actId="47"/>
        <pc:sldMkLst>
          <pc:docMk/>
          <pc:sldMk cId="3907118056" sldId="262"/>
        </pc:sldMkLst>
      </pc:sldChg>
      <pc:sldMasterChg chg="addSp modSp delSldLayout modSldLayout">
        <pc:chgData name="Franziska Händschel" userId="e2149472-3187-4d00-b16a-a19eff6fc04a" providerId="ADAL" clId="{32DD8277-6EA5-44CF-B2AE-BA96E993764F}" dt="2023-04-20T15:24:29.154" v="86"/>
        <pc:sldMasterMkLst>
          <pc:docMk/>
          <pc:sldMasterMk cId="2011684619" sldId="2147483663"/>
        </pc:sldMasterMkLst>
        <pc:picChg chg="add mod">
          <ac:chgData name="Franziska Händschel" userId="e2149472-3187-4d00-b16a-a19eff6fc04a" providerId="ADAL" clId="{32DD8277-6EA5-44CF-B2AE-BA96E993764F}" dt="2023-04-20T15:24:29.154" v="86"/>
          <ac:picMkLst>
            <pc:docMk/>
            <pc:sldMasterMk cId="2011684619" sldId="2147483663"/>
            <ac:picMk id="2" creationId="{6285EAA7-EE33-7219-30AB-27794EB5E824}"/>
          </ac:picMkLst>
        </pc:picChg>
        <pc:sldLayoutChg chg="modSp mod">
          <pc:chgData name="Franziska Händschel" userId="e2149472-3187-4d00-b16a-a19eff6fc04a" providerId="ADAL" clId="{32DD8277-6EA5-44CF-B2AE-BA96E993764F}" dt="2023-04-20T15:21:11.825" v="62" actId="20577"/>
          <pc:sldLayoutMkLst>
            <pc:docMk/>
            <pc:sldMasterMk cId="2011684619" sldId="2147483663"/>
            <pc:sldLayoutMk cId="2209745101" sldId="2147483664"/>
          </pc:sldLayoutMkLst>
          <pc:spChg chg="mod">
            <ac:chgData name="Franziska Händschel" userId="e2149472-3187-4d00-b16a-a19eff6fc04a" providerId="ADAL" clId="{32DD8277-6EA5-44CF-B2AE-BA96E993764F}" dt="2023-04-20T15:21:11.825" v="62" actId="20577"/>
            <ac:spMkLst>
              <pc:docMk/>
              <pc:sldMasterMk cId="2011684619" sldId="2147483663"/>
              <pc:sldLayoutMk cId="2209745101" sldId="2147483664"/>
              <ac:spMk id="7" creationId="{083151D8-122D-1CAE-2D5B-60C51FD02334}"/>
            </ac:spMkLst>
          </pc:spChg>
        </pc:sldLayoutChg>
        <pc:sldLayoutChg chg="delSp modSp mod">
          <pc:chgData name="Franziska Händschel" userId="e2149472-3187-4d00-b16a-a19eff6fc04a" providerId="ADAL" clId="{32DD8277-6EA5-44CF-B2AE-BA96E993764F}" dt="2023-04-20T15:21:08.280" v="60" actId="20577"/>
          <pc:sldLayoutMkLst>
            <pc:docMk/>
            <pc:sldMasterMk cId="2011684619" sldId="2147483663"/>
            <pc:sldLayoutMk cId="4123628589" sldId="2147483687"/>
          </pc:sldLayoutMkLst>
          <pc:spChg chg="mod">
            <ac:chgData name="Franziska Händschel" userId="e2149472-3187-4d00-b16a-a19eff6fc04a" providerId="ADAL" clId="{32DD8277-6EA5-44CF-B2AE-BA96E993764F}" dt="2023-04-20T15:21:01.214" v="56" actId="207"/>
            <ac:spMkLst>
              <pc:docMk/>
              <pc:sldMasterMk cId="2011684619" sldId="2147483663"/>
              <pc:sldLayoutMk cId="4123628589" sldId="2147483687"/>
              <ac:spMk id="5" creationId="{8947CC27-1D40-08B5-3F8C-7F574D85CFC3}"/>
            </ac:spMkLst>
          </pc:spChg>
          <pc:spChg chg="del">
            <ac:chgData name="Franziska Händschel" userId="e2149472-3187-4d00-b16a-a19eff6fc04a" providerId="ADAL" clId="{32DD8277-6EA5-44CF-B2AE-BA96E993764F}" dt="2023-04-20T15:21:03.853" v="57" actId="478"/>
            <ac:spMkLst>
              <pc:docMk/>
              <pc:sldMasterMk cId="2011684619" sldId="2147483663"/>
              <pc:sldLayoutMk cId="4123628589" sldId="2147483687"/>
              <ac:spMk id="6" creationId="{F96CFD6A-E871-6FB9-50F4-EC1F8849C599}"/>
            </ac:spMkLst>
          </pc:spChg>
          <pc:spChg chg="mod">
            <ac:chgData name="Franziska Händschel" userId="e2149472-3187-4d00-b16a-a19eff6fc04a" providerId="ADAL" clId="{32DD8277-6EA5-44CF-B2AE-BA96E993764F}" dt="2023-04-20T15:21:08.280" v="60" actId="20577"/>
            <ac:spMkLst>
              <pc:docMk/>
              <pc:sldMasterMk cId="2011684619" sldId="2147483663"/>
              <pc:sldLayoutMk cId="4123628589" sldId="2147483687"/>
              <ac:spMk id="7" creationId="{D18FA00E-B66B-6F7B-BA57-84F69FDDC498}"/>
            </ac:spMkLst>
          </pc:spChg>
        </pc:sldLayoutChg>
        <pc:sldLayoutChg chg="del">
          <pc:chgData name="Franziska Händschel" userId="e2149472-3187-4d00-b16a-a19eff6fc04a" providerId="ADAL" clId="{32DD8277-6EA5-44CF-B2AE-BA96E993764F}" dt="2023-04-20T15:21:05.276" v="58" actId="2696"/>
          <pc:sldLayoutMkLst>
            <pc:docMk/>
            <pc:sldMasterMk cId="2011684619" sldId="2147483663"/>
            <pc:sldLayoutMk cId="2640822903" sldId="2147483688"/>
          </pc:sldLayoutMkLst>
        </pc:sldLayoutChg>
      </pc:sldMasterChg>
      <pc:sldMasterChg chg="add del addSldLayout delSldLayout">
        <pc:chgData name="Franziska Händschel" userId="e2149472-3187-4d00-b16a-a19eff6fc04a" providerId="ADAL" clId="{32DD8277-6EA5-44CF-B2AE-BA96E993764F}" dt="2023-04-20T15:24:38.881" v="87" actId="47"/>
        <pc:sldMasterMkLst>
          <pc:docMk/>
          <pc:sldMasterMk cId="2981093411" sldId="2147483672"/>
        </pc:sldMasterMkLst>
        <pc:sldLayoutChg chg="add del">
          <pc:chgData name="Franziska Händschel" userId="e2149472-3187-4d00-b16a-a19eff6fc04a" providerId="ADAL" clId="{32DD8277-6EA5-44CF-B2AE-BA96E993764F}" dt="2023-04-20T15:24:38.881" v="87" actId="47"/>
          <pc:sldLayoutMkLst>
            <pc:docMk/>
            <pc:sldMasterMk cId="2981093411" sldId="2147483672"/>
            <pc:sldLayoutMk cId="750380063" sldId="2147483673"/>
          </pc:sldLayoutMkLst>
        </pc:sldLayoutChg>
      </pc:sldMasterChg>
    </pc:docChg>
  </pc:docChgLst>
  <pc:docChgLst>
    <pc:chgData name="Franziska Händschel" userId="e2149472-3187-4d00-b16a-a19eff6fc04a" providerId="ADAL" clId="{D6FC941D-0FCA-45BA-A772-15448443F894}"/>
    <pc:docChg chg="modSld modMainMaster">
      <pc:chgData name="Franziska Händschel" userId="e2149472-3187-4d00-b16a-a19eff6fc04a" providerId="ADAL" clId="{D6FC941D-0FCA-45BA-A772-15448443F894}" dt="2023-08-21T13:37:57.481" v="10" actId="20577"/>
      <pc:docMkLst>
        <pc:docMk/>
      </pc:docMkLst>
      <pc:sldChg chg="modSp mod">
        <pc:chgData name="Franziska Händschel" userId="e2149472-3187-4d00-b16a-a19eff6fc04a" providerId="ADAL" clId="{D6FC941D-0FCA-45BA-A772-15448443F894}" dt="2023-08-21T13:37:57.481" v="10" actId="20577"/>
        <pc:sldMkLst>
          <pc:docMk/>
          <pc:sldMk cId="2597464754" sldId="257"/>
        </pc:sldMkLst>
        <pc:spChg chg="mod">
          <ac:chgData name="Franziska Händschel" userId="e2149472-3187-4d00-b16a-a19eff6fc04a" providerId="ADAL" clId="{D6FC941D-0FCA-45BA-A772-15448443F894}" dt="2023-08-21T13:37:57.481" v="10" actId="20577"/>
          <ac:spMkLst>
            <pc:docMk/>
            <pc:sldMk cId="2597464754" sldId="257"/>
            <ac:spMk id="9" creationId="{38A2FB4F-62F6-A3CA-8730-BF3021AC8A66}"/>
          </ac:spMkLst>
        </pc:spChg>
        <pc:spChg chg="mod">
          <ac:chgData name="Franziska Händschel" userId="e2149472-3187-4d00-b16a-a19eff6fc04a" providerId="ADAL" clId="{D6FC941D-0FCA-45BA-A772-15448443F894}" dt="2023-08-21T13:37:52.590" v="9" actId="20577"/>
          <ac:spMkLst>
            <pc:docMk/>
            <pc:sldMk cId="2597464754" sldId="257"/>
            <ac:spMk id="11" creationId="{BA0BD323-F823-4004-2D2E-B5B6F6285EF7}"/>
          </ac:spMkLst>
        </pc:spChg>
      </pc:sldChg>
      <pc:sldMasterChg chg="modSldLayout">
        <pc:chgData name="Franziska Händschel" userId="e2149472-3187-4d00-b16a-a19eff6fc04a" providerId="ADAL" clId="{D6FC941D-0FCA-45BA-A772-15448443F894}" dt="2023-08-21T13:37:36.764" v="7" actId="20577"/>
        <pc:sldMasterMkLst>
          <pc:docMk/>
          <pc:sldMasterMk cId="2011684619" sldId="2147483663"/>
        </pc:sldMasterMkLst>
        <pc:sldLayoutChg chg="modSp mod">
          <pc:chgData name="Franziska Händschel" userId="e2149472-3187-4d00-b16a-a19eff6fc04a" providerId="ADAL" clId="{D6FC941D-0FCA-45BA-A772-15448443F894}" dt="2023-08-21T13:37:31.391" v="3" actId="20577"/>
          <pc:sldLayoutMkLst>
            <pc:docMk/>
            <pc:sldMasterMk cId="2011684619" sldId="2147483663"/>
            <pc:sldLayoutMk cId="2209745101" sldId="2147483664"/>
          </pc:sldLayoutMkLst>
          <pc:spChg chg="mod">
            <ac:chgData name="Franziska Händschel" userId="e2149472-3187-4d00-b16a-a19eff6fc04a" providerId="ADAL" clId="{D6FC941D-0FCA-45BA-A772-15448443F894}" dt="2023-08-21T13:37:31.391" v="3" actId="20577"/>
            <ac:spMkLst>
              <pc:docMk/>
              <pc:sldMasterMk cId="2011684619" sldId="2147483663"/>
              <pc:sldLayoutMk cId="2209745101" sldId="2147483664"/>
              <ac:spMk id="7" creationId="{083151D8-122D-1CAE-2D5B-60C51FD02334}"/>
            </ac:spMkLst>
          </pc:spChg>
        </pc:sldLayoutChg>
        <pc:sldLayoutChg chg="modSp mod">
          <pc:chgData name="Franziska Händschel" userId="e2149472-3187-4d00-b16a-a19eff6fc04a" providerId="ADAL" clId="{D6FC941D-0FCA-45BA-A772-15448443F894}" dt="2023-08-21T13:37:36.764" v="7" actId="20577"/>
          <pc:sldLayoutMkLst>
            <pc:docMk/>
            <pc:sldMasterMk cId="2011684619" sldId="2147483663"/>
            <pc:sldLayoutMk cId="4123628589" sldId="2147483687"/>
          </pc:sldLayoutMkLst>
          <pc:spChg chg="mod">
            <ac:chgData name="Franziska Händschel" userId="e2149472-3187-4d00-b16a-a19eff6fc04a" providerId="ADAL" clId="{D6FC941D-0FCA-45BA-A772-15448443F894}" dt="2023-08-21T13:37:36.764" v="7" actId="20577"/>
            <ac:spMkLst>
              <pc:docMk/>
              <pc:sldMasterMk cId="2011684619" sldId="2147483663"/>
              <pc:sldLayoutMk cId="4123628589" sldId="2147483687"/>
              <ac:spMk id="7" creationId="{D18FA00E-B66B-6F7B-BA57-84F69FDDC498}"/>
            </ac:spMkLst>
          </pc:spChg>
        </pc:sldLayoutChg>
      </pc:sldMasterChg>
    </pc:docChg>
  </pc:docChgLst>
  <pc:docChgLst>
    <pc:chgData name="Franziska Händschel" userId="e2149472-3187-4d00-b16a-a19eff6fc04a" providerId="ADAL" clId="{F5EA4378-84E1-4791-A605-2F36CBF8BF5C}"/>
    <pc:docChg chg="modSld">
      <pc:chgData name="Franziska Händschel" userId="e2149472-3187-4d00-b16a-a19eff6fc04a" providerId="ADAL" clId="{F5EA4378-84E1-4791-A605-2F36CBF8BF5C}" dt="2023-04-20T14:01:46.041" v="37" actId="34135"/>
      <pc:docMkLst>
        <pc:docMk/>
      </pc:docMkLst>
      <pc:sldChg chg="modSp mod">
        <pc:chgData name="Franziska Händschel" userId="e2149472-3187-4d00-b16a-a19eff6fc04a" providerId="ADAL" clId="{F5EA4378-84E1-4791-A605-2F36CBF8BF5C}" dt="2023-04-20T14:01:46.041" v="37" actId="34135"/>
        <pc:sldMkLst>
          <pc:docMk/>
          <pc:sldMk cId="2597464754" sldId="257"/>
        </pc:sldMkLst>
        <pc:spChg chg="mod">
          <ac:chgData name="Franziska Händschel" userId="e2149472-3187-4d00-b16a-a19eff6fc04a" providerId="ADAL" clId="{F5EA4378-84E1-4791-A605-2F36CBF8BF5C}" dt="2023-04-20T14:01:46.041" v="37" actId="34135"/>
          <ac:spMkLst>
            <pc:docMk/>
            <pc:sldMk cId="2597464754" sldId="257"/>
            <ac:spMk id="6" creationId="{CB041D22-1EE7-50E2-D28D-8D4A4DD19FBE}"/>
          </ac:spMkLst>
        </pc:spChg>
        <pc:spChg chg="mod">
          <ac:chgData name="Franziska Händschel" userId="e2149472-3187-4d00-b16a-a19eff6fc04a" providerId="ADAL" clId="{F5EA4378-84E1-4791-A605-2F36CBF8BF5C}" dt="2023-04-20T14:01:46.041" v="37" actId="34135"/>
          <ac:spMkLst>
            <pc:docMk/>
            <pc:sldMk cId="2597464754" sldId="257"/>
            <ac:spMk id="10" creationId="{C7E09CBE-40AF-1683-0107-8ACC9AB04788}"/>
          </ac:spMkLst>
        </pc:spChg>
        <pc:spChg chg="mod">
          <ac:chgData name="Franziska Händschel" userId="e2149472-3187-4d00-b16a-a19eff6fc04a" providerId="ADAL" clId="{F5EA4378-84E1-4791-A605-2F36CBF8BF5C}" dt="2023-04-20T14:01:46.041" v="37" actId="34135"/>
          <ac:spMkLst>
            <pc:docMk/>
            <pc:sldMk cId="2597464754" sldId="257"/>
            <ac:spMk id="22" creationId="{1105B80B-C3A2-E48D-21D1-DE56F77461FA}"/>
          </ac:spMkLst>
        </pc:spChg>
        <pc:graphicFrameChg chg="mod">
          <ac:chgData name="Franziska Händschel" userId="e2149472-3187-4d00-b16a-a19eff6fc04a" providerId="ADAL" clId="{F5EA4378-84E1-4791-A605-2F36CBF8BF5C}" dt="2023-04-20T14:01:46.041" v="37" actId="34135"/>
          <ac:graphicFrameMkLst>
            <pc:docMk/>
            <pc:sldMk cId="2597464754" sldId="257"/>
            <ac:graphicFrameMk id="5" creationId="{243D0987-8EC6-0BB3-1C74-17374AC14A0D}"/>
          </ac:graphicFrameMkLst>
        </pc:graphicFrameChg>
        <pc:picChg chg="mod">
          <ac:chgData name="Franziska Händschel" userId="e2149472-3187-4d00-b16a-a19eff6fc04a" providerId="ADAL" clId="{F5EA4378-84E1-4791-A605-2F36CBF8BF5C}" dt="2023-04-20T14:01:46.041" v="37" actId="34135"/>
          <ac:picMkLst>
            <pc:docMk/>
            <pc:sldMk cId="2597464754" sldId="257"/>
            <ac:picMk id="4" creationId="{EF7831B9-3E69-5FD4-466F-417FFF41E886}"/>
          </ac:picMkLst>
        </pc:picChg>
      </pc:sldChg>
      <pc:sldChg chg="modSp mod">
        <pc:chgData name="Franziska Händschel" userId="e2149472-3187-4d00-b16a-a19eff6fc04a" providerId="ADAL" clId="{F5EA4378-84E1-4791-A605-2F36CBF8BF5C}" dt="2023-04-20T14:00:24.161" v="33" actId="34135"/>
        <pc:sldMkLst>
          <pc:docMk/>
          <pc:sldMk cId="1750220328" sldId="261"/>
        </pc:sldMkLst>
        <pc:spChg chg="mod">
          <ac:chgData name="Franziska Händschel" userId="e2149472-3187-4d00-b16a-a19eff6fc04a" providerId="ADAL" clId="{F5EA4378-84E1-4791-A605-2F36CBF8BF5C}" dt="2023-04-20T14:00:24.161" v="33" actId="34135"/>
          <ac:spMkLst>
            <pc:docMk/>
            <pc:sldMk cId="1750220328" sldId="261"/>
            <ac:spMk id="16" creationId="{FBB10F91-232C-7E30-3E54-AADEBFD025A9}"/>
          </ac:spMkLst>
        </pc:spChg>
        <pc:spChg chg="mod">
          <ac:chgData name="Franziska Händschel" userId="e2149472-3187-4d00-b16a-a19eff6fc04a" providerId="ADAL" clId="{F5EA4378-84E1-4791-A605-2F36CBF8BF5C}" dt="2023-04-20T14:00:24.161" v="33" actId="34135"/>
          <ac:spMkLst>
            <pc:docMk/>
            <pc:sldMk cId="1750220328" sldId="261"/>
            <ac:spMk id="17" creationId="{D97621EB-57D3-2B97-923B-A99EB4DFD515}"/>
          </ac:spMkLst>
        </pc:spChg>
        <pc:spChg chg="mod">
          <ac:chgData name="Franziska Händschel" userId="e2149472-3187-4d00-b16a-a19eff6fc04a" providerId="ADAL" clId="{F5EA4378-84E1-4791-A605-2F36CBF8BF5C}" dt="2023-04-20T14:00:24.161" v="33" actId="34135"/>
          <ac:spMkLst>
            <pc:docMk/>
            <pc:sldMk cId="1750220328" sldId="261"/>
            <ac:spMk id="18" creationId="{1B833E2C-1886-BD6D-E3B1-865E17E59DCB}"/>
          </ac:spMkLst>
        </pc:spChg>
        <pc:spChg chg="mod">
          <ac:chgData name="Franziska Händschel" userId="e2149472-3187-4d00-b16a-a19eff6fc04a" providerId="ADAL" clId="{F5EA4378-84E1-4791-A605-2F36CBF8BF5C}" dt="2023-04-20T14:00:24.161" v="33" actId="34135"/>
          <ac:spMkLst>
            <pc:docMk/>
            <pc:sldMk cId="1750220328" sldId="261"/>
            <ac:spMk id="19" creationId="{DD784D95-4EC2-C777-B211-DC4D3E923BDE}"/>
          </ac:spMkLst>
        </pc:spChg>
        <pc:spChg chg="mod">
          <ac:chgData name="Franziska Händschel" userId="e2149472-3187-4d00-b16a-a19eff6fc04a" providerId="ADAL" clId="{F5EA4378-84E1-4791-A605-2F36CBF8BF5C}" dt="2023-04-20T14:00:24.161" v="33" actId="34135"/>
          <ac:spMkLst>
            <pc:docMk/>
            <pc:sldMk cId="1750220328" sldId="261"/>
            <ac:spMk id="20" creationId="{0462B4F8-BAAE-C8CC-B353-0A9ACBC05468}"/>
          </ac:spMkLst>
        </pc:spChg>
        <pc:spChg chg="mod">
          <ac:chgData name="Franziska Händschel" userId="e2149472-3187-4d00-b16a-a19eff6fc04a" providerId="ADAL" clId="{F5EA4378-84E1-4791-A605-2F36CBF8BF5C}" dt="2023-04-20T14:00:24.161" v="33" actId="34135"/>
          <ac:spMkLst>
            <pc:docMk/>
            <pc:sldMk cId="1750220328" sldId="261"/>
            <ac:spMk id="21" creationId="{944A5DB6-55C5-5E6C-65B3-9A12E6E9AC0F}"/>
          </ac:spMkLst>
        </pc:spChg>
        <pc:spChg chg="mod">
          <ac:chgData name="Franziska Händschel" userId="e2149472-3187-4d00-b16a-a19eff6fc04a" providerId="ADAL" clId="{F5EA4378-84E1-4791-A605-2F36CBF8BF5C}" dt="2023-04-20T14:00:24.161" v="33" actId="34135"/>
          <ac:spMkLst>
            <pc:docMk/>
            <pc:sldMk cId="1750220328" sldId="261"/>
            <ac:spMk id="23" creationId="{D156A81D-BCD4-016C-B84C-FE8BEFC67FA0}"/>
          </ac:spMkLst>
        </pc:spChg>
        <pc:spChg chg="mod">
          <ac:chgData name="Franziska Händschel" userId="e2149472-3187-4d00-b16a-a19eff6fc04a" providerId="ADAL" clId="{F5EA4378-84E1-4791-A605-2F36CBF8BF5C}" dt="2023-04-20T14:00:24.161" v="33" actId="34135"/>
          <ac:spMkLst>
            <pc:docMk/>
            <pc:sldMk cId="1750220328" sldId="261"/>
            <ac:spMk id="24" creationId="{BD76F88F-6FFB-F2BF-CAEC-0A5EFD1675ED}"/>
          </ac:spMkLst>
        </pc:spChg>
        <pc:spChg chg="mod">
          <ac:chgData name="Franziska Händschel" userId="e2149472-3187-4d00-b16a-a19eff6fc04a" providerId="ADAL" clId="{F5EA4378-84E1-4791-A605-2F36CBF8BF5C}" dt="2023-04-20T14:00:24.161" v="33" actId="34135"/>
          <ac:spMkLst>
            <pc:docMk/>
            <pc:sldMk cId="1750220328" sldId="261"/>
            <ac:spMk id="25" creationId="{28A95678-B69B-70F2-BA31-8AD73A986A02}"/>
          </ac:spMkLst>
        </pc:spChg>
        <pc:spChg chg="mod">
          <ac:chgData name="Franziska Händschel" userId="e2149472-3187-4d00-b16a-a19eff6fc04a" providerId="ADAL" clId="{F5EA4378-84E1-4791-A605-2F36CBF8BF5C}" dt="2023-04-20T14:00:24.161" v="33" actId="34135"/>
          <ac:spMkLst>
            <pc:docMk/>
            <pc:sldMk cId="1750220328" sldId="261"/>
            <ac:spMk id="26" creationId="{6BEB3A3E-00C2-AB26-3E69-EF6126725053}"/>
          </ac:spMkLst>
        </pc:spChg>
        <pc:spChg chg="mod">
          <ac:chgData name="Franziska Händschel" userId="e2149472-3187-4d00-b16a-a19eff6fc04a" providerId="ADAL" clId="{F5EA4378-84E1-4791-A605-2F36CBF8BF5C}" dt="2023-04-20T14:00:24.161" v="33" actId="34135"/>
          <ac:spMkLst>
            <pc:docMk/>
            <pc:sldMk cId="1750220328" sldId="261"/>
            <ac:spMk id="27" creationId="{9AAAFF45-6281-4353-452E-FF822C160DCA}"/>
          </ac:spMkLst>
        </pc:spChg>
        <pc:spChg chg="mod">
          <ac:chgData name="Franziska Händschel" userId="e2149472-3187-4d00-b16a-a19eff6fc04a" providerId="ADAL" clId="{F5EA4378-84E1-4791-A605-2F36CBF8BF5C}" dt="2023-04-20T14:00:24.161" v="33" actId="34135"/>
          <ac:spMkLst>
            <pc:docMk/>
            <pc:sldMk cId="1750220328" sldId="261"/>
            <ac:spMk id="62" creationId="{5A7C2217-D340-5647-F6D5-D8AC91CA703D}"/>
          </ac:spMkLst>
        </pc:spChg>
        <pc:spChg chg="mod">
          <ac:chgData name="Franziska Händschel" userId="e2149472-3187-4d00-b16a-a19eff6fc04a" providerId="ADAL" clId="{F5EA4378-84E1-4791-A605-2F36CBF8BF5C}" dt="2023-04-20T14:00:24.161" v="33" actId="34135"/>
          <ac:spMkLst>
            <pc:docMk/>
            <pc:sldMk cId="1750220328" sldId="261"/>
            <ac:spMk id="63" creationId="{7AC1EEDE-67AF-4FAF-70DB-617D72194E88}"/>
          </ac:spMkLst>
        </pc:spChg>
        <pc:grpChg chg="mod">
          <ac:chgData name="Franziska Händschel" userId="e2149472-3187-4d00-b16a-a19eff6fc04a" providerId="ADAL" clId="{F5EA4378-84E1-4791-A605-2F36CBF8BF5C}" dt="2023-04-20T14:00:24.161" v="33" actId="34135"/>
          <ac:grpSpMkLst>
            <pc:docMk/>
            <pc:sldMk cId="1750220328" sldId="261"/>
            <ac:grpSpMk id="37" creationId="{15FBEC13-CEB6-60A3-14FB-7E6BC41E21D5}"/>
          </ac:grpSpMkLst>
        </pc:grpChg>
        <pc:grpChg chg="mod">
          <ac:chgData name="Franziska Händschel" userId="e2149472-3187-4d00-b16a-a19eff6fc04a" providerId="ADAL" clId="{F5EA4378-84E1-4791-A605-2F36CBF8BF5C}" dt="2023-04-20T14:00:24.161" v="33" actId="34135"/>
          <ac:grpSpMkLst>
            <pc:docMk/>
            <pc:sldMk cId="1750220328" sldId="261"/>
            <ac:grpSpMk id="38" creationId="{063F2CD9-A688-EF50-8F13-27CF19662D91}"/>
          </ac:grpSpMkLst>
        </pc:grpChg>
        <pc:picChg chg="mod">
          <ac:chgData name="Franziska Händschel" userId="e2149472-3187-4d00-b16a-a19eff6fc04a" providerId="ADAL" clId="{F5EA4378-84E1-4791-A605-2F36CBF8BF5C}" dt="2023-04-20T14:00:24.161" v="33" actId="34135"/>
          <ac:picMkLst>
            <pc:docMk/>
            <pc:sldMk cId="1750220328" sldId="261"/>
            <ac:picMk id="11" creationId="{F2957E7D-C2BD-60CC-17F0-9F546922DEDA}"/>
          </ac:picMkLst>
        </pc:picChg>
        <pc:picChg chg="mod">
          <ac:chgData name="Franziska Händschel" userId="e2149472-3187-4d00-b16a-a19eff6fc04a" providerId="ADAL" clId="{F5EA4378-84E1-4791-A605-2F36CBF8BF5C}" dt="2023-04-20T14:00:24.161" v="33" actId="34135"/>
          <ac:picMkLst>
            <pc:docMk/>
            <pc:sldMk cId="1750220328" sldId="261"/>
            <ac:picMk id="12" creationId="{BC2D2082-851D-7A67-26CA-903734D001DE}"/>
          </ac:picMkLst>
        </pc:picChg>
        <pc:picChg chg="mod">
          <ac:chgData name="Franziska Händschel" userId="e2149472-3187-4d00-b16a-a19eff6fc04a" providerId="ADAL" clId="{F5EA4378-84E1-4791-A605-2F36CBF8BF5C}" dt="2023-04-20T14:00:24.161" v="33" actId="34135"/>
          <ac:picMkLst>
            <pc:docMk/>
            <pc:sldMk cId="1750220328" sldId="261"/>
            <ac:picMk id="13" creationId="{0A40CA4D-7E36-11BD-0E64-FDB7D0A0CFF1}"/>
          </ac:picMkLst>
        </pc:picChg>
        <pc:picChg chg="mod">
          <ac:chgData name="Franziska Händschel" userId="e2149472-3187-4d00-b16a-a19eff6fc04a" providerId="ADAL" clId="{F5EA4378-84E1-4791-A605-2F36CBF8BF5C}" dt="2023-04-20T14:00:24.161" v="33" actId="34135"/>
          <ac:picMkLst>
            <pc:docMk/>
            <pc:sldMk cId="1750220328" sldId="261"/>
            <ac:picMk id="14" creationId="{1DA7F24B-7461-35EA-A1AB-92731224A840}"/>
          </ac:picMkLst>
        </pc:picChg>
        <pc:picChg chg="mod">
          <ac:chgData name="Franziska Händschel" userId="e2149472-3187-4d00-b16a-a19eff6fc04a" providerId="ADAL" clId="{F5EA4378-84E1-4791-A605-2F36CBF8BF5C}" dt="2023-04-20T14:00:24.161" v="33" actId="34135"/>
          <ac:picMkLst>
            <pc:docMk/>
            <pc:sldMk cId="1750220328" sldId="261"/>
            <ac:picMk id="15" creationId="{B0185646-CC2C-C19B-A31D-49EE3B973DC7}"/>
          </ac:picMkLst>
        </pc:picChg>
        <pc:picChg chg="mod">
          <ac:chgData name="Franziska Händschel" userId="e2149472-3187-4d00-b16a-a19eff6fc04a" providerId="ADAL" clId="{F5EA4378-84E1-4791-A605-2F36CBF8BF5C}" dt="2023-04-20T14:00:24.161" v="33" actId="34135"/>
          <ac:picMkLst>
            <pc:docMk/>
            <pc:sldMk cId="1750220328" sldId="261"/>
            <ac:picMk id="22" creationId="{9979E4CD-031B-3811-48F5-05B50B3CC212}"/>
          </ac:picMkLst>
        </pc:picChg>
        <pc:picChg chg="mod">
          <ac:chgData name="Franziska Händschel" userId="e2149472-3187-4d00-b16a-a19eff6fc04a" providerId="ADAL" clId="{F5EA4378-84E1-4791-A605-2F36CBF8BF5C}" dt="2023-04-20T14:00:24.161" v="33" actId="34135"/>
          <ac:picMkLst>
            <pc:docMk/>
            <pc:sldMk cId="1750220328" sldId="261"/>
            <ac:picMk id="28" creationId="{CF403880-E230-EA9C-81ED-3D4528746C5A}"/>
          </ac:picMkLst>
        </pc:picChg>
        <pc:picChg chg="mod">
          <ac:chgData name="Franziska Händschel" userId="e2149472-3187-4d00-b16a-a19eff6fc04a" providerId="ADAL" clId="{F5EA4378-84E1-4791-A605-2F36CBF8BF5C}" dt="2023-04-20T14:00:24.161" v="33" actId="34135"/>
          <ac:picMkLst>
            <pc:docMk/>
            <pc:sldMk cId="1750220328" sldId="261"/>
            <ac:picMk id="29" creationId="{9846DB1A-D0FA-14F0-E75E-A5BAAAB8D893}"/>
          </ac:picMkLst>
        </pc:picChg>
        <pc:picChg chg="mod">
          <ac:chgData name="Franziska Händschel" userId="e2149472-3187-4d00-b16a-a19eff6fc04a" providerId="ADAL" clId="{F5EA4378-84E1-4791-A605-2F36CBF8BF5C}" dt="2023-04-20T14:00:24.161" v="33" actId="34135"/>
          <ac:picMkLst>
            <pc:docMk/>
            <pc:sldMk cId="1750220328" sldId="261"/>
            <ac:picMk id="30" creationId="{67FD7C0F-1E79-096C-1A56-B7A3BA17B4CF}"/>
          </ac:picMkLst>
        </pc:picChg>
        <pc:picChg chg="mod">
          <ac:chgData name="Franziska Händschel" userId="e2149472-3187-4d00-b16a-a19eff6fc04a" providerId="ADAL" clId="{F5EA4378-84E1-4791-A605-2F36CBF8BF5C}" dt="2023-04-20T14:00:24.161" v="33" actId="34135"/>
          <ac:picMkLst>
            <pc:docMk/>
            <pc:sldMk cId="1750220328" sldId="261"/>
            <ac:picMk id="31" creationId="{E48ED954-9101-D0F2-ACB5-F1C5DF198D6B}"/>
          </ac:picMkLst>
        </pc:picChg>
        <pc:picChg chg="mod">
          <ac:chgData name="Franziska Händschel" userId="e2149472-3187-4d00-b16a-a19eff6fc04a" providerId="ADAL" clId="{F5EA4378-84E1-4791-A605-2F36CBF8BF5C}" dt="2023-04-20T14:00:24.161" v="33" actId="34135"/>
          <ac:picMkLst>
            <pc:docMk/>
            <pc:sldMk cId="1750220328" sldId="261"/>
            <ac:picMk id="76" creationId="{B44B6BC2-BCAF-B534-07A2-50933F323759}"/>
          </ac:picMkLst>
        </pc:picChg>
        <pc:cxnChg chg="mod">
          <ac:chgData name="Franziska Händschel" userId="e2149472-3187-4d00-b16a-a19eff6fc04a" providerId="ADAL" clId="{F5EA4378-84E1-4791-A605-2F36CBF8BF5C}" dt="2023-04-20T14:00:24.161" v="33" actId="34135"/>
          <ac:cxnSpMkLst>
            <pc:docMk/>
            <pc:sldMk cId="1750220328" sldId="261"/>
            <ac:cxnSpMk id="33" creationId="{1FF31205-A686-7166-A24C-961ECB0E0A4D}"/>
          </ac:cxnSpMkLst>
        </pc:cxnChg>
        <pc:cxnChg chg="mod">
          <ac:chgData name="Franziska Händschel" userId="e2149472-3187-4d00-b16a-a19eff6fc04a" providerId="ADAL" clId="{F5EA4378-84E1-4791-A605-2F36CBF8BF5C}" dt="2023-04-20T14:00:24.161" v="33" actId="34135"/>
          <ac:cxnSpMkLst>
            <pc:docMk/>
            <pc:sldMk cId="1750220328" sldId="261"/>
            <ac:cxnSpMk id="35" creationId="{A0641811-E22C-611E-C8C8-066C14788396}"/>
          </ac:cxnSpMkLst>
        </pc:cxnChg>
        <pc:cxnChg chg="mod">
          <ac:chgData name="Franziska Händschel" userId="e2149472-3187-4d00-b16a-a19eff6fc04a" providerId="ADAL" clId="{F5EA4378-84E1-4791-A605-2F36CBF8BF5C}" dt="2023-04-20T14:00:24.161" v="33" actId="34135"/>
          <ac:cxnSpMkLst>
            <pc:docMk/>
            <pc:sldMk cId="1750220328" sldId="261"/>
            <ac:cxnSpMk id="40" creationId="{FFCBEF81-48CD-7D0E-C3AD-8C7140EF6131}"/>
          </ac:cxnSpMkLst>
        </pc:cxnChg>
        <pc:cxnChg chg="mod">
          <ac:chgData name="Franziska Händschel" userId="e2149472-3187-4d00-b16a-a19eff6fc04a" providerId="ADAL" clId="{F5EA4378-84E1-4791-A605-2F36CBF8BF5C}" dt="2023-04-20T14:00:24.161" v="33" actId="34135"/>
          <ac:cxnSpMkLst>
            <pc:docMk/>
            <pc:sldMk cId="1750220328" sldId="261"/>
            <ac:cxnSpMk id="42" creationId="{47CCBF01-81F8-4C35-BCE6-6E7BE7B533FB}"/>
          </ac:cxnSpMkLst>
        </pc:cxnChg>
        <pc:cxnChg chg="mod">
          <ac:chgData name="Franziska Händschel" userId="e2149472-3187-4d00-b16a-a19eff6fc04a" providerId="ADAL" clId="{F5EA4378-84E1-4791-A605-2F36CBF8BF5C}" dt="2023-04-20T14:00:24.161" v="33" actId="34135"/>
          <ac:cxnSpMkLst>
            <pc:docMk/>
            <pc:sldMk cId="1750220328" sldId="261"/>
            <ac:cxnSpMk id="43" creationId="{7E97AD21-FA6C-EAB9-BFED-F1B773FD6CD7}"/>
          </ac:cxnSpMkLst>
        </pc:cxnChg>
        <pc:cxnChg chg="mod">
          <ac:chgData name="Franziska Händschel" userId="e2149472-3187-4d00-b16a-a19eff6fc04a" providerId="ADAL" clId="{F5EA4378-84E1-4791-A605-2F36CBF8BF5C}" dt="2023-04-20T14:00:24.161" v="33" actId="34135"/>
          <ac:cxnSpMkLst>
            <pc:docMk/>
            <pc:sldMk cId="1750220328" sldId="261"/>
            <ac:cxnSpMk id="44" creationId="{8F81557D-4C92-AC07-BA5A-6D4AD0F00619}"/>
          </ac:cxnSpMkLst>
        </pc:cxnChg>
        <pc:cxnChg chg="mod">
          <ac:chgData name="Franziska Händschel" userId="e2149472-3187-4d00-b16a-a19eff6fc04a" providerId="ADAL" clId="{F5EA4378-84E1-4791-A605-2F36CBF8BF5C}" dt="2023-04-20T14:00:24.161" v="33" actId="34135"/>
          <ac:cxnSpMkLst>
            <pc:docMk/>
            <pc:sldMk cId="1750220328" sldId="261"/>
            <ac:cxnSpMk id="45" creationId="{1CE1143B-F0BE-71DC-3EAB-D275E943875F}"/>
          </ac:cxnSpMkLst>
        </pc:cxnChg>
        <pc:cxnChg chg="mod">
          <ac:chgData name="Franziska Händschel" userId="e2149472-3187-4d00-b16a-a19eff6fc04a" providerId="ADAL" clId="{F5EA4378-84E1-4791-A605-2F36CBF8BF5C}" dt="2023-04-20T14:00:24.161" v="33" actId="34135"/>
          <ac:cxnSpMkLst>
            <pc:docMk/>
            <pc:sldMk cId="1750220328" sldId="261"/>
            <ac:cxnSpMk id="46" creationId="{40DD631B-D33F-18E7-D46E-DBDAD47B37E6}"/>
          </ac:cxnSpMkLst>
        </pc:cxnChg>
        <pc:cxnChg chg="mod">
          <ac:chgData name="Franziska Händschel" userId="e2149472-3187-4d00-b16a-a19eff6fc04a" providerId="ADAL" clId="{F5EA4378-84E1-4791-A605-2F36CBF8BF5C}" dt="2023-04-20T14:00:24.161" v="33" actId="34135"/>
          <ac:cxnSpMkLst>
            <pc:docMk/>
            <pc:sldMk cId="1750220328" sldId="261"/>
            <ac:cxnSpMk id="51" creationId="{3495998C-6AD1-9741-2324-E1F4DB48609B}"/>
          </ac:cxnSpMkLst>
        </pc:cxnChg>
        <pc:cxnChg chg="mod">
          <ac:chgData name="Franziska Händschel" userId="e2149472-3187-4d00-b16a-a19eff6fc04a" providerId="ADAL" clId="{F5EA4378-84E1-4791-A605-2F36CBF8BF5C}" dt="2023-04-20T14:00:24.161" v="33" actId="34135"/>
          <ac:cxnSpMkLst>
            <pc:docMk/>
            <pc:sldMk cId="1750220328" sldId="261"/>
            <ac:cxnSpMk id="57" creationId="{FFE90186-1E56-3DA3-B3B0-2EB11B84B99B}"/>
          </ac:cxnSpMkLst>
        </pc:cxnChg>
        <pc:cxnChg chg="mod">
          <ac:chgData name="Franziska Händschel" userId="e2149472-3187-4d00-b16a-a19eff6fc04a" providerId="ADAL" clId="{F5EA4378-84E1-4791-A605-2F36CBF8BF5C}" dt="2023-04-20T14:00:24.161" v="33" actId="34135"/>
          <ac:cxnSpMkLst>
            <pc:docMk/>
            <pc:sldMk cId="1750220328" sldId="261"/>
            <ac:cxnSpMk id="58" creationId="{F1D0929D-9F8D-D3EC-8CC8-04EC926170B8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083151D8-122D-1CAE-2D5B-60C51FD02334}"/>
              </a:ext>
            </a:extLst>
          </p:cNvPr>
          <p:cNvSpPr txBox="1"/>
          <p:nvPr userDrawn="1"/>
        </p:nvSpPr>
        <p:spPr>
          <a:xfrm>
            <a:off x="5074211" y="564578"/>
            <a:ext cx="12314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N-c | Seite 3 von 4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D0955DD-57CF-DFA8-C489-048EB8EC7547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5928363" y="8800591"/>
            <a:ext cx="892262" cy="184666"/>
            <a:chOff x="4826001" y="3299827"/>
            <a:chExt cx="892262" cy="184666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505C9976-7EC6-199A-B015-8F743D0304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02727" y="3347160"/>
              <a:ext cx="615536" cy="90000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ADB1EDEF-2576-5518-A2FC-B6A3301C36A3}"/>
                </a:ext>
              </a:extLst>
            </p:cNvPr>
            <p:cNvSpPr txBox="1">
              <a:spLocks/>
            </p:cNvSpPr>
            <p:nvPr/>
          </p:nvSpPr>
          <p:spPr>
            <a:xfrm>
              <a:off x="4826001" y="3299827"/>
              <a:ext cx="526843" cy="184666"/>
            </a:xfrm>
            <a:prstGeom prst="rect">
              <a:avLst/>
            </a:prstGeom>
            <a:noFill/>
          </p:spPr>
          <p:txBody>
            <a:bodyPr wrap="square" lIns="0" tIns="45720" rIns="91440" bIns="45720" rtlCol="0" anchor="t">
              <a:spAutoFit/>
            </a:bodyPr>
            <a:lstStyle/>
            <a:p>
              <a:r>
                <a:rPr lang="de-DE" sz="600" kern="1200" dirty="0">
                  <a:solidFill>
                    <a:schemeClr val="bg1">
                      <a:lumMod val="50000"/>
                    </a:schemeClr>
                  </a:solidFill>
                  <a:effectLst/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 2023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 </a:t>
              </a:r>
              <a:endParaRPr lang="de-DE" sz="60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9745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D18FA00E-B66B-6F7B-BA57-84F69FDDC498}"/>
              </a:ext>
            </a:extLst>
          </p:cNvPr>
          <p:cNvSpPr txBox="1"/>
          <p:nvPr userDrawn="1"/>
        </p:nvSpPr>
        <p:spPr>
          <a:xfrm>
            <a:off x="5074211" y="564578"/>
            <a:ext cx="12314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N-c | Seite 4 von 4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7E6B806-EA91-2F19-707C-4C24FEC6C3DB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5928363" y="8800591"/>
            <a:ext cx="892262" cy="184666"/>
            <a:chOff x="4826001" y="3299827"/>
            <a:chExt cx="892262" cy="184666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623BCDE3-990A-2C07-BEA3-6369C0158E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02727" y="3347160"/>
              <a:ext cx="615536" cy="90000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A18E26FF-D0A1-54EC-8006-BD717C5EE4D6}"/>
                </a:ext>
              </a:extLst>
            </p:cNvPr>
            <p:cNvSpPr txBox="1">
              <a:spLocks/>
            </p:cNvSpPr>
            <p:nvPr/>
          </p:nvSpPr>
          <p:spPr>
            <a:xfrm>
              <a:off x="4826001" y="3299827"/>
              <a:ext cx="526843" cy="184666"/>
            </a:xfrm>
            <a:prstGeom prst="rect">
              <a:avLst/>
            </a:prstGeom>
            <a:noFill/>
          </p:spPr>
          <p:txBody>
            <a:bodyPr wrap="square" lIns="0" tIns="45720" rIns="91440" bIns="45720" rtlCol="0" anchor="t">
              <a:spAutoFit/>
            </a:bodyPr>
            <a:lstStyle/>
            <a:p>
              <a:r>
                <a:rPr lang="de-DE" sz="600" kern="1200" dirty="0">
                  <a:solidFill>
                    <a:schemeClr val="bg1">
                      <a:lumMod val="50000"/>
                    </a:schemeClr>
                  </a:solidFill>
                  <a:effectLst/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 2023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 </a:t>
              </a:r>
              <a:endParaRPr lang="de-DE" sz="60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5" name="Rechteck 4">
            <a:extLst>
              <a:ext uri="{FF2B5EF4-FFF2-40B4-BE49-F238E27FC236}">
                <a16:creationId xmlns:a16="http://schemas.microsoft.com/office/drawing/2014/main" id="{8947CC27-1D40-08B5-3F8C-7F574D85CFC3}"/>
              </a:ext>
            </a:extLst>
          </p:cNvPr>
          <p:cNvSpPr>
            <a:spLocks/>
          </p:cNvSpPr>
          <p:nvPr userDrawn="1"/>
        </p:nvSpPr>
        <p:spPr>
          <a:xfrm rot="5400000">
            <a:off x="-748692" y="2397383"/>
            <a:ext cx="8369238" cy="55141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3628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6285EAA7-EE33-7219-30AB-27794EB5E824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552362" y="487683"/>
            <a:ext cx="1548518" cy="3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684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87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2C995D26-9277-7C6B-3B70-5A5292B36EF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63943" y="5145903"/>
            <a:ext cx="5513949" cy="4216349"/>
            <a:chOff x="663943" y="5145903"/>
            <a:chExt cx="5513949" cy="4216349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9604B2B7-EF15-1EDB-14EB-BC66C825921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3943" y="5145903"/>
              <a:ext cx="5513949" cy="42163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 sz="16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graphicFrame>
          <p:nvGraphicFramePr>
            <p:cNvPr id="7" name="Tabelle 6">
              <a:extLst>
                <a:ext uri="{FF2B5EF4-FFF2-40B4-BE49-F238E27FC236}">
                  <a16:creationId xmlns:a16="http://schemas.microsoft.com/office/drawing/2014/main" id="{1D4001CE-8FD6-B9A8-F328-B8F99000EAC7}"/>
                </a:ext>
              </a:extLst>
            </p:cNvPr>
            <p:cNvGraphicFramePr>
              <a:graphicFrameLocks noGrp="1" noDrilldown="1" noMove="1" noResize="1"/>
            </p:cNvGraphicFramePr>
            <p:nvPr>
              <p:extLst>
                <p:ext uri="{D42A27DB-BD31-4B8C-83A1-F6EECF244321}">
                  <p14:modId xmlns:p14="http://schemas.microsoft.com/office/powerpoint/2010/main" val="1989567964"/>
                </p:ext>
              </p:extLst>
            </p:nvPr>
          </p:nvGraphicFramePr>
          <p:xfrm>
            <a:off x="736230" y="5217166"/>
            <a:ext cx="5369373" cy="4086712"/>
          </p:xfrm>
          <a:graphic>
            <a:graphicData uri="http://schemas.openxmlformats.org/drawingml/2006/table">
              <a:tbl>
                <a:tblPr firstRow="1" firstCol="1" bandRow="1"/>
                <a:tblGrid>
                  <a:gridCol w="2736798">
                    <a:extLst>
                      <a:ext uri="{9D8B030D-6E8A-4147-A177-3AD203B41FA5}">
                        <a16:colId xmlns:a16="http://schemas.microsoft.com/office/drawing/2014/main" val="1763476854"/>
                      </a:ext>
                    </a:extLst>
                  </a:gridCol>
                  <a:gridCol w="2632575">
                    <a:extLst>
                      <a:ext uri="{9D8B030D-6E8A-4147-A177-3AD203B41FA5}">
                        <a16:colId xmlns:a16="http://schemas.microsoft.com/office/drawing/2014/main" val="1841724622"/>
                      </a:ext>
                    </a:extLst>
                  </a:gridCol>
                </a:tblGrid>
                <a:tr h="756896">
                  <a:tc>
                    <a:txBody>
                      <a:bodyPr/>
                      <a:lstStyle/>
                      <a:p>
                        <a:pPr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de-DE" sz="1400" kern="100" dirty="0">
                            <a:effectLst/>
                            <a:latin typeface="helvetica" panose="020B0604020202020204" pitchFamily="34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Unter dem Begriff „Impact Investment“ versteht man…</a:t>
                        </a:r>
                      </a:p>
                    </a:txBody>
                    <a:tcPr marL="45720" marR="45720" anchor="ctr">
                      <a:lnL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2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de-DE" sz="1400" kern="100" dirty="0">
                            <a:effectLst/>
                            <a:latin typeface="Ink Free" panose="03080402000500000000" pitchFamily="66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Investitionen mit einer messbaren Wirkung von ESG-Kriterien.</a:t>
                        </a:r>
                      </a:p>
                    </a:txBody>
                    <a:tcPr marL="45720" marR="45720" anchor="ctr">
                      <a:lnL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326909612"/>
                    </a:ext>
                  </a:extLst>
                </a:tr>
                <a:tr h="973350">
                  <a:tc>
                    <a:txBody>
                      <a:bodyPr/>
                      <a:lstStyle/>
                      <a:p>
                        <a:pPr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de-DE" sz="1400" kern="100" dirty="0">
                            <a:effectLst/>
                            <a:latin typeface="Ink Free" panose="03080402000500000000" pitchFamily="66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„Best in Class“ bedeutet,</a:t>
                        </a:r>
                      </a:p>
                    </a:txBody>
                    <a:tcPr marL="45720" marR="45720" anchor="ctr">
                      <a:lnL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de-DE" sz="1400" kern="100" dirty="0">
                            <a:effectLst/>
                            <a:latin typeface="helvetica" panose="020B0604020202020204" pitchFamily="34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… dass die nachhaltigsten Firmen einer Branche beim Investieren berücksichtigt werden.</a:t>
                        </a:r>
                      </a:p>
                    </a:txBody>
                    <a:tcPr marL="45720" marR="45720" anchor="ctr">
                      <a:lnL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2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42366716"/>
                    </a:ext>
                  </a:extLst>
                </a:tr>
                <a:tr h="973350">
                  <a:tc>
                    <a:txBody>
                      <a:bodyPr/>
                      <a:lstStyle/>
                      <a:p>
                        <a:pPr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de-DE" sz="1400" kern="100" dirty="0">
                            <a:effectLst/>
                            <a:latin typeface="helvetica" panose="020B0604020202020204" pitchFamily="34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Beim „negativen Screening“ mithilfe von Ausschlusskriterien wird zwischen zwei Arten unterschieden: …</a:t>
                        </a:r>
                      </a:p>
                    </a:txBody>
                    <a:tcPr marL="45720" marR="45720" anchor="ctr">
                      <a:lnL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2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de-DE" sz="1400" kern="100" dirty="0">
                            <a:effectLst/>
                            <a:latin typeface="Ink Free" panose="03080402000500000000" pitchFamily="66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normbasiertes und wertebasiertes Screening.</a:t>
                        </a:r>
                      </a:p>
                    </a:txBody>
                    <a:tcPr marL="45720" marR="45720" anchor="ctr">
                      <a:lnL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940588469"/>
                    </a:ext>
                  </a:extLst>
                </a:tr>
                <a:tr h="578399">
                  <a:tc>
                    <a:txBody>
                      <a:bodyPr/>
                      <a:lstStyle/>
                      <a:p>
                        <a:pPr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de-DE" sz="1400" kern="100" dirty="0">
                            <a:effectLst/>
                            <a:latin typeface="Ink Free" panose="03080402000500000000" pitchFamily="66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Die Mischform von positivem und negativem Screening nennt man</a:t>
                        </a:r>
                      </a:p>
                    </a:txBody>
                    <a:tcPr marL="45720" marR="45720" anchor="ctr">
                      <a:lnL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de-DE" sz="1400" kern="100" dirty="0">
                            <a:effectLst/>
                            <a:latin typeface="helvetica" panose="020B0604020202020204" pitchFamily="34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… „Best </a:t>
                        </a:r>
                        <a:r>
                          <a:rPr lang="de-DE" sz="1400" kern="100" dirty="0" err="1">
                            <a:effectLst/>
                            <a:latin typeface="helvetica" panose="020B0604020202020204" pitchFamily="34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of</a:t>
                        </a:r>
                        <a:r>
                          <a:rPr lang="de-DE" sz="1400" kern="100" dirty="0">
                            <a:effectLst/>
                            <a:latin typeface="helvetica" panose="020B0604020202020204" pitchFamily="34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 Class“-Ansatz.</a:t>
                        </a:r>
                      </a:p>
                    </a:txBody>
                    <a:tcPr marL="45720" marR="45720" anchor="ctr">
                      <a:lnL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2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3563726631"/>
                    </a:ext>
                  </a:extLst>
                </a:tr>
                <a:tr h="756896">
                  <a:tc>
                    <a:txBody>
                      <a:bodyPr/>
                      <a:lstStyle/>
                      <a:p>
                        <a:pPr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de-DE" sz="1400" kern="100" dirty="0">
                            <a:effectLst/>
                            <a:latin typeface="helvetica" panose="020B0604020202020204" pitchFamily="34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Den Ansatz, Firmen mit einer besonders positiven Entwicklung zu berücksichtigen, nennt man …</a:t>
                        </a:r>
                      </a:p>
                    </a:txBody>
                    <a:tcPr marL="45720" marR="45720" anchor="ctr">
                      <a:lnL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2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de-DE" sz="1400" kern="100" dirty="0">
                            <a:effectLst/>
                            <a:latin typeface="Ink Free" panose="03080402000500000000" pitchFamily="66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„Best in Progress“.</a:t>
                        </a:r>
                      </a:p>
                    </a:txBody>
                    <a:tcPr marL="45720" marR="45720" anchor="ctr">
                      <a:lnL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3118932136"/>
                    </a:ext>
                  </a:extLst>
                </a:tr>
              </a:tbl>
            </a:graphicData>
          </a:graphic>
        </p:graphicFrame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89F2D629-A207-5826-BA29-57C7A5408EF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72025" y="893922"/>
            <a:ext cx="5513949" cy="4216349"/>
            <a:chOff x="663943" y="5145903"/>
            <a:chExt cx="5513949" cy="4216349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CB041D22-1EE7-50E2-D28D-8D4A4DD19FB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3943" y="5145903"/>
              <a:ext cx="5513949" cy="42163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 sz="16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graphicFrame>
          <p:nvGraphicFramePr>
            <p:cNvPr id="5" name="Tabelle 4">
              <a:extLst>
                <a:ext uri="{FF2B5EF4-FFF2-40B4-BE49-F238E27FC236}">
                  <a16:creationId xmlns:a16="http://schemas.microsoft.com/office/drawing/2014/main" id="{243D0987-8EC6-0BB3-1C74-17374AC14A0D}"/>
                </a:ext>
              </a:extLst>
            </p:cNvPr>
            <p:cNvGraphicFramePr>
              <a:graphicFrameLocks noGrp="1" noDrilldown="1" noMove="1" noResize="1"/>
            </p:cNvGraphicFramePr>
            <p:nvPr>
              <p:extLst>
                <p:ext uri="{D42A27DB-BD31-4B8C-83A1-F6EECF244321}">
                  <p14:modId xmlns:p14="http://schemas.microsoft.com/office/powerpoint/2010/main" val="3401588016"/>
                </p:ext>
              </p:extLst>
            </p:nvPr>
          </p:nvGraphicFramePr>
          <p:xfrm>
            <a:off x="736230" y="5217166"/>
            <a:ext cx="5369373" cy="4073821"/>
          </p:xfrm>
          <a:graphic>
            <a:graphicData uri="http://schemas.openxmlformats.org/drawingml/2006/table">
              <a:tbl>
                <a:tblPr firstRow="1" firstCol="1" bandRow="1"/>
                <a:tblGrid>
                  <a:gridCol w="2736798">
                    <a:extLst>
                      <a:ext uri="{9D8B030D-6E8A-4147-A177-3AD203B41FA5}">
                        <a16:colId xmlns:a16="http://schemas.microsoft.com/office/drawing/2014/main" val="1763476854"/>
                      </a:ext>
                    </a:extLst>
                  </a:gridCol>
                  <a:gridCol w="2632575">
                    <a:extLst>
                      <a:ext uri="{9D8B030D-6E8A-4147-A177-3AD203B41FA5}">
                        <a16:colId xmlns:a16="http://schemas.microsoft.com/office/drawing/2014/main" val="1841724622"/>
                      </a:ext>
                    </a:extLst>
                  </a:gridCol>
                </a:tblGrid>
                <a:tr h="756896">
                  <a:tc>
                    <a:txBody>
                      <a:bodyPr/>
                      <a:lstStyle/>
                      <a:p>
                        <a:pPr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de-DE" sz="1400" kern="100" dirty="0">
                            <a:effectLst/>
                            <a:latin typeface="helvetica" panose="020B0604020202020204" pitchFamily="34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Die Festlegung von bestimmten Anforderungen an Unternehmen bezeichnet man als …</a:t>
                        </a:r>
                      </a:p>
                    </a:txBody>
                    <a:tcPr marL="45720" marR="45720" anchor="ctr">
                      <a:lnL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2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de-DE" sz="1400" kern="100" dirty="0">
                            <a:effectLst/>
                            <a:latin typeface="helvetica" panose="020B0604020202020204" pitchFamily="34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 </a:t>
                        </a:r>
                        <a:r>
                          <a:rPr lang="de-DE" sz="1400" kern="100" dirty="0">
                            <a:effectLst/>
                            <a:latin typeface="Ink Free" panose="03080402000500000000" pitchFamily="66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positives Screening.</a:t>
                        </a:r>
                      </a:p>
                    </a:txBody>
                    <a:tcPr marL="45720" marR="45720" anchor="ctr">
                      <a:lnL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326909612"/>
                    </a:ext>
                  </a:extLst>
                </a:tr>
                <a:tr h="973350">
                  <a:tc>
                    <a:txBody>
                      <a:bodyPr/>
                      <a:lstStyle/>
                      <a:p>
                        <a:pPr marL="0" marR="0" lvl="0" indent="0" algn="l" defTabSz="685800" rtl="0" eaLnBrk="1" fontAlgn="auto" latinLnBrk="0" hangingPunct="1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de-DE" sz="1400" kern="100" dirty="0">
                            <a:effectLst/>
                            <a:latin typeface="Ink Free" panose="03080402000500000000" pitchFamily="66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„Best in Class“ bedeutet,</a:t>
                        </a:r>
                      </a:p>
                    </a:txBody>
                    <a:tcPr marL="45720" marR="45720" anchor="ctr">
                      <a:lnL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de-DE" sz="1400" kern="100" dirty="0">
                            <a:effectLst/>
                            <a:latin typeface="helvetica" panose="020B0604020202020204" pitchFamily="34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… dass die nachhaltigsten Firmen einer Branche beim Investieren berücksichtigt werden.</a:t>
                        </a:r>
                      </a:p>
                    </a:txBody>
                    <a:tcPr marL="45720" marR="45720" anchor="ctr">
                      <a:lnL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2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42366716"/>
                    </a:ext>
                  </a:extLst>
                </a:tr>
                <a:tr h="973350">
                  <a:tc>
                    <a:txBody>
                      <a:bodyPr/>
                      <a:lstStyle/>
                      <a:p>
                        <a:pPr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de-DE" sz="1400" kern="100" dirty="0">
                            <a:effectLst/>
                            <a:latin typeface="helvetica" panose="020B0604020202020204" pitchFamily="34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Beim „negativen Screening“ mithilfe von Ausschlusskriterien wird zwischen zwei Arten unterschieden: …</a:t>
                        </a:r>
                      </a:p>
                    </a:txBody>
                    <a:tcPr marL="45720" marR="45720" anchor="ctr">
                      <a:lnL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2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defTabSz="685800" rtl="0" eaLnBrk="1" fontAlgn="auto" latinLnBrk="0" hangingPunct="1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de-DE" sz="1400" kern="100" dirty="0">
                            <a:effectLst/>
                            <a:latin typeface="Ink Free" panose="03080402000500000000" pitchFamily="66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normbasiertes und wertebasiertes Screening.</a:t>
                        </a:r>
                      </a:p>
                    </a:txBody>
                    <a:tcPr marL="45720" marR="45720" anchor="ctr">
                      <a:lnL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940588469"/>
                    </a:ext>
                  </a:extLst>
                </a:tr>
                <a:tr h="578399">
                  <a:tc>
                    <a:txBody>
                      <a:bodyPr/>
                      <a:lstStyle/>
                      <a:p>
                        <a:pPr marL="0" marR="0" lvl="0" indent="0" algn="l" defTabSz="685800" rtl="0" eaLnBrk="1" fontAlgn="auto" latinLnBrk="0" hangingPunct="1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de-DE" sz="1400" kern="100" dirty="0">
                            <a:effectLst/>
                            <a:latin typeface="Ink Free" panose="03080402000500000000" pitchFamily="66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Die Mischform von positivem und negativem Screening nennt man</a:t>
                        </a:r>
                      </a:p>
                    </a:txBody>
                    <a:tcPr marL="45720" marR="45720" anchor="ctr">
                      <a:lnL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de-DE" sz="1400" kern="100" dirty="0">
                            <a:effectLst/>
                            <a:latin typeface="helvetica" panose="020B0604020202020204" pitchFamily="34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… „Best </a:t>
                        </a:r>
                        <a:r>
                          <a:rPr lang="de-DE" sz="1400" kern="100" dirty="0" err="1">
                            <a:effectLst/>
                            <a:latin typeface="helvetica" panose="020B0604020202020204" pitchFamily="34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of</a:t>
                        </a:r>
                        <a:r>
                          <a:rPr lang="de-DE" sz="1400" kern="100" dirty="0">
                            <a:effectLst/>
                            <a:latin typeface="helvetica" panose="020B0604020202020204" pitchFamily="34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 Class“-Ansatz.</a:t>
                        </a:r>
                      </a:p>
                    </a:txBody>
                    <a:tcPr marL="45720" marR="45720" anchor="ctr">
                      <a:lnL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2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3563726631"/>
                    </a:ext>
                  </a:extLst>
                </a:tr>
                <a:tr h="756896">
                  <a:tc>
                    <a:txBody>
                      <a:bodyPr/>
                      <a:lstStyle/>
                      <a:p>
                        <a:pPr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de-DE" sz="1400" kern="100" dirty="0">
                            <a:effectLst/>
                            <a:latin typeface="helvetica" panose="020B0604020202020204" pitchFamily="34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Den Ansatz, Firmen mit einer besonders positiven Entwicklung zu berücksichtigen, nennt man …</a:t>
                        </a:r>
                      </a:p>
                    </a:txBody>
                    <a:tcPr marL="45720" marR="45720" anchor="ctr">
                      <a:lnL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2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de-DE" sz="1400" kern="100" dirty="0">
                            <a:effectLst/>
                            <a:latin typeface="Ink Free" panose="03080402000500000000" pitchFamily="66" charset="0"/>
                            <a:ea typeface="Calibri" panose="020F0502020204030204" pitchFamily="34" charset="0"/>
                            <a:cs typeface="helvetica" panose="020B0604020202020204" pitchFamily="34" charset="0"/>
                          </a:rPr>
                          <a:t>„Best in Progress“.</a:t>
                        </a:r>
                      </a:p>
                    </a:txBody>
                    <a:tcPr marL="45720" marR="45720" anchor="ctr">
                      <a:lnL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3118932136"/>
                    </a:ext>
                  </a:extLst>
                </a:tr>
              </a:tbl>
            </a:graphicData>
          </a:graphic>
        </p:graphicFrame>
      </p:grpSp>
      <p:sp>
        <p:nvSpPr>
          <p:cNvPr id="9" name="Ellipse 8">
            <a:extLst>
              <a:ext uri="{FF2B5EF4-FFF2-40B4-BE49-F238E27FC236}">
                <a16:creationId xmlns:a16="http://schemas.microsoft.com/office/drawing/2014/main" id="{38A2FB4F-62F6-A3CA-8730-BF3021AC8A66}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182890" y="965185"/>
            <a:ext cx="553340" cy="553339"/>
          </a:xfrm>
          <a:prstGeom prst="ellipse">
            <a:avLst/>
          </a:prstGeom>
          <a:solidFill>
            <a:schemeClr val="tx2"/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400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N-7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BA0BD323-F823-4004-2D2E-B5B6F6285EF7}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190972" y="5217166"/>
            <a:ext cx="553340" cy="553339"/>
          </a:xfrm>
          <a:prstGeom prst="ellipse">
            <a:avLst/>
          </a:prstGeom>
          <a:solidFill>
            <a:schemeClr val="tx2"/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400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N-8</a:t>
            </a:r>
          </a:p>
        </p:txBody>
      </p:sp>
    </p:spTree>
    <p:extLst>
      <p:ext uri="{BB962C8B-B14F-4D97-AF65-F5344CB8AC3E}">
        <p14:creationId xmlns:p14="http://schemas.microsoft.com/office/powerpoint/2010/main" val="2597464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>
            <a:extLst>
              <a:ext uri="{FF2B5EF4-FFF2-40B4-BE49-F238E27FC236}">
                <a16:creationId xmlns:a16="http://schemas.microsoft.com/office/drawing/2014/main" id="{D97621EB-57D3-2B97-923B-A99EB4DFD51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22405" y="5440173"/>
            <a:ext cx="2535112" cy="1083360"/>
          </a:xfrm>
          <a:prstGeom prst="rect">
            <a:avLst/>
          </a:prstGeom>
          <a:solidFill>
            <a:srgbClr val="FFFF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0" rIns="36000" bIns="36000" rtlCol="0" anchor="t"/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Negatives Screening</a:t>
            </a:r>
          </a:p>
          <a:p>
            <a:pPr algn="ctr"/>
            <a:endParaRPr lang="de-DE" sz="12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de-DE" sz="11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Verwendung von Ausschlusskriterien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1B833E2C-1886-BD6D-E3B1-865E17E59DC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526853" y="5440173"/>
            <a:ext cx="2535113" cy="1083360"/>
          </a:xfrm>
          <a:prstGeom prst="rect">
            <a:avLst/>
          </a:prstGeom>
          <a:solidFill>
            <a:srgbClr val="FFFF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0" rIns="36000" bIns="36000" rtlCol="0" anchor="t"/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Positives Screening</a:t>
            </a:r>
          </a:p>
          <a:p>
            <a:pPr algn="ctr"/>
            <a:endParaRPr lang="de-DE" sz="12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de-DE" sz="11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Festlegung von Anforderungen</a:t>
            </a:r>
          </a:p>
        </p:txBody>
      </p: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15FBEC13-CEB6-60A3-14FB-7E6BC41E21D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11528" y="7008807"/>
            <a:ext cx="5261314" cy="2211391"/>
            <a:chOff x="825500" y="7307023"/>
            <a:chExt cx="5261314" cy="2030941"/>
          </a:xfrm>
        </p:grpSpPr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0462B4F8-BAAE-C8CC-B353-0A9ACBC0546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98627" y="7307023"/>
              <a:ext cx="976865" cy="203094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180000" rIns="36000" bIns="36000" rtlCol="0" anchor="t"/>
            <a:lstStyle/>
            <a:p>
              <a:pPr algn="ctr"/>
              <a:r>
                <a:rPr lang="de-DE" sz="12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Werte-basiertes Screening</a:t>
              </a:r>
            </a:p>
            <a:p>
              <a:pPr algn="ctr"/>
              <a:endParaRPr lang="de-DE" sz="12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pPr algn="ctr"/>
              <a:r>
                <a:rPr lang="de-DE" sz="11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Individuelle Kriterien</a:t>
              </a: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944A5DB6-55C5-5E6C-65B3-9A12E6E9AC0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5500" y="7307023"/>
              <a:ext cx="976865" cy="203094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180000" rIns="36000" bIns="36000" rtlCol="0" anchor="t"/>
            <a:lstStyle/>
            <a:p>
              <a:pPr algn="ctr"/>
              <a:r>
                <a:rPr lang="de-DE" sz="12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Norm-basiertes Screening</a:t>
              </a:r>
            </a:p>
            <a:p>
              <a:pPr algn="ctr"/>
              <a:endParaRPr lang="de-DE" sz="12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pPr algn="ctr"/>
              <a:r>
                <a:rPr lang="de-DE" sz="11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Standards </a:t>
              </a:r>
              <a:br>
                <a:rPr lang="de-DE" sz="11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</a:br>
              <a:r>
                <a:rPr lang="de-DE" sz="11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von inter-nationalen Institutionen</a:t>
              </a:r>
            </a:p>
          </p:txBody>
        </p: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D156A81D-BCD4-016C-B84C-FE8BEFC67FA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036823" y="7307023"/>
              <a:ext cx="976865" cy="203094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180000" rIns="36000" bIns="36000" rtlCol="0" anchor="t"/>
            <a:lstStyle/>
            <a:p>
              <a:pPr algn="ctr"/>
              <a:r>
                <a:rPr lang="de-DE" sz="12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Best in Class</a:t>
              </a:r>
            </a:p>
            <a:p>
              <a:pPr algn="ctr"/>
              <a:endParaRPr lang="de-DE" sz="12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pPr algn="ctr"/>
              <a:endParaRPr lang="de-DE" sz="12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pPr algn="ctr"/>
              <a:r>
                <a:rPr lang="de-DE" sz="11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Nachhaltigste Firmen einer Branche</a:t>
              </a: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BD76F88F-6FFB-F2BF-CAEC-0A5EFD1675E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109949" y="7307023"/>
              <a:ext cx="976865" cy="203094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180000" rIns="36000" bIns="36000" rtlCol="0" anchor="t"/>
            <a:lstStyle/>
            <a:p>
              <a:pPr algn="ctr"/>
              <a:r>
                <a:rPr lang="de-DE" sz="12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Best in Progress</a:t>
              </a:r>
            </a:p>
            <a:p>
              <a:pPr algn="ctr"/>
              <a:endParaRPr lang="de-DE" sz="12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pPr algn="ctr"/>
              <a:endParaRPr lang="de-DE" sz="12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pPr algn="ctr"/>
              <a:r>
                <a:rPr lang="de-DE" sz="11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Firmen mit einer besonders positiven Entwicklung</a:t>
              </a:r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28A95678-B69B-70F2-BA31-8AD73A986A0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963696" y="7307023"/>
              <a:ext cx="976865" cy="203094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180000" rIns="36000" bIns="36000" rtlCol="0" anchor="t"/>
            <a:lstStyle/>
            <a:p>
              <a:pPr algn="ctr"/>
              <a:r>
                <a:rPr lang="de-DE" sz="12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Best </a:t>
              </a:r>
              <a:r>
                <a:rPr lang="de-DE" sz="1200" b="1" dirty="0" err="1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of</a:t>
              </a:r>
              <a:r>
                <a:rPr lang="de-DE" sz="12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 Class</a:t>
              </a:r>
            </a:p>
            <a:p>
              <a:pPr algn="ctr"/>
              <a:endPara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pPr algn="ctr"/>
              <a:endPara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pPr algn="ctr"/>
              <a:r>
                <a:rPr lang="de-DE" sz="11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Mischform aus positivem u. negativem Screening</a:t>
              </a:r>
            </a:p>
          </p:txBody>
        </p:sp>
      </p:grp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063F2CD9-A688-EF50-8F13-27CF19662D9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85497" y="3869640"/>
            <a:ext cx="3427687" cy="1083360"/>
            <a:chOff x="788592" y="3633499"/>
            <a:chExt cx="3427687" cy="1093375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FBB10F91-232C-7E30-3E54-AADEBFD025A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621539" y="3633499"/>
              <a:ext cx="1594740" cy="1093375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180000" rIns="36000" bIns="36000" rtlCol="0" anchor="t"/>
            <a:lstStyle/>
            <a:p>
              <a:pPr algn="ctr"/>
              <a:r>
                <a:rPr lang="de-DE" sz="12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Passive Anlagestrategien</a:t>
              </a:r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6BEB3A3E-00C2-AB26-3E69-EF612672505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88592" y="3633499"/>
              <a:ext cx="1594740" cy="1093375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180000" rIns="36000" bIns="36000" rtlCol="0" anchor="t"/>
            <a:lstStyle/>
            <a:p>
              <a:pPr algn="ctr"/>
              <a:r>
                <a:rPr lang="de-DE" sz="12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Aktive Anlagestrategien</a:t>
              </a:r>
            </a:p>
            <a:p>
              <a:pPr algn="ctr"/>
              <a:endPara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pPr algn="ctr"/>
              <a:r>
                <a:rPr lang="de-DE" sz="11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Versuch der direkten Einflussnahme</a:t>
              </a:r>
            </a:p>
          </p:txBody>
        </p:sp>
      </p:grpSp>
      <p:sp>
        <p:nvSpPr>
          <p:cNvPr id="27" name="Rechteck 26">
            <a:extLst>
              <a:ext uri="{FF2B5EF4-FFF2-40B4-BE49-F238E27FC236}">
                <a16:creationId xmlns:a16="http://schemas.microsoft.com/office/drawing/2014/main" id="{9AAAFF45-6281-4353-452E-FF822C160DC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83705" y="2417959"/>
            <a:ext cx="5261315" cy="96450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0" rIns="36000" bIns="36000" rtlCol="0" anchor="t"/>
          <a:lstStyle/>
          <a:p>
            <a:pPr algn="ctr"/>
            <a:r>
              <a:rPr lang="de-DE" sz="14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Nachhaltiges Investieren nach </a:t>
            </a:r>
            <a:r>
              <a:rPr lang="de-DE" sz="1400" b="1" dirty="0">
                <a:solidFill>
                  <a:schemeClr val="tx1"/>
                </a:solidFill>
                <a:highlight>
                  <a:srgbClr val="C0C0C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ESG</a:t>
            </a:r>
            <a:r>
              <a:rPr lang="de-DE" sz="14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-Kriterien</a:t>
            </a:r>
          </a:p>
          <a:p>
            <a:pPr algn="ctr"/>
            <a:endParaRPr lang="de-DE" sz="12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de-DE" sz="1200" b="1" dirty="0">
                <a:solidFill>
                  <a:schemeClr val="tx1"/>
                </a:solidFill>
                <a:highlight>
                  <a:srgbClr val="C0C0C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E</a:t>
            </a:r>
            <a:r>
              <a:rPr lang="de-DE" sz="12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nvironment | </a:t>
            </a:r>
            <a:r>
              <a:rPr lang="de-DE" sz="1200" b="1" dirty="0" err="1">
                <a:solidFill>
                  <a:schemeClr val="tx1"/>
                </a:solidFill>
                <a:highlight>
                  <a:srgbClr val="C0C0C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S</a:t>
            </a:r>
            <a:r>
              <a:rPr lang="de-DE" sz="1200" b="1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ocial</a:t>
            </a:r>
            <a:r>
              <a:rPr lang="de-DE" sz="12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| </a:t>
            </a:r>
            <a:r>
              <a:rPr lang="de-DE" sz="1200" b="1" dirty="0" err="1">
                <a:solidFill>
                  <a:schemeClr val="tx1"/>
                </a:solidFill>
                <a:highlight>
                  <a:srgbClr val="C0C0C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G</a:t>
            </a:r>
            <a:r>
              <a:rPr lang="de-DE" sz="1200" b="1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overnance</a:t>
            </a:r>
            <a:endParaRPr lang="de-DE" sz="12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F1D0929D-9F8D-D3EC-8CC8-04EC926170B8}"/>
              </a:ext>
            </a:extLst>
          </p:cNvPr>
          <p:cNvCxnSpPr>
            <a:cxnSpLocks noGrp="1" noRot="1" noMove="1" noResize="1" noEditPoints="1" noAdjustHandles="1" noChangeArrowheads="1" noChangeShapeType="1"/>
            <a:stCxn id="17" idx="3"/>
            <a:endCxn id="18" idx="1"/>
          </p:cNvCxnSpPr>
          <p:nvPr/>
        </p:nvCxnSpPr>
        <p:spPr>
          <a:xfrm>
            <a:off x="3357517" y="5981853"/>
            <a:ext cx="1693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1FF31205-A686-7166-A24C-961ECB0E0A4D}"/>
              </a:ext>
            </a:extLst>
          </p:cNvPr>
          <p:cNvCxnSpPr>
            <a:cxnSpLocks noGrp="1" noRot="1" noMove="1" noResize="1" noEditPoints="1" noAdjustHandles="1" noChangeArrowheads="1" noChangeShapeType="1"/>
            <a:stCxn id="27" idx="2"/>
          </p:cNvCxnSpPr>
          <p:nvPr/>
        </p:nvCxnSpPr>
        <p:spPr>
          <a:xfrm flipH="1">
            <a:off x="3414361" y="3382465"/>
            <a:ext cx="2" cy="4833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A0641811-E22C-611E-C8C8-066C14788396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 flipH="1">
            <a:off x="1582865" y="3382467"/>
            <a:ext cx="2" cy="4833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7E97AD21-FA6C-EAB9-BFED-F1B773FD6CD7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 flipH="1">
            <a:off x="2917171" y="4952999"/>
            <a:ext cx="2" cy="4833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8F81557D-4C92-AC07-BA5A-6D4AD0F00619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 flipH="1">
            <a:off x="1263180" y="6523533"/>
            <a:ext cx="2" cy="4833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1CE1143B-F0BE-71DC-3EAB-D275E943875F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 flipH="1">
            <a:off x="2369056" y="6523533"/>
            <a:ext cx="2" cy="4833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40DD631B-D33F-18E7-D46E-DBDAD47B37E6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 flipH="1">
            <a:off x="4511281" y="6523533"/>
            <a:ext cx="2" cy="4833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r Verbinder 50">
            <a:extLst>
              <a:ext uri="{FF2B5EF4-FFF2-40B4-BE49-F238E27FC236}">
                <a16:creationId xmlns:a16="http://schemas.microsoft.com/office/drawing/2014/main" id="{3495998C-6AD1-9741-2324-E1F4DB48609B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 flipH="1">
            <a:off x="5584407" y="6523533"/>
            <a:ext cx="2" cy="4833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FFE90186-1E56-3DA3-B3B0-2EB11B84B99B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3438155" y="5981853"/>
            <a:ext cx="0" cy="10219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afik 10" descr="Ein Bild, das Logo enthält.&#10;&#10;Automatisch generierte Beschreibung">
            <a:extLst>
              <a:ext uri="{FF2B5EF4-FFF2-40B4-BE49-F238E27FC236}">
                <a16:creationId xmlns:a16="http://schemas.microsoft.com/office/drawing/2014/main" id="{F2957E7D-C2BD-60CC-17F0-9F546922DED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5" t="31713" r="16350" b="14047"/>
          <a:stretch/>
        </p:blipFill>
        <p:spPr>
          <a:xfrm rot="1731157" flipH="1">
            <a:off x="1396397" y="3741124"/>
            <a:ext cx="374053" cy="257031"/>
          </a:xfrm>
          <a:prstGeom prst="rect">
            <a:avLst/>
          </a:prstGeom>
        </p:spPr>
      </p:pic>
      <p:pic>
        <p:nvPicPr>
          <p:cNvPr id="12" name="Grafik 11" descr="Ein Bild, das Logo enthält.&#10;&#10;Automatisch generierte Beschreibung">
            <a:extLst>
              <a:ext uri="{FF2B5EF4-FFF2-40B4-BE49-F238E27FC236}">
                <a16:creationId xmlns:a16="http://schemas.microsoft.com/office/drawing/2014/main" id="{BC2D2082-851D-7A67-26CA-903734D001D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5" t="31713" r="16350" b="14047"/>
          <a:stretch/>
        </p:blipFill>
        <p:spPr>
          <a:xfrm rot="1731157" flipH="1">
            <a:off x="3228787" y="3741122"/>
            <a:ext cx="374053" cy="257031"/>
          </a:xfrm>
          <a:prstGeom prst="rect">
            <a:avLst/>
          </a:prstGeom>
        </p:spPr>
      </p:pic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47CCBF01-81F8-4C35-BCE6-6E7BE7B533FB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 flipH="1">
            <a:off x="3905762" y="4952999"/>
            <a:ext cx="2" cy="4833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fik 21" descr="Ein Bild, das Logo enthält.&#10;&#10;Automatisch generierte Beschreibung">
            <a:extLst>
              <a:ext uri="{FF2B5EF4-FFF2-40B4-BE49-F238E27FC236}">
                <a16:creationId xmlns:a16="http://schemas.microsoft.com/office/drawing/2014/main" id="{9979E4CD-031B-3811-48F5-05B50B3CC21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5" t="31713" r="16350" b="14047"/>
          <a:stretch/>
        </p:blipFill>
        <p:spPr>
          <a:xfrm rot="1731157" flipH="1">
            <a:off x="1112933" y="6878389"/>
            <a:ext cx="374053" cy="257031"/>
          </a:xfrm>
          <a:prstGeom prst="rect">
            <a:avLst/>
          </a:prstGeom>
        </p:spPr>
      </p:pic>
      <p:pic>
        <p:nvPicPr>
          <p:cNvPr id="28" name="Grafik 27" descr="Ein Bild, das Logo enthält.&#10;&#10;Automatisch generierte Beschreibung">
            <a:extLst>
              <a:ext uri="{FF2B5EF4-FFF2-40B4-BE49-F238E27FC236}">
                <a16:creationId xmlns:a16="http://schemas.microsoft.com/office/drawing/2014/main" id="{CF403880-E230-EA9C-81ED-3D4528746C5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5" t="31713" r="16350" b="14047"/>
          <a:stretch/>
        </p:blipFill>
        <p:spPr>
          <a:xfrm rot="1731157" flipH="1">
            <a:off x="2186060" y="6878389"/>
            <a:ext cx="374053" cy="257031"/>
          </a:xfrm>
          <a:prstGeom prst="rect">
            <a:avLst/>
          </a:prstGeom>
        </p:spPr>
      </p:pic>
      <p:pic>
        <p:nvPicPr>
          <p:cNvPr id="29" name="Grafik 28" descr="Ein Bild, das Logo enthält.&#10;&#10;Automatisch generierte Beschreibung">
            <a:extLst>
              <a:ext uri="{FF2B5EF4-FFF2-40B4-BE49-F238E27FC236}">
                <a16:creationId xmlns:a16="http://schemas.microsoft.com/office/drawing/2014/main" id="{9846DB1A-D0FA-14F0-E75E-A5BAAAB8D89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5" t="31713" r="16350" b="14047"/>
          <a:stretch/>
        </p:blipFill>
        <p:spPr>
          <a:xfrm rot="1731157" flipH="1">
            <a:off x="3251129" y="6878390"/>
            <a:ext cx="374053" cy="257031"/>
          </a:xfrm>
          <a:prstGeom prst="rect">
            <a:avLst/>
          </a:prstGeom>
        </p:spPr>
      </p:pic>
      <p:pic>
        <p:nvPicPr>
          <p:cNvPr id="30" name="Grafik 29" descr="Ein Bild, das Logo enthält.&#10;&#10;Automatisch generierte Beschreibung">
            <a:extLst>
              <a:ext uri="{FF2B5EF4-FFF2-40B4-BE49-F238E27FC236}">
                <a16:creationId xmlns:a16="http://schemas.microsoft.com/office/drawing/2014/main" id="{67FD7C0F-1E79-096C-1A56-B7A3BA17B4C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5" t="31713" r="16350" b="14047"/>
          <a:stretch/>
        </p:blipFill>
        <p:spPr>
          <a:xfrm rot="1731157" flipH="1">
            <a:off x="4324255" y="6878388"/>
            <a:ext cx="374053" cy="257031"/>
          </a:xfrm>
          <a:prstGeom prst="rect">
            <a:avLst/>
          </a:prstGeom>
        </p:spPr>
      </p:pic>
      <p:pic>
        <p:nvPicPr>
          <p:cNvPr id="31" name="Grafik 30" descr="Ein Bild, das Logo enthält.&#10;&#10;Automatisch generierte Beschreibung">
            <a:extLst>
              <a:ext uri="{FF2B5EF4-FFF2-40B4-BE49-F238E27FC236}">
                <a16:creationId xmlns:a16="http://schemas.microsoft.com/office/drawing/2014/main" id="{E48ED954-9101-D0F2-ACB5-F1C5DF198D6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5" t="31713" r="16350" b="14047"/>
          <a:stretch/>
        </p:blipFill>
        <p:spPr>
          <a:xfrm rot="1731157" flipH="1">
            <a:off x="5397381" y="6878389"/>
            <a:ext cx="374053" cy="257031"/>
          </a:xfrm>
          <a:prstGeom prst="rect">
            <a:avLst/>
          </a:prstGeom>
        </p:spPr>
      </p:pic>
      <p:pic>
        <p:nvPicPr>
          <p:cNvPr id="15" name="Grafik 14" descr="Ein Bild, das Logo enthält.&#10;&#10;Automatisch generierte Beschreibung">
            <a:extLst>
              <a:ext uri="{FF2B5EF4-FFF2-40B4-BE49-F238E27FC236}">
                <a16:creationId xmlns:a16="http://schemas.microsoft.com/office/drawing/2014/main" id="{B0185646-CC2C-C19B-A31D-49EE3B973DC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5" t="31713" r="16350" b="14047"/>
          <a:stretch/>
        </p:blipFill>
        <p:spPr>
          <a:xfrm rot="1731157" flipH="1">
            <a:off x="3718736" y="5307854"/>
            <a:ext cx="374053" cy="257031"/>
          </a:xfrm>
          <a:prstGeom prst="rect">
            <a:avLst/>
          </a:prstGeom>
        </p:spPr>
      </p:pic>
      <p:pic>
        <p:nvPicPr>
          <p:cNvPr id="14" name="Grafik 13" descr="Ein Bild, das Logo enthält.&#10;&#10;Automatisch generierte Beschreibung">
            <a:extLst>
              <a:ext uri="{FF2B5EF4-FFF2-40B4-BE49-F238E27FC236}">
                <a16:creationId xmlns:a16="http://schemas.microsoft.com/office/drawing/2014/main" id="{1DA7F24B-7461-35EA-A1AB-92731224A84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5" t="31713" r="16350" b="14047"/>
          <a:stretch/>
        </p:blipFill>
        <p:spPr>
          <a:xfrm rot="1731157" flipH="1">
            <a:off x="2730144" y="5307854"/>
            <a:ext cx="374053" cy="257031"/>
          </a:xfrm>
          <a:prstGeom prst="rect">
            <a:avLst/>
          </a:prstGeom>
        </p:spPr>
      </p:pic>
      <p:sp>
        <p:nvSpPr>
          <p:cNvPr id="62" name="Freihandform: Form 61">
            <a:extLst>
              <a:ext uri="{FF2B5EF4-FFF2-40B4-BE49-F238E27FC236}">
                <a16:creationId xmlns:a16="http://schemas.microsoft.com/office/drawing/2014/main" id="{5A7C2217-D340-5647-F6D5-D8AC91CA703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93738" y="976314"/>
            <a:ext cx="5492738" cy="1157286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600">
              <a:solidFill>
                <a:schemeClr val="tx1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7AC1EEDE-67AF-4FAF-70DB-617D72194E8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713605" y="1077739"/>
            <a:ext cx="3626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Investmentstrategien</a:t>
            </a:r>
            <a:br>
              <a:rPr lang="de-DE" b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b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bei der nachhaltigen Geldanlage</a:t>
            </a:r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E9062B0D-74DD-CBB9-A14C-93C4EED1412E}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5403876" y="8824479"/>
            <a:ext cx="361062" cy="361061"/>
          </a:xfrm>
          <a:prstGeom prst="ellipse">
            <a:avLst/>
          </a:prstGeom>
          <a:solidFill>
            <a:schemeClr val="tx2"/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8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D89F449C-467B-0816-706B-1718C565EC5D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150218" y="8824479"/>
            <a:ext cx="722125" cy="361061"/>
            <a:chOff x="3065674" y="9424619"/>
            <a:chExt cx="1123414" cy="561705"/>
          </a:xfrm>
          <a:solidFill>
            <a:schemeClr val="tx2"/>
          </a:solidFill>
        </p:grpSpPr>
        <p:sp>
          <p:nvSpPr>
            <p:cNvPr id="70" name="Ellipse 69">
              <a:extLst>
                <a:ext uri="{FF2B5EF4-FFF2-40B4-BE49-F238E27FC236}">
                  <a16:creationId xmlns:a16="http://schemas.microsoft.com/office/drawing/2014/main" id="{2FFF185A-81BA-E9B2-1B18-F047EE4AB86B}"/>
                </a:ext>
              </a:extLst>
            </p:cNvPr>
            <p:cNvSpPr>
              <a:spLocks noGrp="1" noRot="1" noChangeAspect="1" noMove="1" noResize="1" noEditPoints="1" noAdjustHandles="1" noChangeArrowheads="1" noChangeShapeType="1"/>
            </p:cNvSpPr>
            <p:nvPr/>
          </p:nvSpPr>
          <p:spPr>
            <a:xfrm>
              <a:off x="3065674" y="9424619"/>
              <a:ext cx="561707" cy="561705"/>
            </a:xfrm>
            <a:prstGeom prst="ellipse">
              <a:avLst/>
            </a:prstGeom>
            <a:grpFill/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rgbClr val="FFFFFF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5</a:t>
              </a:r>
            </a:p>
          </p:txBody>
        </p:sp>
        <p:sp>
          <p:nvSpPr>
            <p:cNvPr id="74" name="Ellipse 73">
              <a:extLst>
                <a:ext uri="{FF2B5EF4-FFF2-40B4-BE49-F238E27FC236}">
                  <a16:creationId xmlns:a16="http://schemas.microsoft.com/office/drawing/2014/main" id="{C6245647-46D4-DE71-4707-1B74A1AEAD82}"/>
                </a:ext>
              </a:extLst>
            </p:cNvPr>
            <p:cNvSpPr>
              <a:spLocks noGrp="1" noRot="1" noChangeAspect="1" noMove="1" noResize="1" noEditPoints="1" noAdjustHandles="1" noChangeArrowheads="1" noChangeShapeType="1"/>
            </p:cNvSpPr>
            <p:nvPr/>
          </p:nvSpPr>
          <p:spPr>
            <a:xfrm>
              <a:off x="3627381" y="9424619"/>
              <a:ext cx="561707" cy="561705"/>
            </a:xfrm>
            <a:prstGeom prst="ellipse">
              <a:avLst/>
            </a:prstGeom>
            <a:grpFill/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rgbClr val="FFFFFF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9</a:t>
              </a:r>
            </a:p>
          </p:txBody>
        </p:sp>
      </p:grpSp>
      <p:pic>
        <p:nvPicPr>
          <p:cNvPr id="76" name="Grafik 75">
            <a:extLst>
              <a:ext uri="{FF2B5EF4-FFF2-40B4-BE49-F238E27FC236}">
                <a16:creationId xmlns:a16="http://schemas.microsoft.com/office/drawing/2014/main" id="{B44B6BC2-BCAF-B534-07A2-50933F32375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48436" y="1646025"/>
            <a:ext cx="1174152" cy="795317"/>
          </a:xfrm>
          <a:prstGeom prst="rect">
            <a:avLst/>
          </a:prstGeom>
        </p:spPr>
      </p:pic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15D705A2-8FEE-DDFB-F979-BF4CB83C447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929438" y="8642788"/>
            <a:ext cx="1093408" cy="724441"/>
            <a:chOff x="260698" y="9424619"/>
            <a:chExt cx="1701021" cy="1127017"/>
          </a:xfrm>
          <a:solidFill>
            <a:schemeClr val="tx2"/>
          </a:solidFill>
        </p:grpSpPr>
        <p:sp>
          <p:nvSpPr>
            <p:cNvPr id="66" name="Ellipse 65">
              <a:extLst>
                <a:ext uri="{FF2B5EF4-FFF2-40B4-BE49-F238E27FC236}">
                  <a16:creationId xmlns:a16="http://schemas.microsoft.com/office/drawing/2014/main" id="{35C45181-6710-478D-DD78-37C8CB4067ED}"/>
                </a:ext>
              </a:extLst>
            </p:cNvPr>
            <p:cNvSpPr>
              <a:spLocks noGrp="1" noRot="1" noChangeAspect="1" noMove="1" noResize="1" noEditPoints="1" noAdjustHandles="1" noChangeArrowheads="1" noChangeShapeType="1"/>
            </p:cNvSpPr>
            <p:nvPr/>
          </p:nvSpPr>
          <p:spPr>
            <a:xfrm>
              <a:off x="260698" y="9424619"/>
              <a:ext cx="561707" cy="561705"/>
            </a:xfrm>
            <a:prstGeom prst="ellipse">
              <a:avLst/>
            </a:prstGeom>
            <a:grpFill/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rgbClr val="FFFFFF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1</a:t>
              </a:r>
            </a:p>
          </p:txBody>
        </p:sp>
        <p:sp>
          <p:nvSpPr>
            <p:cNvPr id="68" name="Ellipse 67">
              <a:extLst>
                <a:ext uri="{FF2B5EF4-FFF2-40B4-BE49-F238E27FC236}">
                  <a16:creationId xmlns:a16="http://schemas.microsoft.com/office/drawing/2014/main" id="{8AF88BAB-4447-C4F3-E589-EEF8650EF26D}"/>
                </a:ext>
              </a:extLst>
            </p:cNvPr>
            <p:cNvSpPr>
              <a:spLocks noGrp="1" noRot="1" noChangeAspect="1" noMove="1" noResize="1" noEditPoints="1" noAdjustHandles="1" noChangeArrowheads="1" noChangeShapeType="1"/>
            </p:cNvSpPr>
            <p:nvPr/>
          </p:nvSpPr>
          <p:spPr>
            <a:xfrm>
              <a:off x="1400012" y="9424619"/>
              <a:ext cx="561707" cy="561705"/>
            </a:xfrm>
            <a:prstGeom prst="ellipse">
              <a:avLst/>
            </a:prstGeom>
            <a:grpFill/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rgbClr val="FFFFFF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3</a:t>
              </a:r>
            </a:p>
          </p:txBody>
        </p:sp>
        <p:sp>
          <p:nvSpPr>
            <p:cNvPr id="69" name="Ellipse 68">
              <a:extLst>
                <a:ext uri="{FF2B5EF4-FFF2-40B4-BE49-F238E27FC236}">
                  <a16:creationId xmlns:a16="http://schemas.microsoft.com/office/drawing/2014/main" id="{F6087B4E-617C-70EA-BA60-2EB18E396C77}"/>
                </a:ext>
              </a:extLst>
            </p:cNvPr>
            <p:cNvSpPr>
              <a:spLocks noGrp="1" noRot="1" noChangeAspect="1" noMove="1" noResize="1" noEditPoints="1" noAdjustHandles="1" noChangeArrowheads="1" noChangeShapeType="1"/>
            </p:cNvSpPr>
            <p:nvPr/>
          </p:nvSpPr>
          <p:spPr>
            <a:xfrm>
              <a:off x="260698" y="9989931"/>
              <a:ext cx="561707" cy="561705"/>
            </a:xfrm>
            <a:prstGeom prst="ellipse">
              <a:avLst/>
            </a:prstGeom>
            <a:grpFill/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rgbClr val="FFFFFF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4</a:t>
              </a:r>
            </a:p>
          </p:txBody>
        </p:sp>
        <p:sp>
          <p:nvSpPr>
            <p:cNvPr id="71" name="Ellipse 70">
              <a:extLst>
                <a:ext uri="{FF2B5EF4-FFF2-40B4-BE49-F238E27FC236}">
                  <a16:creationId xmlns:a16="http://schemas.microsoft.com/office/drawing/2014/main" id="{2C878DC1-B70C-4DA3-6512-218295A54320}"/>
                </a:ext>
              </a:extLst>
            </p:cNvPr>
            <p:cNvSpPr>
              <a:spLocks noGrp="1" noRot="1" noChangeAspect="1" noMove="1" noResize="1" noEditPoints="1" noAdjustHandles="1" noChangeArrowheads="1" noChangeShapeType="1"/>
            </p:cNvSpPr>
            <p:nvPr/>
          </p:nvSpPr>
          <p:spPr>
            <a:xfrm>
              <a:off x="838305" y="9989931"/>
              <a:ext cx="561707" cy="561705"/>
            </a:xfrm>
            <a:prstGeom prst="ellipse">
              <a:avLst/>
            </a:prstGeom>
            <a:grpFill/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rgbClr val="FFFFFF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6</a:t>
              </a:r>
            </a:p>
          </p:txBody>
        </p:sp>
        <p:sp>
          <p:nvSpPr>
            <p:cNvPr id="72" name="Ellipse 71">
              <a:extLst>
                <a:ext uri="{FF2B5EF4-FFF2-40B4-BE49-F238E27FC236}">
                  <a16:creationId xmlns:a16="http://schemas.microsoft.com/office/drawing/2014/main" id="{B908160E-17A6-BED9-5300-E259B5D6F619}"/>
                </a:ext>
              </a:extLst>
            </p:cNvPr>
            <p:cNvSpPr>
              <a:spLocks noGrp="1" noRot="1" noChangeAspect="1" noMove="1" noResize="1" noEditPoints="1" noAdjustHandles="1" noChangeArrowheads="1" noChangeShapeType="1"/>
            </p:cNvSpPr>
            <p:nvPr/>
          </p:nvSpPr>
          <p:spPr>
            <a:xfrm>
              <a:off x="1400011" y="9989931"/>
              <a:ext cx="561707" cy="561705"/>
            </a:xfrm>
            <a:prstGeom prst="ellipse">
              <a:avLst/>
            </a:prstGeom>
            <a:grpFill/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rgbClr val="FFFFFF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7</a:t>
              </a:r>
            </a:p>
          </p:txBody>
        </p:sp>
        <p:sp>
          <p:nvSpPr>
            <p:cNvPr id="2" name="Ellipse 1">
              <a:extLst>
                <a:ext uri="{FF2B5EF4-FFF2-40B4-BE49-F238E27FC236}">
                  <a16:creationId xmlns:a16="http://schemas.microsoft.com/office/drawing/2014/main" id="{4B275AE1-8A21-6118-455B-74D5F18A3108}"/>
                </a:ext>
              </a:extLst>
            </p:cNvPr>
            <p:cNvSpPr>
              <a:spLocks noGrp="1" noRot="1" noChangeAspect="1" noMove="1" noResize="1" noEditPoints="1" noAdjustHandles="1" noChangeArrowheads="1" noChangeShapeType="1"/>
            </p:cNvSpPr>
            <p:nvPr/>
          </p:nvSpPr>
          <p:spPr>
            <a:xfrm>
              <a:off x="838305" y="9424619"/>
              <a:ext cx="561707" cy="561705"/>
            </a:xfrm>
            <a:prstGeom prst="ellipse">
              <a:avLst/>
            </a:prstGeom>
            <a:grpFill/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rgbClr val="FFFFFF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2</a:t>
              </a:r>
            </a:p>
          </p:txBody>
        </p:sp>
      </p:grp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3071716D-97B4-B35B-A0F6-D7FFAB53E0C3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 flipH="1">
            <a:off x="3905762" y="4952999"/>
            <a:ext cx="2" cy="4833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lipse 5">
            <a:extLst>
              <a:ext uri="{FF2B5EF4-FFF2-40B4-BE49-F238E27FC236}">
                <a16:creationId xmlns:a16="http://schemas.microsoft.com/office/drawing/2014/main" id="{8E439079-2A38-BA02-6C00-F5361A3629A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449938" y="3358199"/>
            <a:ext cx="1594740" cy="159480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 i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Impact Investment</a:t>
            </a:r>
          </a:p>
          <a:p>
            <a:pPr algn="ctr"/>
            <a:endParaRPr lang="de-DE" sz="1200" i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de-DE" sz="1100" i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Erreichen von messbaren Zielen</a:t>
            </a:r>
          </a:p>
        </p:txBody>
      </p:sp>
      <p:pic>
        <p:nvPicPr>
          <p:cNvPr id="7" name="Grafik 6" descr="Ein Bild, das Logo enthält.&#10;&#10;Automatisch generierte Beschreibung">
            <a:extLst>
              <a:ext uri="{FF2B5EF4-FFF2-40B4-BE49-F238E27FC236}">
                <a16:creationId xmlns:a16="http://schemas.microsoft.com/office/drawing/2014/main" id="{B5F9A3CB-B764-748D-6D77-398AFB215B1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15" t="31713" r="16350" b="14047"/>
          <a:stretch/>
        </p:blipFill>
        <p:spPr>
          <a:xfrm rot="1731157" flipH="1">
            <a:off x="5058830" y="3253950"/>
            <a:ext cx="374053" cy="257031"/>
          </a:xfrm>
          <a:prstGeom prst="rect">
            <a:avLst/>
          </a:prstGeom>
        </p:spPr>
      </p:pic>
      <p:sp>
        <p:nvSpPr>
          <p:cNvPr id="67" name="Ellipse 66">
            <a:extLst>
              <a:ext uri="{FF2B5EF4-FFF2-40B4-BE49-F238E27FC236}">
                <a16:creationId xmlns:a16="http://schemas.microsoft.com/office/drawing/2014/main" id="{FF9B3E48-A4B5-F420-DA1A-2C8825C1FCAE}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5904210" y="4276874"/>
            <a:ext cx="377906" cy="377905"/>
          </a:xfrm>
          <a:prstGeom prst="ellipse">
            <a:avLst/>
          </a:prstGeom>
          <a:solidFill>
            <a:schemeClr val="tx2"/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750220328"/>
      </p:ext>
    </p:extLst>
  </p:cSld>
  <p:clrMapOvr>
    <a:masterClrMapping/>
  </p:clrMapOvr>
</p:sld>
</file>

<file path=ppt/theme/theme1.xml><?xml version="1.0" encoding="utf-8"?>
<a:theme xmlns:a="http://schemas.openxmlformats.org/drawingml/2006/main" name="Seite 1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3" ma:contentTypeDescription="Ein neues Dokument erstellen." ma:contentTypeScope="" ma:versionID="0be9e3b8bd6b94ad15b3e222d5ce0362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6626cebf6ec06331d976543a9d75a436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Props1.xml><?xml version="1.0" encoding="utf-8"?>
<ds:datastoreItem xmlns:ds="http://schemas.openxmlformats.org/officeDocument/2006/customXml" ds:itemID="{2274797F-A4D9-4462-9EAC-290921C4B2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1A16F67-C68B-46E9-AB34-4A7FFD6180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F545DF5-F5A5-4F0E-A40D-7052D5671CEF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273</Words>
  <Application>Microsoft Office PowerPoint</Application>
  <PresentationFormat>A4-Papier (210 x 297 mm)</PresentationFormat>
  <Paragraphs>67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9" baseType="lpstr">
      <vt:lpstr>Arial</vt:lpstr>
      <vt:lpstr>Calibri</vt:lpstr>
      <vt:lpstr>Helvetica</vt:lpstr>
      <vt:lpstr>Helvetica</vt:lpstr>
      <vt:lpstr>Ink Free</vt:lpstr>
      <vt:lpstr>Inter</vt:lpstr>
      <vt:lpstr>Seite 1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1</cp:revision>
  <dcterms:created xsi:type="dcterms:W3CDTF">2023-04-20T11:20:41Z</dcterms:created>
  <dcterms:modified xsi:type="dcterms:W3CDTF">2023-08-21T13:38:00Z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