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6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46C"/>
    <a:srgbClr val="8C9297"/>
    <a:srgbClr val="D3F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BA8BE5-3ACD-4B38-9E43-39BF47712228}" v="5" dt="2023-08-21T13:23:30.0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10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F2BA8BE5-3ACD-4B38-9E43-39BF47712228}"/>
    <pc:docChg chg="undo custSel addSld delSld modSld addMainMaster delMainMaster modMainMaster">
      <pc:chgData name="Franziska Händschel" userId="e2149472-3187-4d00-b16a-a19eff6fc04a" providerId="ADAL" clId="{F2BA8BE5-3ACD-4B38-9E43-39BF47712228}" dt="2023-08-21T13:36:39.335" v="361" actId="20577"/>
      <pc:docMkLst>
        <pc:docMk/>
      </pc:docMkLst>
      <pc:sldChg chg="modSp mod">
        <pc:chgData name="Franziska Händschel" userId="e2149472-3187-4d00-b16a-a19eff6fc04a" providerId="ADAL" clId="{F2BA8BE5-3ACD-4B38-9E43-39BF47712228}" dt="2023-08-10T06:41:07.443" v="353" actId="20577"/>
        <pc:sldMkLst>
          <pc:docMk/>
          <pc:sldMk cId="614384358" sldId="256"/>
        </pc:sldMkLst>
        <pc:graphicFrameChg chg="mod modGraphic">
          <ac:chgData name="Franziska Händschel" userId="e2149472-3187-4d00-b16a-a19eff6fc04a" providerId="ADAL" clId="{F2BA8BE5-3ACD-4B38-9E43-39BF47712228}" dt="2023-08-10T06:41:07.443" v="353" actId="20577"/>
          <ac:graphicFrameMkLst>
            <pc:docMk/>
            <pc:sldMk cId="614384358" sldId="256"/>
            <ac:graphicFrameMk id="6" creationId="{15A332F4-C809-93D3-7111-FC7BBBECE998}"/>
          </ac:graphicFrameMkLst>
        </pc:graphicFrameChg>
      </pc:sldChg>
      <pc:sldChg chg="add del">
        <pc:chgData name="Franziska Händschel" userId="e2149472-3187-4d00-b16a-a19eff6fc04a" providerId="ADAL" clId="{F2BA8BE5-3ACD-4B38-9E43-39BF47712228}" dt="2023-08-21T13:23:35.749" v="360" actId="47"/>
        <pc:sldMkLst>
          <pc:docMk/>
          <pc:sldMk cId="2597464754" sldId="257"/>
        </pc:sldMkLst>
      </pc:sldChg>
      <pc:sldMasterChg chg="add del addSldLayout delSldLayout">
        <pc:chgData name="Franziska Händschel" userId="e2149472-3187-4d00-b16a-a19eff6fc04a" providerId="ADAL" clId="{F2BA8BE5-3ACD-4B38-9E43-39BF47712228}" dt="2023-08-21T13:23:35.749" v="360" actId="47"/>
        <pc:sldMasterMkLst>
          <pc:docMk/>
          <pc:sldMasterMk cId="2011684619" sldId="2147483663"/>
        </pc:sldMasterMkLst>
        <pc:sldLayoutChg chg="add del">
          <pc:chgData name="Franziska Händschel" userId="e2149472-3187-4d00-b16a-a19eff6fc04a" providerId="ADAL" clId="{F2BA8BE5-3ACD-4B38-9E43-39BF47712228}" dt="2023-08-21T13:23:35.749" v="360" actId="47"/>
          <pc:sldLayoutMkLst>
            <pc:docMk/>
            <pc:sldMasterMk cId="2011684619" sldId="2147483663"/>
            <pc:sldLayoutMk cId="2209745101" sldId="2147483664"/>
          </pc:sldLayoutMkLst>
        </pc:sldLayoutChg>
      </pc:sldMasterChg>
      <pc:sldMasterChg chg="addSp delSp modSp mod">
        <pc:chgData name="Franziska Händschel" userId="e2149472-3187-4d00-b16a-a19eff6fc04a" providerId="ADAL" clId="{F2BA8BE5-3ACD-4B38-9E43-39BF47712228}" dt="2023-08-21T13:36:39.335" v="361" actId="20577"/>
        <pc:sldMasterMkLst>
          <pc:docMk/>
          <pc:sldMasterMk cId="680649221" sldId="2147483672"/>
        </pc:sldMasterMkLst>
        <pc:spChg chg="mod">
          <ac:chgData name="Franziska Händschel" userId="e2149472-3187-4d00-b16a-a19eff6fc04a" providerId="ADAL" clId="{F2BA8BE5-3ACD-4B38-9E43-39BF47712228}" dt="2023-08-10T06:24:26.976" v="3" actId="207"/>
          <ac:spMkLst>
            <pc:docMk/>
            <pc:sldMasterMk cId="680649221" sldId="2147483672"/>
            <ac:spMk id="10" creationId="{BB93C3BB-962C-DFF3-0ECC-632DAF4BADE3}"/>
          </ac:spMkLst>
        </pc:spChg>
        <pc:spChg chg="mod">
          <ac:chgData name="Franziska Händschel" userId="e2149472-3187-4d00-b16a-a19eff6fc04a" providerId="ADAL" clId="{F2BA8BE5-3ACD-4B38-9E43-39BF47712228}" dt="2023-08-10T06:24:17.113" v="1" actId="207"/>
          <ac:spMkLst>
            <pc:docMk/>
            <pc:sldMasterMk cId="680649221" sldId="2147483672"/>
            <ac:spMk id="11" creationId="{6537F262-CC52-8BD9-0AA2-6C8C94FEF070}"/>
          </ac:spMkLst>
        </pc:spChg>
        <pc:spChg chg="mod">
          <ac:chgData name="Franziska Händschel" userId="e2149472-3187-4d00-b16a-a19eff6fc04a" providerId="ADAL" clId="{F2BA8BE5-3ACD-4B38-9E43-39BF47712228}" dt="2023-08-21T13:36:39.335" v="361" actId="20577"/>
          <ac:spMkLst>
            <pc:docMk/>
            <pc:sldMasterMk cId="680649221" sldId="2147483672"/>
            <ac:spMk id="18" creationId="{2692A6B1-52CD-0B62-6FAE-B60004B621B8}"/>
          </ac:spMkLst>
        </pc:spChg>
        <pc:picChg chg="add mod">
          <ac:chgData name="Franziska Händschel" userId="e2149472-3187-4d00-b16a-a19eff6fc04a" providerId="ADAL" clId="{F2BA8BE5-3ACD-4B38-9E43-39BF47712228}" dt="2023-08-21T13:23:30.059" v="359"/>
          <ac:picMkLst>
            <pc:docMk/>
            <pc:sldMasterMk cId="680649221" sldId="2147483672"/>
            <ac:picMk id="2" creationId="{9849DE25-59A3-92E2-1B43-F3DB49537DCF}"/>
          </ac:picMkLst>
        </pc:picChg>
        <pc:picChg chg="mod">
          <ac:chgData name="Franziska Händschel" userId="e2149472-3187-4d00-b16a-a19eff6fc04a" providerId="ADAL" clId="{F2BA8BE5-3ACD-4B38-9E43-39BF47712228}" dt="2023-08-10T06:24:21.664" v="2"/>
          <ac:picMkLst>
            <pc:docMk/>
            <pc:sldMasterMk cId="680649221" sldId="2147483672"/>
            <ac:picMk id="15" creationId="{34E3B380-1C28-FD63-1CFC-68FE06DFB2B7}"/>
          </ac:picMkLst>
        </pc:picChg>
        <pc:picChg chg="del">
          <ac:chgData name="Franziska Händschel" userId="e2149472-3187-4d00-b16a-a19eff6fc04a" providerId="ADAL" clId="{F2BA8BE5-3ACD-4B38-9E43-39BF47712228}" dt="2023-08-10T09:05:18.944" v="356" actId="478"/>
          <ac:picMkLst>
            <pc:docMk/>
            <pc:sldMasterMk cId="680649221" sldId="2147483672"/>
            <ac:picMk id="17" creationId="{920D4DE8-C5AD-14C9-5E55-38B81666777A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669D-6BFD-4314-A5D8-F2EBE36DD6AE}" type="datetimeFigureOut">
              <a:rPr lang="de-DE" smtClean="0"/>
              <a:t>21.08.2023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D0414-8F30-42C3-A373-CF5734E015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17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715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97C0C4C-EEFA-14B8-9402-3505BEBF44B0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5928363" y="8800591"/>
            <a:ext cx="892262" cy="184666"/>
            <a:chOff x="4826001" y="3299827"/>
            <a:chExt cx="892262" cy="18466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81F632C4-6792-AB69-61F2-07F5D4C2C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1254D20-36D0-F77F-B45C-F09F5659CE1C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BB93C3BB-962C-DFF3-0ECC-632DAF4BADE3}"/>
              </a:ext>
            </a:extLst>
          </p:cNvPr>
          <p:cNvSpPr/>
          <p:nvPr userDrawn="1"/>
        </p:nvSpPr>
        <p:spPr>
          <a:xfrm flipH="1">
            <a:off x="0" y="6855999"/>
            <a:ext cx="3782292" cy="3050001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537F262-CC52-8BD9-0AA2-6C8C94FEF070}"/>
              </a:ext>
            </a:extLst>
          </p:cNvPr>
          <p:cNvSpPr txBox="1"/>
          <p:nvPr userDrawn="1"/>
        </p:nvSpPr>
        <p:spPr>
          <a:xfrm rot="21041047">
            <a:off x="771091" y="1309567"/>
            <a:ext cx="5757208" cy="646331"/>
          </a:xfrm>
          <a:prstGeom prst="rect">
            <a:avLst/>
          </a:prstGeom>
          <a:solidFill>
            <a:schemeClr val="bg2"/>
          </a:solidFill>
        </p:spPr>
        <p:txBody>
          <a:bodyPr wrap="square" lIns="108000" rIns="10800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36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Nachhaltigkeit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AF77DAD-7BC4-B446-796A-6931CCC32FF3}"/>
              </a:ext>
            </a:extLst>
          </p:cNvPr>
          <p:cNvSpPr txBox="1"/>
          <p:nvPr userDrawn="1"/>
        </p:nvSpPr>
        <p:spPr>
          <a:xfrm rot="21035794">
            <a:off x="1012871" y="1968073"/>
            <a:ext cx="5631120" cy="66704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000" b="1" dirty="0">
                <a:latin typeface="Helvetica" panose="020B0604020202020204" pitchFamily="34" charset="0"/>
                <a:cs typeface="Helvetica" panose="020B0604020202020204" pitchFamily="34" charset="0"/>
              </a:rPr>
              <a:t>Was ist das eigentlich?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34E3B380-1C28-FD63-1CFC-68FE06DFB2B7}"/>
              </a:ext>
            </a:extLst>
          </p:cNvPr>
          <p:cNvPicPr/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5655" y="1495385"/>
            <a:ext cx="1620230" cy="109747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2692A6B1-52CD-0B62-6FAE-B60004B621B8}"/>
              </a:ext>
            </a:extLst>
          </p:cNvPr>
          <p:cNvSpPr txBox="1"/>
          <p:nvPr userDrawn="1"/>
        </p:nvSpPr>
        <p:spPr>
          <a:xfrm>
            <a:off x="4886660" y="564578"/>
            <a:ext cx="14189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N-c | Seite </a:t>
            </a:r>
            <a:fld id="{93426455-552E-4C79-8967-4579939C66B4}" type="slidenum">
              <a:rPr lang="de-DE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‹Nr.›</a:t>
            </a:fld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von 4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849DE25-59A3-92E2-1B43-F3DB49537DCF}"/>
              </a:ext>
            </a:extLst>
          </p:cNvPr>
          <p:cNvPicPr/>
          <p:nvPr userDrawn="1"/>
        </p:nvPicPr>
        <p:blipFill>
          <a:blip r:embed="rId7"/>
          <a:stretch>
            <a:fillRect/>
          </a:stretch>
        </p:blipFill>
        <p:spPr>
          <a:xfrm>
            <a:off x="552362" y="487683"/>
            <a:ext cx="1548518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64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15A332F4-C809-93D3-7111-FC7BBBECE9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30519"/>
              </p:ext>
            </p:extLst>
          </p:nvPr>
        </p:nvGraphicFramePr>
        <p:xfrm>
          <a:off x="812800" y="3399367"/>
          <a:ext cx="5232400" cy="59309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321277714"/>
                    </a:ext>
                  </a:extLst>
                </a:gridCol>
                <a:gridCol w="4775200">
                  <a:extLst>
                    <a:ext uri="{9D8B030D-6E8A-4147-A177-3AD203B41FA5}">
                      <a16:colId xmlns:a16="http://schemas.microsoft.com/office/drawing/2014/main" val="2481533219"/>
                    </a:ext>
                  </a:extLst>
                </a:gridCol>
              </a:tblGrid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achwachsende</a:t>
                      </a:r>
                      <a:r>
                        <a:rPr lang="de-DE" sz="18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 Rohstoffe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5398135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bfallvermeidung</a:t>
                      </a:r>
                      <a:endParaRPr lang="de-DE" sz="1800" dirty="0">
                        <a:solidFill>
                          <a:schemeClr val="tx2"/>
                        </a:solidFill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3301540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-Reduktion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677522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unger</a:t>
                      </a:r>
                      <a:r>
                        <a:rPr lang="de-DE" sz="18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 in der Welt bekämpfen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4536506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eimische</a:t>
                      </a:r>
                      <a:r>
                        <a:rPr lang="de-DE" sz="18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 Tierwelt schützen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884419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kku</a:t>
                      </a:r>
                      <a:endParaRPr lang="de-DE" sz="1800" dirty="0">
                        <a:solidFill>
                          <a:schemeClr val="tx2"/>
                        </a:solidFill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162158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ebensmittelverschwendung</a:t>
                      </a:r>
                      <a:r>
                        <a:rPr lang="de-DE" sz="18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 verringern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5388934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ierwohl</a:t>
                      </a:r>
                      <a:endParaRPr lang="de-DE" sz="1800" dirty="0">
                        <a:solidFill>
                          <a:schemeClr val="tx2"/>
                        </a:solidFill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66434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nnovationen</a:t>
                      </a:r>
                      <a:r>
                        <a:rPr lang="de-DE" sz="18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 fördern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32088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enerationengerechtigkeit</a:t>
                      </a:r>
                      <a:endParaRPr lang="de-DE" sz="1800" dirty="0">
                        <a:solidFill>
                          <a:schemeClr val="tx2"/>
                        </a:solidFill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96285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limaschutz</a:t>
                      </a:r>
                      <a:endParaRPr lang="de-DE" sz="1800" dirty="0">
                        <a:solidFill>
                          <a:schemeClr val="tx2"/>
                        </a:solidFill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927709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rneuerbare</a:t>
                      </a:r>
                      <a:r>
                        <a:rPr lang="de-DE" sz="18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 Energien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0356519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nteressenkonflikt</a:t>
                      </a:r>
                      <a:endParaRPr lang="de-DE" sz="1800" dirty="0">
                        <a:solidFill>
                          <a:schemeClr val="tx2"/>
                        </a:solidFill>
                        <a:latin typeface="Ink Free" panose="03080402000500000000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1141122"/>
                  </a:ext>
                </a:extLst>
              </a:tr>
              <a:tr h="423636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rinkwasser</a:t>
                      </a:r>
                      <a:r>
                        <a:rPr lang="de-DE" sz="1800" dirty="0">
                          <a:solidFill>
                            <a:schemeClr val="tx2"/>
                          </a:solidFill>
                          <a:latin typeface="Ink Free" panose="03080402000500000000" pitchFamily="66" charset="0"/>
                        </a:rPr>
                        <a:t> einsparen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8367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4384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3" ma:contentTypeDescription="Ein neues Dokument erstellen." ma:contentTypeScope="" ma:versionID="0be9e3b8bd6b94ad15b3e222d5ce036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6626cebf6ec06331d976543a9d75a43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6D6B03-502B-4949-9CD4-6501039F6D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69DC013-20EB-4451-B29D-AC02D00C2E2E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3.xml><?xml version="1.0" encoding="utf-8"?>
<ds:datastoreItem xmlns:ds="http://schemas.openxmlformats.org/officeDocument/2006/customXml" ds:itemID="{4BB2C458-DE35-49A9-A92F-44A840ABF3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39</Words>
  <Application>Microsoft Office PowerPoint</Application>
  <PresentationFormat>A4-Papier (210 x 297 mm)</PresentationFormat>
  <Paragraphs>28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2023-08-10T06:03:30Z</dcterms:created>
  <dcterms:modified xsi:type="dcterms:W3CDTF">2023-08-21T13:36:46Z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