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56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46C"/>
    <a:srgbClr val="8C9297"/>
    <a:srgbClr val="D3F4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F119014B-9463-40CD-A067-BFE6A021FA49}"/>
    <pc:docChg chg="custSel modSld modMainMaster">
      <pc:chgData name="Franziska Händschel" userId="e2149472-3187-4d00-b16a-a19eff6fc04a" providerId="ADAL" clId="{F119014B-9463-40CD-A067-BFE6A021FA49}" dt="2023-08-10T09:02:58.513" v="1" actId="478"/>
      <pc:docMkLst>
        <pc:docMk/>
      </pc:docMkLst>
      <pc:sldChg chg="modSp mod">
        <pc:chgData name="Franziska Händschel" userId="e2149472-3187-4d00-b16a-a19eff6fc04a" providerId="ADAL" clId="{F119014B-9463-40CD-A067-BFE6A021FA49}" dt="2023-08-10T06:23:38.543" v="0" actId="2711"/>
        <pc:sldMkLst>
          <pc:docMk/>
          <pc:sldMk cId="614384358" sldId="256"/>
        </pc:sldMkLst>
        <pc:graphicFrameChg chg="modGraphic">
          <ac:chgData name="Franziska Händschel" userId="e2149472-3187-4d00-b16a-a19eff6fc04a" providerId="ADAL" clId="{F119014B-9463-40CD-A067-BFE6A021FA49}" dt="2023-08-10T06:23:38.543" v="0" actId="2711"/>
          <ac:graphicFrameMkLst>
            <pc:docMk/>
            <pc:sldMk cId="614384358" sldId="256"/>
            <ac:graphicFrameMk id="6" creationId="{15A332F4-C809-93D3-7111-FC7BBBECE998}"/>
          </ac:graphicFrameMkLst>
        </pc:graphicFrameChg>
      </pc:sldChg>
      <pc:sldMasterChg chg="delSp mod">
        <pc:chgData name="Franziska Händschel" userId="e2149472-3187-4d00-b16a-a19eff6fc04a" providerId="ADAL" clId="{F119014B-9463-40CD-A067-BFE6A021FA49}" dt="2023-08-10T09:02:58.513" v="1" actId="478"/>
        <pc:sldMasterMkLst>
          <pc:docMk/>
          <pc:sldMasterMk cId="680649221" sldId="2147483672"/>
        </pc:sldMasterMkLst>
        <pc:picChg chg="del">
          <ac:chgData name="Franziska Händschel" userId="e2149472-3187-4d00-b16a-a19eff6fc04a" providerId="ADAL" clId="{F119014B-9463-40CD-A067-BFE6A021FA49}" dt="2023-08-10T09:02:58.513" v="1" actId="478"/>
          <ac:picMkLst>
            <pc:docMk/>
            <pc:sldMasterMk cId="680649221" sldId="2147483672"/>
            <ac:picMk id="17" creationId="{920D4DE8-C5AD-14C9-5E55-38B81666777A}"/>
          </ac:picMkLst>
        </pc:pic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669D-6BFD-4314-A5D8-F2EBE36DD6AE}" type="datetimeFigureOut">
              <a:rPr lang="de-DE" smtClean="0"/>
              <a:t>10.08.2023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D0414-8F30-42C3-A373-CF5734E015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417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3715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897C0C4C-EEFA-14B8-9402-3505BEBF44B0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5928363" y="8800591"/>
            <a:ext cx="892262" cy="184666"/>
            <a:chOff x="4826001" y="3299827"/>
            <a:chExt cx="892262" cy="184666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81F632C4-6792-AB69-61F2-07F5D4C2C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02727" y="3347160"/>
              <a:ext cx="615536" cy="900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21254D20-36D0-F77F-B45C-F09F5659CE1C}"/>
                </a:ext>
              </a:extLst>
            </p:cNvPr>
            <p:cNvSpPr txBox="1">
              <a:spLocks/>
            </p:cNvSpPr>
            <p:nvPr/>
          </p:nvSpPr>
          <p:spPr>
            <a:xfrm>
              <a:off x="4826001" y="3299827"/>
              <a:ext cx="526843" cy="184666"/>
            </a:xfrm>
            <a:prstGeom prst="rect">
              <a:avLst/>
            </a:prstGeom>
            <a:noFill/>
          </p:spPr>
          <p:txBody>
            <a:bodyPr wrap="square" lIns="0" tIns="45720" rIns="91440" bIns="45720" rtlCol="0" anchor="t">
              <a:spAutoFit/>
            </a:bodyPr>
            <a:lstStyle/>
            <a:p>
              <a:r>
                <a:rPr lang="de-DE" sz="600" kern="1200" dirty="0">
                  <a:solidFill>
                    <a:schemeClr val="bg1">
                      <a:lumMod val="50000"/>
                    </a:schemeClr>
                  </a:solidFill>
                  <a:effectLst/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 2023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 </a:t>
              </a:r>
              <a:endParaRPr lang="de-DE" sz="60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BB93C3BB-962C-DFF3-0ECC-632DAF4BADE3}"/>
              </a:ext>
            </a:extLst>
          </p:cNvPr>
          <p:cNvSpPr/>
          <p:nvPr userDrawn="1"/>
        </p:nvSpPr>
        <p:spPr>
          <a:xfrm flipH="1">
            <a:off x="0" y="6855999"/>
            <a:ext cx="3782292" cy="3050001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D3F4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684000" rIns="91440" bIns="45720" rtlCol="0" anchor="ctr">
            <a:noAutofit/>
          </a:bodyPr>
          <a:lstStyle/>
          <a:p>
            <a:pPr algn="ctr"/>
            <a:endParaRPr lang="de-DE" sz="2800" b="1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537F262-CC52-8BD9-0AA2-6C8C94FEF070}"/>
              </a:ext>
            </a:extLst>
          </p:cNvPr>
          <p:cNvSpPr txBox="1"/>
          <p:nvPr userDrawn="1"/>
        </p:nvSpPr>
        <p:spPr>
          <a:xfrm rot="21041047">
            <a:off x="771091" y="1309567"/>
            <a:ext cx="5757208" cy="646331"/>
          </a:xfrm>
          <a:prstGeom prst="rect">
            <a:avLst/>
          </a:prstGeom>
          <a:solidFill>
            <a:srgbClr val="95C46C"/>
          </a:solidFill>
        </p:spPr>
        <p:txBody>
          <a:bodyPr wrap="square" lIns="108000" rIns="10800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3600" b="1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Nachhaltigkeit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AF77DAD-7BC4-B446-796A-6931CCC32FF3}"/>
              </a:ext>
            </a:extLst>
          </p:cNvPr>
          <p:cNvSpPr txBox="1"/>
          <p:nvPr userDrawn="1"/>
        </p:nvSpPr>
        <p:spPr>
          <a:xfrm rot="21035794">
            <a:off x="1012871" y="1968073"/>
            <a:ext cx="5631120" cy="66704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de-DE" sz="3000" b="1" dirty="0">
                <a:latin typeface="Helvetica" panose="020B0604020202020204" pitchFamily="34" charset="0"/>
                <a:cs typeface="Helvetica" panose="020B0604020202020204" pitchFamily="34" charset="0"/>
              </a:rPr>
              <a:t>Was ist das eigentlich?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34E3B380-1C28-FD63-1CFC-68FE06DFB2B7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5655" y="1495385"/>
            <a:ext cx="1620230" cy="1097471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2692A6B1-52CD-0B62-6FAE-B60004B621B8}"/>
              </a:ext>
            </a:extLst>
          </p:cNvPr>
          <p:cNvSpPr txBox="1"/>
          <p:nvPr userDrawn="1"/>
        </p:nvSpPr>
        <p:spPr>
          <a:xfrm>
            <a:off x="4880248" y="564578"/>
            <a:ext cx="1425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N-1 | Seite </a:t>
            </a:r>
            <a:fld id="{93426455-552E-4C79-8967-4579939C66B4}" type="slidenum">
              <a:rPr lang="de-DE" sz="1000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‹Nr.›</a:t>
            </a:fld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von 1</a:t>
            </a:r>
          </a:p>
        </p:txBody>
      </p:sp>
    </p:spTree>
    <p:extLst>
      <p:ext uri="{BB962C8B-B14F-4D97-AF65-F5344CB8AC3E}">
        <p14:creationId xmlns:p14="http://schemas.microsoft.com/office/powerpoint/2010/main" val="680649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15A332F4-C809-93D3-7111-FC7BBBECE9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145012"/>
              </p:ext>
            </p:extLst>
          </p:nvPr>
        </p:nvGraphicFramePr>
        <p:xfrm>
          <a:off x="812800" y="3399367"/>
          <a:ext cx="5232400" cy="593090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1321277714"/>
                    </a:ext>
                  </a:extLst>
                </a:gridCol>
                <a:gridCol w="4775200">
                  <a:extLst>
                    <a:ext uri="{9D8B030D-6E8A-4147-A177-3AD203B41FA5}">
                      <a16:colId xmlns:a16="http://schemas.microsoft.com/office/drawing/2014/main" val="2481533219"/>
                    </a:ext>
                  </a:extLst>
                </a:gridCol>
              </a:tblGrid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latin typeface="Ink Free" panose="03080402000500000000" pitchFamily="66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5398135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latin typeface="Ink Free" panose="03080402000500000000" pitchFamily="66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3301540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latin typeface="Ink Free" panose="03080402000500000000" pitchFamily="66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677522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latin typeface="Ink Free" panose="03080402000500000000" pitchFamily="66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4536506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latin typeface="Ink Free" panose="03080402000500000000" pitchFamily="66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5884419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latin typeface="Ink Free" panose="03080402000500000000" pitchFamily="66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162158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latin typeface="Ink Free" panose="03080402000500000000" pitchFamily="66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5388934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latin typeface="Ink Free" panose="03080402000500000000" pitchFamily="66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266434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latin typeface="Ink Free" panose="03080402000500000000" pitchFamily="66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432088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latin typeface="Ink Free" panose="03080402000500000000" pitchFamily="66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96285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latin typeface="Ink Free" panose="03080402000500000000" pitchFamily="66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927709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latin typeface="Ink Free" panose="03080402000500000000" pitchFamily="66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0356519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latin typeface="Ink Free" panose="03080402000500000000" pitchFamily="66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1141122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latin typeface="Ink Free" panose="03080402000500000000" pitchFamily="66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8367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4384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3" ma:contentTypeDescription="Ein neues Dokument erstellen." ma:contentTypeScope="" ma:versionID="0be9e3b8bd6b94ad15b3e222d5ce0362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6626cebf6ec06331d976543a9d75a436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Props1.xml><?xml version="1.0" encoding="utf-8"?>
<ds:datastoreItem xmlns:ds="http://schemas.openxmlformats.org/officeDocument/2006/customXml" ds:itemID="{C6683BA0-AC67-48B7-943F-43EC918E0B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4C64DA2-7F27-409D-91CB-079A83CF61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B2C8AF8-7252-49EF-943E-04F15BD402E8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14</Words>
  <Application>Microsoft Office PowerPoint</Application>
  <PresentationFormat>A4-Papier (210 x 297 mm)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Helvetica</vt:lpstr>
      <vt:lpstr>Helvetica</vt:lpstr>
      <vt:lpstr>Ink Free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</cp:revision>
  <dcterms:created xsi:type="dcterms:W3CDTF">2023-08-10T06:03:30Z</dcterms:created>
  <dcterms:modified xsi:type="dcterms:W3CDTF">2023-08-10T09:03:00Z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