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60" r:id="rId5"/>
    <p:sldId id="261" r:id="rId6"/>
    <p:sldId id="262" r:id="rId7"/>
    <p:sldId id="257" r:id="rId8"/>
    <p:sldId id="259" r:id="rId9"/>
    <p:sldId id="258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3F4AE"/>
    <a:srgbClr val="95C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3F9675-7CF1-4EEE-A30E-281B1E73E212}" v="4" dt="2023-08-21T13:42:42.0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84" y="-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BCDF50E7-71A1-439B-8F08-27DD462A40C8}"/>
    <pc:docChg chg="undo custSel modSld modMainMaster">
      <pc:chgData name="Franziska Händschel" userId="e2149472-3187-4d00-b16a-a19eff6fc04a" providerId="ADAL" clId="{BCDF50E7-71A1-439B-8F08-27DD462A40C8}" dt="2023-05-23T08:18:45.207" v="211" actId="20577"/>
      <pc:docMkLst>
        <pc:docMk/>
      </pc:docMkLst>
      <pc:sldChg chg="addSp delSp modSp mod">
        <pc:chgData name="Franziska Händschel" userId="e2149472-3187-4d00-b16a-a19eff6fc04a" providerId="ADAL" clId="{BCDF50E7-71A1-439B-8F08-27DD462A40C8}" dt="2023-04-20T11:48:26.175" v="162" actId="21"/>
        <pc:sldMkLst>
          <pc:docMk/>
          <pc:sldMk cId="1901694903" sldId="259"/>
        </pc:sldMkLst>
        <pc:spChg chg="add del mod ord">
          <ac:chgData name="Franziska Händschel" userId="e2149472-3187-4d00-b16a-a19eff6fc04a" providerId="ADAL" clId="{BCDF50E7-71A1-439B-8F08-27DD462A40C8}" dt="2023-04-20T11:48:26.175" v="162" actId="21"/>
          <ac:spMkLst>
            <pc:docMk/>
            <pc:sldMk cId="1901694903" sldId="259"/>
            <ac:spMk id="3" creationId="{1B0412BF-2331-F997-A894-814164575BD7}"/>
          </ac:spMkLst>
        </pc:spChg>
        <pc:graphicFrameChg chg="mod modGraphic">
          <ac:chgData name="Franziska Händschel" userId="e2149472-3187-4d00-b16a-a19eff6fc04a" providerId="ADAL" clId="{BCDF50E7-71A1-439B-8F08-27DD462A40C8}" dt="2023-04-20T11:48:21.093" v="161" actId="1076"/>
          <ac:graphicFrameMkLst>
            <pc:docMk/>
            <pc:sldMk cId="1901694903" sldId="259"/>
            <ac:graphicFrameMk id="2" creationId="{7E012489-48CD-BF7E-C3CD-69594D82F7B4}"/>
          </ac:graphicFrameMkLst>
        </pc:graphicFrameChg>
      </pc:sldChg>
      <pc:sldMasterChg chg="delSldLayout modSldLayout">
        <pc:chgData name="Franziska Händschel" userId="e2149472-3187-4d00-b16a-a19eff6fc04a" providerId="ADAL" clId="{BCDF50E7-71A1-439B-8F08-27DD462A40C8}" dt="2023-05-23T08:18:45.207" v="211" actId="20577"/>
        <pc:sldMasterMkLst>
          <pc:docMk/>
          <pc:sldMasterMk cId="1825021973" sldId="2147483660"/>
        </pc:sldMasterMkLst>
        <pc:sldLayoutChg chg="addSp delSp modSp mod">
          <pc:chgData name="Franziska Händschel" userId="e2149472-3187-4d00-b16a-a19eff6fc04a" providerId="ADAL" clId="{BCDF50E7-71A1-439B-8F08-27DD462A40C8}" dt="2023-04-20T11:51:54.218" v="202" actId="20577"/>
          <pc:sldLayoutMkLst>
            <pc:docMk/>
            <pc:sldMasterMk cId="1825021973" sldId="2147483660"/>
            <pc:sldLayoutMk cId="2640030524" sldId="2147483662"/>
          </pc:sldLayoutMkLst>
          <pc:spChg chg="add mod ord">
            <ac:chgData name="Franziska Händschel" userId="e2149472-3187-4d00-b16a-a19eff6fc04a" providerId="ADAL" clId="{BCDF50E7-71A1-439B-8F08-27DD462A40C8}" dt="2023-04-20T11:50:08.758" v="181" actId="167"/>
            <ac:spMkLst>
              <pc:docMk/>
              <pc:sldMasterMk cId="1825021973" sldId="2147483660"/>
              <pc:sldLayoutMk cId="2640030524" sldId="2147483662"/>
              <ac:spMk id="2" creationId="{C6375C1D-4937-C058-0382-3B8EFD00D907}"/>
            </ac:spMkLst>
          </pc:spChg>
          <pc:spChg chg="add del mod">
            <ac:chgData name="Franziska Händschel" userId="e2149472-3187-4d00-b16a-a19eff6fc04a" providerId="ADAL" clId="{BCDF50E7-71A1-439B-8F08-27DD462A40C8}" dt="2023-04-20T11:50:30.362" v="190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add mod ord">
            <ac:chgData name="Franziska Händschel" userId="e2149472-3187-4d00-b16a-a19eff6fc04a" providerId="ADAL" clId="{BCDF50E7-71A1-439B-8F08-27DD462A40C8}" dt="2023-04-20T11:48:54" v="165" actId="167"/>
            <ac:spMkLst>
              <pc:docMk/>
              <pc:sldMasterMk cId="1825021973" sldId="2147483660"/>
              <pc:sldLayoutMk cId="2640030524" sldId="2147483662"/>
              <ac:spMk id="4" creationId="{5845E094-D8AA-3A38-9EE8-E235721DD2D8}"/>
            </ac:spMkLst>
          </pc:spChg>
          <pc:spChg chg="add del mod">
            <ac:chgData name="Franziska Händschel" userId="e2149472-3187-4d00-b16a-a19eff6fc04a" providerId="ADAL" clId="{BCDF50E7-71A1-439B-8F08-27DD462A40C8}" dt="2023-04-20T11:50:09.212" v="182"/>
            <ac:spMkLst>
              <pc:docMk/>
              <pc:sldMasterMk cId="1825021973" sldId="2147483660"/>
              <pc:sldLayoutMk cId="2640030524" sldId="2147483662"/>
              <ac:spMk id="5" creationId="{2FD458A1-4C64-1CF7-F088-7036B33AEF3C}"/>
            </ac:spMkLst>
          </pc:spChg>
          <pc:spChg chg="add mod">
            <ac:chgData name="Franziska Händschel" userId="e2149472-3187-4d00-b16a-a19eff6fc04a" providerId="ADAL" clId="{BCDF50E7-71A1-439B-8F08-27DD462A40C8}" dt="2023-04-20T11:50:29.644" v="188"/>
            <ac:spMkLst>
              <pc:docMk/>
              <pc:sldMasterMk cId="1825021973" sldId="2147483660"/>
              <pc:sldLayoutMk cId="2640030524" sldId="2147483662"/>
              <ac:spMk id="6" creationId="{10C44C47-658A-24BB-F77C-3114CD49101E}"/>
            </ac:spMkLst>
          </pc:spChg>
          <pc:spChg chg="mod">
            <ac:chgData name="Franziska Händschel" userId="e2149472-3187-4d00-b16a-a19eff6fc04a" providerId="ADAL" clId="{BCDF50E7-71A1-439B-8F08-27DD462A40C8}" dt="2023-04-20T11:51:54.218" v="202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  <pc:spChg chg="mod ord">
            <ac:chgData name="Franziska Händschel" userId="e2149472-3187-4d00-b16a-a19eff6fc04a" providerId="ADAL" clId="{BCDF50E7-71A1-439B-8F08-27DD462A40C8}" dt="2023-04-20T11:50:43.921" v="192" actId="14100"/>
            <ac:spMkLst>
              <pc:docMk/>
              <pc:sldMasterMk cId="1825021973" sldId="2147483660"/>
              <pc:sldLayoutMk cId="2640030524" sldId="2147483662"/>
              <ac:spMk id="34" creationId="{7543F078-DA98-6B13-D0A8-D3A2B08D7275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4-20T11:51:58.152" v="204" actId="20577"/>
          <pc:sldLayoutMkLst>
            <pc:docMk/>
            <pc:sldMasterMk cId="1825021973" sldId="2147483660"/>
            <pc:sldLayoutMk cId="2954235492" sldId="2147483663"/>
          </pc:sldLayoutMkLst>
          <pc:spChg chg="mod">
            <ac:chgData name="Franziska Händschel" userId="e2149472-3187-4d00-b16a-a19eff6fc04a" providerId="ADAL" clId="{BCDF50E7-71A1-439B-8F08-27DD462A40C8}" dt="2023-04-20T11:51:58.152" v="204" actId="20577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BCDF50E7-71A1-439B-8F08-27DD462A40C8}" dt="2023-05-23T08:18:45.207" v="211" actId="20577"/>
          <pc:sldLayoutMkLst>
            <pc:docMk/>
            <pc:sldMasterMk cId="1825021973" sldId="2147483660"/>
            <pc:sldLayoutMk cId="3408153877" sldId="2147483666"/>
          </pc:sldLayoutMkLst>
          <pc:spChg chg="mod">
            <ac:chgData name="Franziska Händschel" userId="e2149472-3187-4d00-b16a-a19eff6fc04a" providerId="ADAL" clId="{BCDF50E7-71A1-439B-8F08-27DD462A40C8}" dt="2023-04-20T11:31:47.493" v="150" actId="207"/>
            <ac:spMkLst>
              <pc:docMk/>
              <pc:sldMasterMk cId="1825021973" sldId="2147483660"/>
              <pc:sldLayoutMk cId="3408153877" sldId="2147483666"/>
              <ac:spMk id="2" creationId="{1A235FA4-C8B9-09F9-70C2-7CCE7B007938}"/>
            </ac:spMkLst>
          </pc:spChg>
          <pc:spChg chg="add del mod">
            <ac:chgData name="Franziska Händschel" userId="e2149472-3187-4d00-b16a-a19eff6fc04a" providerId="ADAL" clId="{BCDF50E7-71A1-439B-8F08-27DD462A40C8}" dt="2023-05-23T08:18:45.207" v="211" actId="20577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mod">
            <ac:chgData name="Franziska Händschel" userId="e2149472-3187-4d00-b16a-a19eff6fc04a" providerId="ADAL" clId="{BCDF50E7-71A1-439B-8F08-27DD462A40C8}" dt="2023-04-20T11:51:34.887" v="194" actId="20577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4-20T11:51:40.130" v="196" actId="20577"/>
          <pc:sldLayoutMkLst>
            <pc:docMk/>
            <pc:sldMasterMk cId="1825021973" sldId="2147483660"/>
            <pc:sldLayoutMk cId="432749844" sldId="2147483667"/>
          </pc:sldLayoutMkLst>
          <pc:spChg chg="mod">
            <ac:chgData name="Franziska Händschel" userId="e2149472-3187-4d00-b16a-a19eff6fc04a" providerId="ADAL" clId="{BCDF50E7-71A1-439B-8F08-27DD462A40C8}" dt="2023-04-19T11:52:27.962" v="111" actId="113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mod">
            <ac:chgData name="Franziska Händschel" userId="e2149472-3187-4d00-b16a-a19eff6fc04a" providerId="ADAL" clId="{BCDF50E7-71A1-439B-8F08-27DD462A40C8}" dt="2023-04-20T11:51:40.130" v="196" actId="20577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5-02T09:15:43.075" v="209" actId="20577"/>
          <pc:sldLayoutMkLst>
            <pc:docMk/>
            <pc:sldMasterMk cId="1825021973" sldId="2147483660"/>
            <pc:sldLayoutMk cId="2001915757" sldId="2147483668"/>
          </pc:sldLayoutMkLst>
          <pc:spChg chg="mod">
            <ac:chgData name="Franziska Händschel" userId="e2149472-3187-4d00-b16a-a19eff6fc04a" providerId="ADAL" clId="{BCDF50E7-71A1-439B-8F08-27DD462A40C8}" dt="2023-05-02T09:15:43.075" v="209" actId="20577"/>
            <ac:spMkLst>
              <pc:docMk/>
              <pc:sldMasterMk cId="1825021973" sldId="2147483660"/>
              <pc:sldLayoutMk cId="2001915757" sldId="2147483668"/>
              <ac:spMk id="4" creationId="{1C1B2BDA-5F8B-C791-FE03-3AFDDA37709A}"/>
            </ac:spMkLst>
          </pc:spChg>
          <pc:spChg chg="mod">
            <ac:chgData name="Franziska Händschel" userId="e2149472-3187-4d00-b16a-a19eff6fc04a" providerId="ADAL" clId="{BCDF50E7-71A1-439B-8F08-27DD462A40C8}" dt="2023-04-20T11:51:44.245" v="198" actId="20577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BCDF50E7-71A1-439B-8F08-27DD462A40C8}" dt="2023-04-20T11:51:48.770" v="200" actId="20577"/>
          <pc:sldLayoutMkLst>
            <pc:docMk/>
            <pc:sldMasterMk cId="1825021973" sldId="2147483660"/>
            <pc:sldLayoutMk cId="1257883867" sldId="2147483669"/>
          </pc:sldLayoutMkLst>
          <pc:spChg chg="mod">
            <ac:chgData name="Franziska Händschel" userId="e2149472-3187-4d00-b16a-a19eff6fc04a" providerId="ADAL" clId="{BCDF50E7-71A1-439B-8F08-27DD462A40C8}" dt="2023-04-20T11:31:25.641" v="149" actId="208"/>
            <ac:spMkLst>
              <pc:docMk/>
              <pc:sldMasterMk cId="1825021973" sldId="2147483660"/>
              <pc:sldLayoutMk cId="1257883867" sldId="2147483669"/>
              <ac:spMk id="2" creationId="{1A235FA4-C8B9-09F9-70C2-7CCE7B007938}"/>
            </ac:spMkLst>
          </pc:spChg>
          <pc:spChg chg="add del">
            <ac:chgData name="Franziska Händschel" userId="e2149472-3187-4d00-b16a-a19eff6fc04a" providerId="ADAL" clId="{BCDF50E7-71A1-439B-8F08-27DD462A40C8}" dt="2023-04-20T11:50:10.660" v="184" actId="21"/>
            <ac:spMkLst>
              <pc:docMk/>
              <pc:sldMasterMk cId="1825021973" sldId="2147483660"/>
              <pc:sldLayoutMk cId="1257883867" sldId="2147483669"/>
              <ac:spMk id="3" creationId="{A5B24F33-9DBA-16BA-4137-4FF565AFCEF8}"/>
            </ac:spMkLst>
          </pc:spChg>
          <pc:spChg chg="mod">
            <ac:chgData name="Franziska Händschel" userId="e2149472-3187-4d00-b16a-a19eff6fc04a" providerId="ADAL" clId="{BCDF50E7-71A1-439B-8F08-27DD462A40C8}" dt="2023-04-20T11:51:48.770" v="200" actId="20577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  <pc:sldLayoutChg chg="del">
          <pc:chgData name="Franziska Händschel" userId="e2149472-3187-4d00-b16a-a19eff6fc04a" providerId="ADAL" clId="{BCDF50E7-71A1-439B-8F08-27DD462A40C8}" dt="2023-04-19T12:09:42.544" v="146" actId="2696"/>
          <pc:sldLayoutMkLst>
            <pc:docMk/>
            <pc:sldMasterMk cId="1825021973" sldId="2147483660"/>
            <pc:sldLayoutMk cId="33445857" sldId="2147483670"/>
          </pc:sldLayoutMkLst>
        </pc:sldLayoutChg>
      </pc:sldMasterChg>
    </pc:docChg>
  </pc:docChgLst>
  <pc:docChgLst>
    <pc:chgData name="Franziska Händschel" userId="e2149472-3187-4d00-b16a-a19eff6fc04a" providerId="ADAL" clId="{E461C706-3E05-4281-BD4E-0CB536F8D393}"/>
    <pc:docChg chg="undo redo custSel addSld delSld modSld sldOrd addMainMaster delMainMaster modMainMaster">
      <pc:chgData name="Franziska Händschel" userId="e2149472-3187-4d00-b16a-a19eff6fc04a" providerId="ADAL" clId="{E461C706-3E05-4281-BD4E-0CB536F8D393}" dt="2023-04-19T08:23:09.385" v="5612" actId="6549"/>
      <pc:docMkLst>
        <pc:docMk/>
      </pc:docMkLst>
      <pc:sldChg chg="addSp delSp modSp mod modClrScheme chgLayout">
        <pc:chgData name="Franziska Händschel" userId="e2149472-3187-4d00-b16a-a19eff6fc04a" providerId="ADAL" clId="{E461C706-3E05-4281-BD4E-0CB536F8D393}" dt="2023-04-19T08:22:14.120" v="5603" actId="700"/>
        <pc:sldMkLst>
          <pc:docMk/>
          <pc:sldMk cId="132494341" sldId="257"/>
        </pc:sldMkLst>
        <pc:spChg chg="add del mod">
          <ac:chgData name="Franziska Händschel" userId="e2149472-3187-4d00-b16a-a19eff6fc04a" providerId="ADAL" clId="{E461C706-3E05-4281-BD4E-0CB536F8D393}" dt="2023-04-18T15:03:59.614" v="2172" actId="478"/>
          <ac:spMkLst>
            <pc:docMk/>
            <pc:sldMk cId="132494341" sldId="257"/>
            <ac:spMk id="3" creationId="{93F59421-17AD-EBCA-B38D-EFCE30C41F9D}"/>
          </ac:spMkLst>
        </pc:spChg>
        <pc:spChg chg="add del mod">
          <ac:chgData name="Franziska Händschel" userId="e2149472-3187-4d00-b16a-a19eff6fc04a" providerId="ADAL" clId="{E461C706-3E05-4281-BD4E-0CB536F8D393}" dt="2023-04-19T07:46:24.603" v="2604" actId="21"/>
          <ac:spMkLst>
            <pc:docMk/>
            <pc:sldMk cId="132494341" sldId="257"/>
            <ac:spMk id="6" creationId="{905A3DA3-1134-CFD2-05AD-21E841CE7602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7" creationId="{DDA9FD20-DD9C-49A4-D646-78D50191E19A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8" creationId="{1AA8CA37-3CBB-4EEA-74B7-34FAA89AA644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9" creationId="{AE010A6A-7A51-EF0C-78B4-E80E801994B5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0" creationId="{97D8DA88-C69A-BC7A-639E-796BD2EC1CD6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1" creationId="{A8974EAF-4C9F-2B2D-16F9-588B1E5D21D2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2" creationId="{D86F9DA0-2F4A-4641-D9CE-82053D61AA80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3" creationId="{DDCEC4BE-416D-3951-223A-FE95D1B3C1A6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4" creationId="{3D468AAC-D8CF-0D8A-516E-B5254DBC47F8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5" creationId="{B8235A99-424A-5CE8-EE28-7BE2AEA32207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6" creationId="{BEF62B2E-F4A3-33D0-B736-F1A9C9D6EAAC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7" creationId="{CAD1F305-272C-17C8-A37F-79CF110094F1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8" creationId="{F20289BB-6D4E-29C4-F27C-B3040BCA2AD7}"/>
          </ac:spMkLst>
        </pc:spChg>
        <pc:graphicFrameChg chg="del mod modGraphic">
          <ac:chgData name="Franziska Händschel" userId="e2149472-3187-4d00-b16a-a19eff6fc04a" providerId="ADAL" clId="{E461C706-3E05-4281-BD4E-0CB536F8D393}" dt="2023-04-18T14:48:34.755" v="812" actId="478"/>
          <ac:graphicFrameMkLst>
            <pc:docMk/>
            <pc:sldMk cId="132494341" sldId="257"/>
            <ac:graphicFrameMk id="2" creationId="{7E012489-48CD-BF7E-C3CD-69594D82F7B4}"/>
          </ac:graphicFrameMkLst>
        </pc:graphicFrameChg>
        <pc:graphicFrameChg chg="add del mod">
          <ac:chgData name="Franziska Händschel" userId="e2149472-3187-4d00-b16a-a19eff6fc04a" providerId="ADAL" clId="{E461C706-3E05-4281-BD4E-0CB536F8D393}" dt="2023-04-18T14:56:11.922" v="1259"/>
          <ac:graphicFrameMkLst>
            <pc:docMk/>
            <pc:sldMk cId="132494341" sldId="257"/>
            <ac:graphicFrameMk id="5" creationId="{5BC0B199-D162-1183-A8B3-E18D0D0DCEA8}"/>
          </ac:graphicFrameMkLst>
        </pc:graphicFrameChg>
        <pc:picChg chg="add mod modCrop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3" creationId="{494C3E45-275B-E708-4B74-902129486FE3}"/>
          </ac:picMkLst>
        </pc:picChg>
        <pc:picChg chg="add mod ord">
          <ac:chgData name="Franziska Händschel" userId="e2149472-3187-4d00-b16a-a19eff6fc04a" providerId="ADAL" clId="{E461C706-3E05-4281-BD4E-0CB536F8D393}" dt="2023-04-19T07:46:19.553" v="2603" actId="34135"/>
          <ac:picMkLst>
            <pc:docMk/>
            <pc:sldMk cId="132494341" sldId="257"/>
            <ac:picMk id="4" creationId="{F27715C9-40F5-ED59-22FE-CB51B2AEE154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5" creationId="{CDE252BB-41C6-9C34-8A3F-1633D0FAB2FF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19" creationId="{4C9A2D61-987A-B355-1904-6F5BB05B0685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0" creationId="{73A5FA90-7A10-72A1-3130-9EC943626C06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1" creationId="{D2873DB2-A0A7-5A41-DC16-9E7EBC416848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2" creationId="{F4BF583D-0D5D-64DB-0B3E-B29EE4CF6191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3" creationId="{B0F472E9-5813-02D0-910B-C01A686E754E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4" creationId="{47E6EC4B-5A0C-4B06-D1DB-3A844C93A204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5" creationId="{9391DEC8-43DB-3970-F6AC-747F20B37A32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6" creationId="{CF76B865-E617-B235-B995-2D84501CCA3D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7" creationId="{E6CAC552-3999-C9CF-B709-E542E768AC01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8" creationId="{1CF527F0-8AEA-2166-99B7-AC16CDA3B358}"/>
          </ac:picMkLst>
        </pc:picChg>
      </pc:sldChg>
      <pc:sldChg chg="addSp delSp modSp mod chgLayout">
        <pc:chgData name="Franziska Händschel" userId="e2149472-3187-4d00-b16a-a19eff6fc04a" providerId="ADAL" clId="{E461C706-3E05-4281-BD4E-0CB536F8D393}" dt="2023-04-19T08:22:10.784" v="5602" actId="700"/>
        <pc:sldMkLst>
          <pc:docMk/>
          <pc:sldMk cId="1886048624" sldId="258"/>
        </pc:sldMkLst>
        <pc:spChg chg="add mod">
          <ac:chgData name="Franziska Händschel" userId="e2149472-3187-4d00-b16a-a19eff6fc04a" providerId="ADAL" clId="{E461C706-3E05-4281-BD4E-0CB536F8D393}" dt="2023-04-18T14:36:41.665" v="707" actId="14100"/>
          <ac:spMkLst>
            <pc:docMk/>
            <pc:sldMk cId="1886048624" sldId="258"/>
            <ac:spMk id="3" creationId="{5D2995EB-CB6A-EB84-DDC1-66B4AE6E9E39}"/>
          </ac:spMkLst>
        </pc:spChg>
        <pc:spChg chg="add mod">
          <ac:chgData name="Franziska Händschel" userId="e2149472-3187-4d00-b16a-a19eff6fc04a" providerId="ADAL" clId="{E461C706-3E05-4281-BD4E-0CB536F8D393}" dt="2023-04-18T14:36:38.653" v="706" actId="14100"/>
          <ac:spMkLst>
            <pc:docMk/>
            <pc:sldMk cId="1886048624" sldId="258"/>
            <ac:spMk id="4" creationId="{E791C9A3-E693-19B9-47BA-4C4CBCE37F27}"/>
          </ac:spMkLst>
        </pc:spChg>
        <pc:spChg chg="add del mod">
          <ac:chgData name="Franziska Händschel" userId="e2149472-3187-4d00-b16a-a19eff6fc04a" providerId="ADAL" clId="{E461C706-3E05-4281-BD4E-0CB536F8D393}" dt="2023-04-18T14:24:52.724" v="223" actId="21"/>
          <ac:spMkLst>
            <pc:docMk/>
            <pc:sldMk cId="1886048624" sldId="258"/>
            <ac:spMk id="7" creationId="{AE5DB93D-6030-E675-7FA5-E1CF2ACD452B}"/>
          </ac:spMkLst>
        </pc:spChg>
        <pc:spChg chg="add del mod">
          <ac:chgData name="Franziska Händschel" userId="e2149472-3187-4d00-b16a-a19eff6fc04a" providerId="ADAL" clId="{E461C706-3E05-4281-BD4E-0CB536F8D393}" dt="2023-04-18T14:24:52.724" v="223" actId="21"/>
          <ac:spMkLst>
            <pc:docMk/>
            <pc:sldMk cId="1886048624" sldId="258"/>
            <ac:spMk id="8" creationId="{2CF7D417-A2B6-EBAE-01C2-F5591843409E}"/>
          </ac:spMkLst>
        </pc:spChg>
        <pc:picChg chg="add del mod">
          <ac:chgData name="Franziska Händschel" userId="e2149472-3187-4d00-b16a-a19eff6fc04a" providerId="ADAL" clId="{E461C706-3E05-4281-BD4E-0CB536F8D393}" dt="2023-04-18T14:22:00.498" v="11" actId="478"/>
          <ac:picMkLst>
            <pc:docMk/>
            <pc:sldMk cId="1886048624" sldId="258"/>
            <ac:picMk id="5" creationId="{17E5133C-A3CA-2067-A1A1-62651FDAB7F1}"/>
          </ac:picMkLst>
        </pc:picChg>
        <pc:picChg chg="add del mod">
          <ac:chgData name="Franziska Händschel" userId="e2149472-3187-4d00-b16a-a19eff6fc04a" providerId="ADAL" clId="{E461C706-3E05-4281-BD4E-0CB536F8D393}" dt="2023-04-18T14:21:27.661" v="3" actId="478"/>
          <ac:picMkLst>
            <pc:docMk/>
            <pc:sldMk cId="1886048624" sldId="258"/>
            <ac:picMk id="6" creationId="{2D0D8D18-3207-B878-A7C8-D18D9ED327BF}"/>
          </ac:picMkLst>
        </pc:picChg>
        <pc:picChg chg="add del mod">
          <ac:chgData name="Franziska Händschel" userId="e2149472-3187-4d00-b16a-a19eff6fc04a" providerId="ADAL" clId="{E461C706-3E05-4281-BD4E-0CB536F8D393}" dt="2023-04-18T14:27:10.032" v="311" actId="21"/>
          <ac:picMkLst>
            <pc:docMk/>
            <pc:sldMk cId="1886048624" sldId="258"/>
            <ac:picMk id="10" creationId="{23703498-5B78-2CB3-5A17-E2D578FE2415}"/>
          </ac:picMkLst>
        </pc:picChg>
        <pc:picChg chg="add mod">
          <ac:chgData name="Franziska Händschel" userId="e2149472-3187-4d00-b16a-a19eff6fc04a" providerId="ADAL" clId="{E461C706-3E05-4281-BD4E-0CB536F8D393}" dt="2023-04-18T14:28:27.490" v="351"/>
          <ac:picMkLst>
            <pc:docMk/>
            <pc:sldMk cId="1886048624" sldId="258"/>
            <ac:picMk id="11" creationId="{8282D404-4987-5181-080D-122E845881B7}"/>
          </ac:picMkLst>
        </pc:picChg>
      </pc:sldChg>
      <pc:sldChg chg="modSp add mod modClrScheme chgLayout">
        <pc:chgData name="Franziska Händschel" userId="e2149472-3187-4d00-b16a-a19eff6fc04a" providerId="ADAL" clId="{E461C706-3E05-4281-BD4E-0CB536F8D393}" dt="2023-04-19T08:22:07.945" v="5601" actId="700"/>
        <pc:sldMkLst>
          <pc:docMk/>
          <pc:sldMk cId="1901694903" sldId="259"/>
        </pc:sldMkLst>
        <pc:graphicFrameChg chg="mod modGraphic">
          <ac:chgData name="Franziska Händschel" userId="e2149472-3187-4d00-b16a-a19eff6fc04a" providerId="ADAL" clId="{E461C706-3E05-4281-BD4E-0CB536F8D393}" dt="2023-04-19T08:14:37.804" v="5213" actId="6549"/>
          <ac:graphicFrameMkLst>
            <pc:docMk/>
            <pc:sldMk cId="1901694903" sldId="259"/>
            <ac:graphicFrameMk id="2" creationId="{7E012489-48CD-BF7E-C3CD-69594D82F7B4}"/>
          </ac:graphicFrameMkLst>
        </pc:graphicFrameChg>
      </pc:sldChg>
      <pc:sldChg chg="add del">
        <pc:chgData name="Franziska Händschel" userId="e2149472-3187-4d00-b16a-a19eff6fc04a" providerId="ADAL" clId="{E461C706-3E05-4281-BD4E-0CB536F8D393}" dt="2023-04-18T14:34:48.004" v="565" actId="47"/>
        <pc:sldMkLst>
          <pc:docMk/>
          <pc:sldMk cId="2341153072" sldId="259"/>
        </pc:sldMkLst>
      </pc:sldChg>
      <pc:sldChg chg="delSp modSp add mod ord chgLayout">
        <pc:chgData name="Franziska Händschel" userId="e2149472-3187-4d00-b16a-a19eff6fc04a" providerId="ADAL" clId="{E461C706-3E05-4281-BD4E-0CB536F8D393}" dt="2023-04-19T08:22:33.193" v="5604" actId="21"/>
        <pc:sldMkLst>
          <pc:docMk/>
          <pc:sldMk cId="1235682300" sldId="260"/>
        </pc:sldMkLst>
        <pc:spChg chg="del mod">
          <ac:chgData name="Franziska Händschel" userId="e2149472-3187-4d00-b16a-a19eff6fc04a" providerId="ADAL" clId="{E461C706-3E05-4281-BD4E-0CB536F8D393}" dt="2023-04-19T08:22:33.193" v="5604" actId="21"/>
          <ac:spMkLst>
            <pc:docMk/>
            <pc:sldMk cId="1235682300" sldId="260"/>
            <ac:spMk id="3" creationId="{93F59421-17AD-EBCA-B38D-EFCE30C41F9D}"/>
          </ac:spMkLst>
        </pc:spChg>
        <pc:picChg chg="del mod">
          <ac:chgData name="Franziska Händschel" userId="e2149472-3187-4d00-b16a-a19eff6fc04a" providerId="ADAL" clId="{E461C706-3E05-4281-BD4E-0CB536F8D393}" dt="2023-04-19T08:22:33.193" v="5604" actId="21"/>
          <ac:picMkLst>
            <pc:docMk/>
            <pc:sldMk cId="1235682300" sldId="260"/>
            <ac:picMk id="4" creationId="{F27715C9-40F5-ED59-22FE-CB51B2AEE154}"/>
          </ac:picMkLst>
        </pc:picChg>
      </pc:sldChg>
      <pc:sldChg chg="add del">
        <pc:chgData name="Franziska Händschel" userId="e2149472-3187-4d00-b16a-a19eff6fc04a" providerId="ADAL" clId="{E461C706-3E05-4281-BD4E-0CB536F8D393}" dt="2023-04-18T14:49:19.840" v="822" actId="47"/>
        <pc:sldMkLst>
          <pc:docMk/>
          <pc:sldMk cId="2082547443" sldId="260"/>
        </pc:sldMkLst>
      </pc:sldChg>
      <pc:sldChg chg="delSp modSp add mod modClrScheme chgLayout">
        <pc:chgData name="Franziska Händschel" userId="e2149472-3187-4d00-b16a-a19eff6fc04a" providerId="ADAL" clId="{E461C706-3E05-4281-BD4E-0CB536F8D393}" dt="2023-04-19T08:22:40.318" v="5606" actId="21"/>
        <pc:sldMkLst>
          <pc:docMk/>
          <pc:sldMk cId="1809940658" sldId="261"/>
        </pc:sldMkLst>
        <pc:spChg chg="del mod">
          <ac:chgData name="Franziska Händschel" userId="e2149472-3187-4d00-b16a-a19eff6fc04a" providerId="ADAL" clId="{E461C706-3E05-4281-BD4E-0CB536F8D393}" dt="2023-04-19T08:22:40.318" v="5606" actId="21"/>
          <ac:spMkLst>
            <pc:docMk/>
            <pc:sldMk cId="1809940658" sldId="261"/>
            <ac:spMk id="3" creationId="{93F59421-17AD-EBCA-B38D-EFCE30C41F9D}"/>
          </ac:spMkLst>
        </pc:spChg>
        <pc:picChg chg="del">
          <ac:chgData name="Franziska Händschel" userId="e2149472-3187-4d00-b16a-a19eff6fc04a" providerId="ADAL" clId="{E461C706-3E05-4281-BD4E-0CB536F8D393}" dt="2023-04-19T08:22:40.318" v="5606" actId="21"/>
          <ac:picMkLst>
            <pc:docMk/>
            <pc:sldMk cId="1809940658" sldId="261"/>
            <ac:picMk id="4" creationId="{F27715C9-40F5-ED59-22FE-CB51B2AEE154}"/>
          </ac:picMkLst>
        </pc:picChg>
      </pc:sldChg>
      <pc:sldChg chg="new del">
        <pc:chgData name="Franziska Händschel" userId="e2149472-3187-4d00-b16a-a19eff6fc04a" providerId="ADAL" clId="{E461C706-3E05-4281-BD4E-0CB536F8D393}" dt="2023-04-19T07:48:42.084" v="2671" actId="47"/>
        <pc:sldMkLst>
          <pc:docMk/>
          <pc:sldMk cId="2764863511" sldId="261"/>
        </pc:sldMkLst>
      </pc:sldChg>
      <pc:sldChg chg="addSp delSp modSp add mod modClrScheme chgLayout">
        <pc:chgData name="Franziska Händschel" userId="e2149472-3187-4d00-b16a-a19eff6fc04a" providerId="ADAL" clId="{E461C706-3E05-4281-BD4E-0CB536F8D393}" dt="2023-04-19T08:22:57.786" v="5609" actId="21"/>
        <pc:sldMkLst>
          <pc:docMk/>
          <pc:sldMk cId="3235022994" sldId="262"/>
        </pc:sldMkLst>
        <pc:spChg chg="del mod">
          <ac:chgData name="Franziska Händschel" userId="e2149472-3187-4d00-b16a-a19eff6fc04a" providerId="ADAL" clId="{E461C706-3E05-4281-BD4E-0CB536F8D393}" dt="2023-04-19T08:22:57.786" v="5609" actId="21"/>
          <ac:spMkLst>
            <pc:docMk/>
            <pc:sldMk cId="3235022994" sldId="262"/>
            <ac:spMk id="3" creationId="{93F59421-17AD-EBCA-B38D-EFCE30C41F9D}"/>
          </ac:spMkLst>
        </pc:spChg>
        <pc:spChg chg="add del mod">
          <ac:chgData name="Franziska Händschel" userId="e2149472-3187-4d00-b16a-a19eff6fc04a" providerId="ADAL" clId="{E461C706-3E05-4281-BD4E-0CB536F8D393}" dt="2023-04-19T08:07:09.569" v="4905"/>
          <ac:spMkLst>
            <pc:docMk/>
            <pc:sldMk cId="3235022994" sldId="262"/>
            <ac:spMk id="5" creationId="{34BB97F3-E836-AA8B-478F-E9D4F421B7C4}"/>
          </ac:spMkLst>
        </pc:spChg>
        <pc:spChg chg="add del mod">
          <ac:chgData name="Franziska Händschel" userId="e2149472-3187-4d00-b16a-a19eff6fc04a" providerId="ADAL" clId="{E461C706-3E05-4281-BD4E-0CB536F8D393}" dt="2023-04-19T08:13:09.369" v="5176" actId="478"/>
          <ac:spMkLst>
            <pc:docMk/>
            <pc:sldMk cId="3235022994" sldId="262"/>
            <ac:spMk id="7" creationId="{E800A936-B883-1D58-0694-29E4EEC19B65}"/>
          </ac:spMkLst>
        </pc:spChg>
        <pc:graphicFrameChg chg="add del mod">
          <ac:chgData name="Franziska Händschel" userId="e2149472-3187-4d00-b16a-a19eff6fc04a" providerId="ADAL" clId="{E461C706-3E05-4281-BD4E-0CB536F8D393}" dt="2023-04-19T08:07:09.569" v="4905"/>
          <ac:graphicFrameMkLst>
            <pc:docMk/>
            <pc:sldMk cId="3235022994" sldId="262"/>
            <ac:graphicFrameMk id="2" creationId="{AF859F85-3B1C-9941-DA25-6A58227B9F99}"/>
          </ac:graphicFrameMkLst>
        </pc:graphicFrameChg>
        <pc:graphicFrameChg chg="add del mod">
          <ac:chgData name="Franziska Händschel" userId="e2149472-3187-4d00-b16a-a19eff6fc04a" providerId="ADAL" clId="{E461C706-3E05-4281-BD4E-0CB536F8D393}" dt="2023-04-19T08:09:19.480" v="5037" actId="478"/>
          <ac:graphicFrameMkLst>
            <pc:docMk/>
            <pc:sldMk cId="3235022994" sldId="262"/>
            <ac:graphicFrameMk id="6" creationId="{8944DD34-4E01-C046-F9AC-23AC1A0DF571}"/>
          </ac:graphicFrameMkLst>
        </pc:graphicFrameChg>
        <pc:graphicFrameChg chg="add del mod modGraphic">
          <ac:chgData name="Franziska Händschel" userId="e2149472-3187-4d00-b16a-a19eff6fc04a" providerId="ADAL" clId="{E461C706-3E05-4281-BD4E-0CB536F8D393}" dt="2023-04-19T08:22:57.786" v="5609" actId="21"/>
          <ac:graphicFrameMkLst>
            <pc:docMk/>
            <pc:sldMk cId="3235022994" sldId="262"/>
            <ac:graphicFrameMk id="8" creationId="{D8C97A10-44FA-C794-1A43-DAD7036ACEFD}"/>
          </ac:graphicFrameMkLst>
        </pc:graphicFrameChg>
        <pc:picChg chg="del ord">
          <ac:chgData name="Franziska Händschel" userId="e2149472-3187-4d00-b16a-a19eff6fc04a" providerId="ADAL" clId="{E461C706-3E05-4281-BD4E-0CB536F8D393}" dt="2023-04-19T08:22:57.786" v="5609" actId="21"/>
          <ac:picMkLst>
            <pc:docMk/>
            <pc:sldMk cId="3235022994" sldId="262"/>
            <ac:picMk id="4" creationId="{F27715C9-40F5-ED59-22FE-CB51B2AEE154}"/>
          </ac:picMkLst>
        </pc:picChg>
      </pc:sldChg>
      <pc:sldMasterChg chg="addSp modSp addSldLayout delSldLayout modSldLayout sldLayoutOrd">
        <pc:chgData name="Franziska Händschel" userId="e2149472-3187-4d00-b16a-a19eff6fc04a" providerId="ADAL" clId="{E461C706-3E05-4281-BD4E-0CB536F8D393}" dt="2023-04-19T08:23:09.385" v="5612" actId="6549"/>
        <pc:sldMasterMkLst>
          <pc:docMk/>
          <pc:sldMasterMk cId="1825021973" sldId="2147483660"/>
        </pc:sldMasterMkLst>
        <pc:spChg chg="mod">
          <ac:chgData name="Franziska Händschel" userId="e2149472-3187-4d00-b16a-a19eff6fc04a" providerId="ADAL" clId="{E461C706-3E05-4281-BD4E-0CB536F8D393}" dt="2023-04-18T14:28:37.431" v="353"/>
          <ac:spMkLst>
            <pc:docMk/>
            <pc:sldMasterMk cId="1825021973" sldId="2147483660"/>
            <ac:spMk id="4" creationId="{5AA6D363-5422-E51A-B8E3-10B568C97DB6}"/>
          </ac:spMkLst>
        </pc:spChg>
        <pc:grpChg chg="add mod">
          <ac:chgData name="Franziska Händschel" userId="e2149472-3187-4d00-b16a-a19eff6fc04a" providerId="ADAL" clId="{E461C706-3E05-4281-BD4E-0CB536F8D393}" dt="2023-04-18T14:28:37.431" v="353"/>
          <ac:grpSpMkLst>
            <pc:docMk/>
            <pc:sldMasterMk cId="1825021973" sldId="2147483660"/>
            <ac:grpSpMk id="2" creationId="{7898E534-7065-9A69-87AA-B9E5DC44CB19}"/>
          </ac:grpSpMkLst>
        </pc:grpChg>
        <pc:picChg chg="mod">
          <ac:chgData name="Franziska Händschel" userId="e2149472-3187-4d00-b16a-a19eff6fc04a" providerId="ADAL" clId="{E461C706-3E05-4281-BD4E-0CB536F8D393}" dt="2023-04-18T14:28:37.431" v="353"/>
          <ac:picMkLst>
            <pc:docMk/>
            <pc:sldMasterMk cId="1825021973" sldId="2147483660"/>
            <ac:picMk id="3" creationId="{942560E8-EB39-DA60-05BC-2661F821C1D7}"/>
          </ac:picMkLst>
        </pc:picChg>
        <pc:sldLayoutChg chg="addSp delSp modSp mod">
          <pc:chgData name="Franziska Händschel" userId="e2149472-3187-4d00-b16a-a19eff6fc04a" providerId="ADAL" clId="{E461C706-3E05-4281-BD4E-0CB536F8D393}" dt="2023-04-19T08:21:17.749" v="5589" actId="20577"/>
          <pc:sldLayoutMkLst>
            <pc:docMk/>
            <pc:sldMasterMk cId="1825021973" sldId="2147483660"/>
            <pc:sldLayoutMk cId="2640030524" sldId="2147483662"/>
          </pc:sldLayoutMkLst>
          <pc:spChg chg="mod">
            <ac:chgData name="Franziska Händschel" userId="e2149472-3187-4d00-b16a-a19eff6fc04a" providerId="ADAL" clId="{E461C706-3E05-4281-BD4E-0CB536F8D393}" dt="2023-04-18T14:35:29.312" v="609" actId="1035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mod">
            <ac:chgData name="Franziska Händschel" userId="e2149472-3187-4d00-b16a-a19eff6fc04a" providerId="ADAL" clId="{E461C706-3E05-4281-BD4E-0CB536F8D393}" dt="2023-04-19T08:21:17.749" v="5589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  <pc:spChg chg="mod">
            <ac:chgData name="Franziska Händschel" userId="e2149472-3187-4d00-b16a-a19eff6fc04a" providerId="ADAL" clId="{E461C706-3E05-4281-BD4E-0CB536F8D393}" dt="2023-04-18T14:25:37.649" v="305" actId="1035"/>
            <ac:spMkLst>
              <pc:docMk/>
              <pc:sldMasterMk cId="1825021973" sldId="2147483660"/>
              <pc:sldLayoutMk cId="2640030524" sldId="2147483662"/>
              <ac:spMk id="34" creationId="{7543F078-DA98-6B13-D0A8-D3A2B08D7275}"/>
            </ac:spMkLst>
          </pc:spChg>
          <pc:spChg chg="add mod">
            <ac:chgData name="Franziska Händschel" userId="e2149472-3187-4d00-b16a-a19eff6fc04a" providerId="ADAL" clId="{E461C706-3E05-4281-BD4E-0CB536F8D393}" dt="2023-04-18T14:29:33.108" v="358" actId="207"/>
            <ac:spMkLst>
              <pc:docMk/>
              <pc:sldMasterMk cId="1825021973" sldId="2147483660"/>
              <pc:sldLayoutMk cId="2640030524" sldId="2147483662"/>
              <ac:spMk id="35" creationId="{5B535A05-0600-E490-A158-AC516B488DB9}"/>
            </ac:spMkLst>
          </pc:spChg>
          <pc:spChg chg="add del mod">
            <ac:chgData name="Franziska Händschel" userId="e2149472-3187-4d00-b16a-a19eff6fc04a" providerId="ADAL" clId="{E461C706-3E05-4281-BD4E-0CB536F8D393}" dt="2023-04-18T14:39:26.639" v="794" actId="21"/>
            <ac:spMkLst>
              <pc:docMk/>
              <pc:sldMasterMk cId="1825021973" sldId="2147483660"/>
              <pc:sldLayoutMk cId="2640030524" sldId="2147483662"/>
              <ac:spMk id="36" creationId="{3E169470-1317-CAAD-1F13-237CE90F9F33}"/>
            </ac:spMkLst>
          </pc:spChg>
          <pc:spChg chg="add del mod">
            <ac:chgData name="Franziska Händschel" userId="e2149472-3187-4d00-b16a-a19eff6fc04a" providerId="ADAL" clId="{E461C706-3E05-4281-BD4E-0CB536F8D393}" dt="2023-04-18T14:39:57.022" v="802" actId="478"/>
            <ac:spMkLst>
              <pc:docMk/>
              <pc:sldMasterMk cId="1825021973" sldId="2147483660"/>
              <pc:sldLayoutMk cId="2640030524" sldId="2147483662"/>
              <ac:spMk id="37" creationId="{1B61FF0C-509E-1A89-36D9-C00AA643DBE2}"/>
            </ac:spMkLst>
          </pc:spChg>
          <pc:spChg chg="add mod">
            <ac:chgData name="Franziska Händschel" userId="e2149472-3187-4d00-b16a-a19eff6fc04a" providerId="ADAL" clId="{E461C706-3E05-4281-BD4E-0CB536F8D393}" dt="2023-04-18T14:39:57.427" v="803"/>
            <ac:spMkLst>
              <pc:docMk/>
              <pc:sldMasterMk cId="1825021973" sldId="2147483660"/>
              <pc:sldLayoutMk cId="2640030524" sldId="2147483662"/>
              <ac:spMk id="38" creationId="{53719412-986C-6D27-EDC7-66055DB84196}"/>
            </ac:spMkLst>
          </pc:spChg>
          <pc:grpChg chg="del mod">
            <ac:chgData name="Franziska Händschel" userId="e2149472-3187-4d00-b16a-a19eff6fc04a" providerId="ADAL" clId="{E461C706-3E05-4281-BD4E-0CB536F8D393}" dt="2023-04-18T14:28:35.919" v="352" actId="21"/>
            <ac:grpSpMkLst>
              <pc:docMk/>
              <pc:sldMasterMk cId="1825021973" sldId="2147483660"/>
              <pc:sldLayoutMk cId="2640030524" sldId="2147483662"/>
              <ac:grpSpMk id="28" creationId="{B19288AB-CA6B-2499-062D-7FDC88C5296F}"/>
            </ac:grpSpMkLst>
          </pc:grpChg>
        </pc:sldLayoutChg>
        <pc:sldLayoutChg chg="addSp delSp modSp mod">
          <pc:chgData name="Franziska Händschel" userId="e2149472-3187-4d00-b16a-a19eff6fc04a" providerId="ADAL" clId="{E461C706-3E05-4281-BD4E-0CB536F8D393}" dt="2023-04-19T08:21:26.341" v="5595" actId="20577"/>
          <pc:sldLayoutMkLst>
            <pc:docMk/>
            <pc:sldMasterMk cId="1825021973" sldId="2147483660"/>
            <pc:sldLayoutMk cId="2954235492" sldId="2147483663"/>
          </pc:sldLayoutMkLst>
          <pc:spChg chg="add del mod">
            <ac:chgData name="Franziska Händschel" userId="e2149472-3187-4d00-b16a-a19eff6fc04a" providerId="ADAL" clId="{E461C706-3E05-4281-BD4E-0CB536F8D393}" dt="2023-04-18T14:34:11.829" v="535" actId="478"/>
            <ac:spMkLst>
              <pc:docMk/>
              <pc:sldMasterMk cId="1825021973" sldId="2147483660"/>
              <pc:sldLayoutMk cId="2954235492" sldId="2147483663"/>
              <ac:spMk id="2" creationId="{5E64ADE5-3628-324D-EAFF-CEDA4E5938A1}"/>
            </ac:spMkLst>
          </pc:spChg>
          <pc:spChg chg="add mod">
            <ac:chgData name="Franziska Händschel" userId="e2149472-3187-4d00-b16a-a19eff6fc04a" providerId="ADAL" clId="{E461C706-3E05-4281-BD4E-0CB536F8D393}" dt="2023-04-18T15:26:56.924" v="2311" actId="207"/>
            <ac:spMkLst>
              <pc:docMk/>
              <pc:sldMasterMk cId="1825021973" sldId="2147483660"/>
              <pc:sldLayoutMk cId="2954235492" sldId="2147483663"/>
              <ac:spMk id="4" creationId="{D692E60B-D8DA-7BB0-8D50-2009F9E2E383}"/>
            </ac:spMkLst>
          </pc:spChg>
          <pc:spChg chg="add mod">
            <ac:chgData name="Franziska Händschel" userId="e2149472-3187-4d00-b16a-a19eff6fc04a" providerId="ADAL" clId="{E461C706-3E05-4281-BD4E-0CB536F8D393}" dt="2023-04-18T15:27:00.109" v="2312" actId="207"/>
            <ac:spMkLst>
              <pc:docMk/>
              <pc:sldMasterMk cId="1825021973" sldId="2147483660"/>
              <pc:sldLayoutMk cId="2954235492" sldId="2147483663"/>
              <ac:spMk id="5" creationId="{919E4E2C-A1F3-3855-EAA3-851FEC8399DD}"/>
            </ac:spMkLst>
          </pc:spChg>
          <pc:spChg chg="add mod">
            <ac:chgData name="Franziska Händschel" userId="e2149472-3187-4d00-b16a-a19eff6fc04a" providerId="ADAL" clId="{E461C706-3E05-4281-BD4E-0CB536F8D393}" dt="2023-04-18T14:29:36.873" v="359"/>
            <ac:spMkLst>
              <pc:docMk/>
              <pc:sldMasterMk cId="1825021973" sldId="2147483660"/>
              <pc:sldLayoutMk cId="2954235492" sldId="2147483663"/>
              <ac:spMk id="6" creationId="{FADF5A16-D4B6-3308-CFB8-0F9398971C14}"/>
            </ac:spMkLst>
          </pc:spChg>
          <pc:spChg chg="mod">
            <ac:chgData name="Franziska Händschel" userId="e2149472-3187-4d00-b16a-a19eff6fc04a" providerId="ADAL" clId="{E461C706-3E05-4281-BD4E-0CB536F8D393}" dt="2023-04-19T08:21:26.341" v="5595" actId="20577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  <pc:spChg chg="add del mod">
            <ac:chgData name="Franziska Händschel" userId="e2149472-3187-4d00-b16a-a19eff6fc04a" providerId="ADAL" clId="{E461C706-3E05-4281-BD4E-0CB536F8D393}" dt="2023-04-18T14:39:38.791" v="796" actId="478"/>
            <ac:spMkLst>
              <pc:docMk/>
              <pc:sldMasterMk cId="1825021973" sldId="2147483660"/>
              <pc:sldLayoutMk cId="2954235492" sldId="2147483663"/>
              <ac:spMk id="8" creationId="{4BD3EB7F-6600-7CCB-9823-F1C10A5E6B06}"/>
            </ac:spMkLst>
          </pc:spChg>
          <pc:spChg chg="add del mod">
            <ac:chgData name="Franziska Händschel" userId="e2149472-3187-4d00-b16a-a19eff6fc04a" providerId="ADAL" clId="{E461C706-3E05-4281-BD4E-0CB536F8D393}" dt="2023-04-18T14:34:01.029" v="533" actId="478"/>
            <ac:spMkLst>
              <pc:docMk/>
              <pc:sldMasterMk cId="1825021973" sldId="2147483660"/>
              <pc:sldLayoutMk cId="2954235492" sldId="2147483663"/>
              <ac:spMk id="9" creationId="{BB72BCCF-D0BC-DFC6-B689-DF463DF67439}"/>
            </ac:spMkLst>
          </pc:spChg>
          <pc:spChg chg="add del mod">
            <ac:chgData name="Franziska Händschel" userId="e2149472-3187-4d00-b16a-a19eff6fc04a" providerId="ADAL" clId="{E461C706-3E05-4281-BD4E-0CB536F8D393}" dt="2023-04-18T14:36:16.568" v="683" actId="478"/>
            <ac:spMkLst>
              <pc:docMk/>
              <pc:sldMasterMk cId="1825021973" sldId="2147483660"/>
              <pc:sldLayoutMk cId="2954235492" sldId="2147483663"/>
              <ac:spMk id="10" creationId="{7B09E563-AE70-5B64-0387-C7792234B1A3}"/>
            </ac:spMkLst>
          </pc:spChg>
          <pc:spChg chg="add mod">
            <ac:chgData name="Franziska Händschel" userId="e2149472-3187-4d00-b16a-a19eff6fc04a" providerId="ADAL" clId="{E461C706-3E05-4281-BD4E-0CB536F8D393}" dt="2023-04-18T14:50:04.208" v="827" actId="20577"/>
            <ac:spMkLst>
              <pc:docMk/>
              <pc:sldMasterMk cId="1825021973" sldId="2147483660"/>
              <pc:sldLayoutMk cId="2954235492" sldId="2147483663"/>
              <ac:spMk id="11" creationId="{CD2810EC-F161-B024-1DD2-8C70F04AC02F}"/>
            </ac:spMkLst>
          </pc:spChg>
          <pc:spChg chg="add mod">
            <ac:chgData name="Franziska Händschel" userId="e2149472-3187-4d00-b16a-a19eff6fc04a" providerId="ADAL" clId="{E461C706-3E05-4281-BD4E-0CB536F8D393}" dt="2023-04-18T14:39:52.587" v="801" actId="1076"/>
            <ac:spMkLst>
              <pc:docMk/>
              <pc:sldMasterMk cId="1825021973" sldId="2147483660"/>
              <pc:sldLayoutMk cId="2954235492" sldId="2147483663"/>
              <ac:spMk id="12" creationId="{65F6AECB-C1F0-45B9-1F53-94088F0B324A}"/>
            </ac:spMkLst>
          </pc:spChg>
          <pc:grpChg chg="del">
            <ac:chgData name="Franziska Händschel" userId="e2149472-3187-4d00-b16a-a19eff6fc04a" providerId="ADAL" clId="{E461C706-3E05-4281-BD4E-0CB536F8D393}" dt="2023-04-18T14:28:41.378" v="354" actId="478"/>
            <ac:grpSpMkLst>
              <pc:docMk/>
              <pc:sldMasterMk cId="1825021973" sldId="2147483660"/>
              <pc:sldLayoutMk cId="2954235492" sldId="2147483663"/>
              <ac:grpSpMk id="28" creationId="{B19288AB-CA6B-2499-062D-7FDC88C5296F}"/>
            </ac:grpSpMkLst>
          </pc:grpChg>
        </pc:sldLayoutChg>
        <pc:sldLayoutChg chg="add del">
          <pc:chgData name="Franziska Händschel" userId="e2149472-3187-4d00-b16a-a19eff6fc04a" providerId="ADAL" clId="{E461C706-3E05-4281-BD4E-0CB536F8D393}" dt="2023-04-18T14:34:48.004" v="565" actId="47"/>
          <pc:sldLayoutMkLst>
            <pc:docMk/>
            <pc:sldMasterMk cId="1825021973" sldId="2147483660"/>
            <pc:sldLayoutMk cId="145038216" sldId="2147483664"/>
          </pc:sldLayoutMkLst>
        </pc:sldLayoutChg>
        <pc:sldLayoutChg chg="del">
          <pc:chgData name="Franziska Händschel" userId="e2149472-3187-4d00-b16a-a19eff6fc04a" providerId="ADAL" clId="{E461C706-3E05-4281-BD4E-0CB536F8D393}" dt="2023-04-18T14:50:00.253" v="825" actId="2696"/>
          <pc:sldLayoutMkLst>
            <pc:docMk/>
            <pc:sldMasterMk cId="1825021973" sldId="2147483660"/>
            <pc:sldLayoutMk cId="2640030524" sldId="2147483665"/>
          </pc:sldLayoutMkLst>
        </pc:sldLayoutChg>
        <pc:sldLayoutChg chg="addSp delSp modSp add mod ord replId modTransition">
          <pc:chgData name="Franziska Händschel" userId="e2149472-3187-4d00-b16a-a19eff6fc04a" providerId="ADAL" clId="{E461C706-3E05-4281-BD4E-0CB536F8D393}" dt="2023-04-19T08:22:36.343" v="5605"/>
          <pc:sldLayoutMkLst>
            <pc:docMk/>
            <pc:sldMasterMk cId="1825021973" sldId="2147483660"/>
            <pc:sldLayoutMk cId="3408153877" sldId="2147483666"/>
          </pc:sldLayoutMkLst>
          <pc:spChg chg="add mod ord">
            <ac:chgData name="Franziska Händschel" userId="e2149472-3187-4d00-b16a-a19eff6fc04a" providerId="ADAL" clId="{E461C706-3E05-4281-BD4E-0CB536F8D393}" dt="2023-04-18T14:49:09.058" v="820" actId="167"/>
            <ac:spMkLst>
              <pc:docMk/>
              <pc:sldMasterMk cId="1825021973" sldId="2147483660"/>
              <pc:sldLayoutMk cId="3408153877" sldId="2147483666"/>
              <ac:spMk id="2" creationId="{1A235FA4-C8B9-09F9-70C2-7CCE7B007938}"/>
            </ac:spMkLst>
          </pc:spChg>
          <pc:spChg chg="add del mod">
            <ac:chgData name="Franziska Händschel" userId="e2149472-3187-4d00-b16a-a19eff6fc04a" providerId="ADAL" clId="{E461C706-3E05-4281-BD4E-0CB536F8D393}" dt="2023-04-18T14:50:18.047" v="844" actId="21"/>
            <ac:spMkLst>
              <pc:docMk/>
              <pc:sldMasterMk cId="1825021973" sldId="2147483660"/>
              <pc:sldLayoutMk cId="3408153877" sldId="2147483666"/>
              <ac:spMk id="3" creationId="{3E2A84E5-84E5-B1CC-142D-9408024BB4C2}"/>
            </ac:spMkLst>
          </pc:spChg>
          <pc:spChg chg="add del mod">
            <ac:chgData name="Franziska Händschel" userId="e2149472-3187-4d00-b16a-a19eff6fc04a" providerId="ADAL" clId="{E461C706-3E05-4281-BD4E-0CB536F8D393}" dt="2023-04-19T07:47:31.128" v="2658" actId="478"/>
            <ac:spMkLst>
              <pc:docMk/>
              <pc:sldMasterMk cId="1825021973" sldId="2147483660"/>
              <pc:sldLayoutMk cId="3408153877" sldId="2147483666"/>
              <ac:spMk id="3" creationId="{A5B24F33-9DBA-16BA-4137-4FF565AFCEF8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4" creationId="{D692E60B-D8DA-7BB0-8D50-2009F9E2E383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5" creationId="{919E4E2C-A1F3-3855-EAA3-851FEC8399DD}"/>
            </ac:spMkLst>
          </pc:spChg>
          <pc:spChg chg="add mod">
            <ac:chgData name="Franziska Händschel" userId="e2149472-3187-4d00-b16a-a19eff6fc04a" providerId="ADAL" clId="{E461C706-3E05-4281-BD4E-0CB536F8D393}" dt="2023-04-19T08:22:36.343" v="5605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mod">
            <ac:chgData name="Franziska Händschel" userId="e2149472-3187-4d00-b16a-a19eff6fc04a" providerId="ADAL" clId="{E461C706-3E05-4281-BD4E-0CB536F8D393}" dt="2023-04-19T08:20:53.338" v="5575" actId="20577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11" creationId="{CD2810EC-F161-B024-1DD2-8C70F04AC02F}"/>
            </ac:spMkLst>
          </pc:spChg>
          <pc:spChg chg="mod">
            <ac:chgData name="Franziska Händschel" userId="e2149472-3187-4d00-b16a-a19eff6fc04a" providerId="ADAL" clId="{E461C706-3E05-4281-BD4E-0CB536F8D393}" dt="2023-04-19T07:47:01.022" v="2657" actId="20577"/>
            <ac:spMkLst>
              <pc:docMk/>
              <pc:sldMasterMk cId="1825021973" sldId="2147483660"/>
              <pc:sldLayoutMk cId="3408153877" sldId="2147483666"/>
              <ac:spMk id="12" creationId="{65F6AECB-C1F0-45B9-1F53-94088F0B324A}"/>
            </ac:spMkLst>
          </pc:spChg>
          <pc:picChg chg="add mod">
            <ac:chgData name="Franziska Händschel" userId="e2149472-3187-4d00-b16a-a19eff6fc04a" providerId="ADAL" clId="{E461C706-3E05-4281-BD4E-0CB536F8D393}" dt="2023-04-19T08:22:36.343" v="5605"/>
            <ac:picMkLst>
              <pc:docMk/>
              <pc:sldMasterMk cId="1825021973" sldId="2147483660"/>
              <pc:sldLayoutMk cId="3408153877" sldId="2147483666"/>
              <ac:picMk id="4" creationId="{6DB974F9-299E-CD14-010A-2EBCC70FCB8E}"/>
            </ac:picMkLst>
          </pc:picChg>
        </pc:sldLayoutChg>
        <pc:sldLayoutChg chg="addSp delSp modSp mod">
          <pc:chgData name="Franziska Händschel" userId="e2149472-3187-4d00-b16a-a19eff6fc04a" providerId="ADAL" clId="{E461C706-3E05-4281-BD4E-0CB536F8D393}" dt="2023-04-19T08:22:44.444" v="5607"/>
          <pc:sldLayoutMkLst>
            <pc:docMk/>
            <pc:sldMasterMk cId="1825021973" sldId="2147483660"/>
            <pc:sldLayoutMk cId="432749844" sldId="2147483667"/>
          </pc:sldLayoutMkLst>
          <pc:spChg chg="del">
            <ac:chgData name="Franziska Händschel" userId="e2149472-3187-4d00-b16a-a19eff6fc04a" providerId="ADAL" clId="{E461C706-3E05-4281-BD4E-0CB536F8D393}" dt="2023-04-19T08:21:49.306" v="5598" actId="478"/>
            <ac:spMkLst>
              <pc:docMk/>
              <pc:sldMasterMk cId="1825021973" sldId="2147483660"/>
              <pc:sldLayoutMk cId="432749844" sldId="2147483667"/>
              <ac:spMk id="3" creationId="{A5B24F33-9DBA-16BA-4137-4FF565AFCEF8}"/>
            </ac:spMkLst>
          </pc:spChg>
          <pc:spChg chg="add mod">
            <ac:chgData name="Franziska Händschel" userId="e2149472-3187-4d00-b16a-a19eff6fc04a" providerId="ADAL" clId="{E461C706-3E05-4281-BD4E-0CB536F8D393}" dt="2023-04-19T08:22:44.444" v="5607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mod">
            <ac:chgData name="Franziska Händschel" userId="e2149472-3187-4d00-b16a-a19eff6fc04a" providerId="ADAL" clId="{E461C706-3E05-4281-BD4E-0CB536F8D393}" dt="2023-04-19T08:20:57.297" v="5577" actId="20577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  <pc:picChg chg="add mod">
            <ac:chgData name="Franziska Händschel" userId="e2149472-3187-4d00-b16a-a19eff6fc04a" providerId="ADAL" clId="{E461C706-3E05-4281-BD4E-0CB536F8D393}" dt="2023-04-19T08:22:44.444" v="5607"/>
            <ac:picMkLst>
              <pc:docMk/>
              <pc:sldMasterMk cId="1825021973" sldId="2147483660"/>
              <pc:sldLayoutMk cId="432749844" sldId="2147483667"/>
              <ac:picMk id="4" creationId="{E0A23862-6B1E-8439-C00A-0F2B5D10420B}"/>
            </ac:picMkLst>
          </pc:picChg>
        </pc:sldLayoutChg>
        <pc:sldLayoutChg chg="addSp delSp modSp mod">
          <pc:chgData name="Franziska Händschel" userId="e2149472-3187-4d00-b16a-a19eff6fc04a" providerId="ADAL" clId="{E461C706-3E05-4281-BD4E-0CB536F8D393}" dt="2023-04-19T08:23:05.648" v="5611"/>
          <pc:sldLayoutMkLst>
            <pc:docMk/>
            <pc:sldMasterMk cId="1825021973" sldId="2147483660"/>
            <pc:sldLayoutMk cId="2001915757" sldId="2147483668"/>
          </pc:sldLayoutMkLst>
          <pc:spChg chg="del">
            <ac:chgData name="Franziska Händschel" userId="e2149472-3187-4d00-b16a-a19eff6fc04a" providerId="ADAL" clId="{E461C706-3E05-4281-BD4E-0CB536F8D393}" dt="2023-04-19T08:23:05.243" v="5610" actId="478"/>
            <ac:spMkLst>
              <pc:docMk/>
              <pc:sldMasterMk cId="1825021973" sldId="2147483660"/>
              <pc:sldLayoutMk cId="2001915757" sldId="2147483668"/>
              <ac:spMk id="3" creationId="{A5B24F33-9DBA-16BA-4137-4FF565AFCEF8}"/>
            </ac:spMkLst>
          </pc:spChg>
          <pc:spChg chg="add mod">
            <ac:chgData name="Franziska Händschel" userId="e2149472-3187-4d00-b16a-a19eff6fc04a" providerId="ADAL" clId="{E461C706-3E05-4281-BD4E-0CB536F8D393}" dt="2023-04-19T08:23:05.648" v="5611"/>
            <ac:spMkLst>
              <pc:docMk/>
              <pc:sldMasterMk cId="1825021973" sldId="2147483660"/>
              <pc:sldLayoutMk cId="2001915757" sldId="2147483668"/>
              <ac:spMk id="4" creationId="{1C1B2BDA-5F8B-C791-FE03-3AFDDA37709A}"/>
            </ac:spMkLst>
          </pc:spChg>
          <pc:spChg chg="mod">
            <ac:chgData name="Franziska Händschel" userId="e2149472-3187-4d00-b16a-a19eff6fc04a" providerId="ADAL" clId="{E461C706-3E05-4281-BD4E-0CB536F8D393}" dt="2023-04-19T08:21:03.655" v="5581" actId="20577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  <pc:graphicFrameChg chg="add mod">
            <ac:chgData name="Franziska Händschel" userId="e2149472-3187-4d00-b16a-a19eff6fc04a" providerId="ADAL" clId="{E461C706-3E05-4281-BD4E-0CB536F8D393}" dt="2023-04-19T08:23:05.648" v="5611"/>
            <ac:graphicFrameMkLst>
              <pc:docMk/>
              <pc:sldMasterMk cId="1825021973" sldId="2147483660"/>
              <pc:sldLayoutMk cId="2001915757" sldId="2147483668"/>
              <ac:graphicFrameMk id="5" creationId="{674EA590-7B2A-B40D-8D1C-127759F073DA}"/>
            </ac:graphicFrameMkLst>
          </pc:graphicFrameChg>
          <pc:picChg chg="add mod">
            <ac:chgData name="Franziska Händschel" userId="e2149472-3187-4d00-b16a-a19eff6fc04a" providerId="ADAL" clId="{E461C706-3E05-4281-BD4E-0CB536F8D393}" dt="2023-04-19T08:23:05.648" v="5611"/>
            <ac:picMkLst>
              <pc:docMk/>
              <pc:sldMasterMk cId="1825021973" sldId="2147483660"/>
              <pc:sldLayoutMk cId="2001915757" sldId="2147483668"/>
              <ac:picMk id="8" creationId="{C0701609-785D-0EDA-45FF-F14FBA22BF35}"/>
            </ac:picMkLst>
          </pc:picChg>
        </pc:sldLayoutChg>
        <pc:sldLayoutChg chg="modSp mod">
          <pc:chgData name="Franziska Händschel" userId="e2149472-3187-4d00-b16a-a19eff6fc04a" providerId="ADAL" clId="{E461C706-3E05-4281-BD4E-0CB536F8D393}" dt="2023-04-19T08:23:09.385" v="5612" actId="6549"/>
          <pc:sldLayoutMkLst>
            <pc:docMk/>
            <pc:sldMasterMk cId="1825021973" sldId="2147483660"/>
            <pc:sldLayoutMk cId="1257883867" sldId="2147483669"/>
          </pc:sldLayoutMkLst>
          <pc:spChg chg="mod">
            <ac:chgData name="Franziska Händschel" userId="e2149472-3187-4d00-b16a-a19eff6fc04a" providerId="ADAL" clId="{E461C706-3E05-4281-BD4E-0CB536F8D393}" dt="2023-04-19T08:23:09.385" v="5612" actId="6549"/>
            <ac:spMkLst>
              <pc:docMk/>
              <pc:sldMasterMk cId="1825021973" sldId="2147483660"/>
              <pc:sldLayoutMk cId="1257883867" sldId="2147483669"/>
              <ac:spMk id="3" creationId="{A5B24F33-9DBA-16BA-4137-4FF565AFCEF8}"/>
            </ac:spMkLst>
          </pc:spChg>
          <pc:spChg chg="mod">
            <ac:chgData name="Franziska Händschel" userId="e2149472-3187-4d00-b16a-a19eff6fc04a" providerId="ADAL" clId="{E461C706-3E05-4281-BD4E-0CB536F8D393}" dt="2023-04-19T08:21:10.455" v="5585" actId="20577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</pc:sldMasterChg>
      <pc:sldMasterChg chg="add addSldLayout">
        <pc:chgData name="Franziska Händschel" userId="e2149472-3187-4d00-b16a-a19eff6fc04a" providerId="ADAL" clId="{E461C706-3E05-4281-BD4E-0CB536F8D393}" dt="2023-04-18T14:48:45.402" v="813" actId="27028"/>
        <pc:sldMasterMkLst>
          <pc:docMk/>
          <pc:sldMasterMk cId="1825021973" sldId="2147483664"/>
        </pc:sldMasterMkLst>
        <pc:sldLayoutChg chg="add">
          <pc:chgData name="Franziska Händschel" userId="e2149472-3187-4d00-b16a-a19eff6fc04a" providerId="ADAL" clId="{E461C706-3E05-4281-BD4E-0CB536F8D393}" dt="2023-04-18T14:48:45.402" v="813" actId="27028"/>
          <pc:sldLayoutMkLst>
            <pc:docMk/>
            <pc:sldMasterMk cId="1825021973" sldId="2147483660"/>
            <pc:sldLayoutMk cId="2640030524" sldId="2147483665"/>
          </pc:sldLayoutMkLst>
        </pc:sldLayoutChg>
      </pc:sldMasterChg>
      <pc:sldMasterChg chg="new del mod addSldLayout delSldLayout">
        <pc:chgData name="Franziska Händschel" userId="e2149472-3187-4d00-b16a-a19eff6fc04a" providerId="ADAL" clId="{E461C706-3E05-4281-BD4E-0CB536F8D393}" dt="2023-04-18T14:48:59.421" v="816" actId="6938"/>
        <pc:sldMasterMkLst>
          <pc:docMk/>
          <pc:sldMasterMk cId="1339077075" sldId="2147483666"/>
        </pc:sldMasterMkLst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611194384" sldId="2147483667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404148098" sldId="2147483668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608852372" sldId="2147483669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81822125" sldId="2147483670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721170222" sldId="2147483671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2358909091" sldId="2147483672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2544363560" sldId="2147483673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691574776" sldId="2147483674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4076874637" sldId="2147483675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4151939858" sldId="2147483676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185903321" sldId="2147483677"/>
          </pc:sldLayoutMkLst>
        </pc:sldLayoutChg>
      </pc:sldMasterChg>
    </pc:docChg>
  </pc:docChgLst>
  <pc:docChgLst>
    <pc:chgData name="Franziska Händschel" userId="e2149472-3187-4d00-b16a-a19eff6fc04a" providerId="ADAL" clId="{E83F9675-7CF1-4EEE-A30E-281B1E73E212}"/>
    <pc:docChg chg="custSel modMainMaster">
      <pc:chgData name="Franziska Händschel" userId="e2149472-3187-4d00-b16a-a19eff6fc04a" providerId="ADAL" clId="{E83F9675-7CF1-4EEE-A30E-281B1E73E212}" dt="2023-08-21T13:45:27.004" v="347" actId="20577"/>
      <pc:docMkLst>
        <pc:docMk/>
      </pc:docMkLst>
      <pc:sldMasterChg chg="addSp delSp modSp modSldLayout">
        <pc:chgData name="Franziska Händschel" userId="e2149472-3187-4d00-b16a-a19eff6fc04a" providerId="ADAL" clId="{E83F9675-7CF1-4EEE-A30E-281B1E73E212}" dt="2023-08-21T13:45:27.004" v="347" actId="20577"/>
        <pc:sldMasterMkLst>
          <pc:docMk/>
          <pc:sldMasterMk cId="1825021973" sldId="2147483660"/>
        </pc:sldMasterMkLst>
        <pc:spChg chg="add del mod">
          <ac:chgData name="Franziska Händschel" userId="e2149472-3187-4d00-b16a-a19eff6fc04a" providerId="ADAL" clId="{E83F9675-7CF1-4EEE-A30E-281B1E73E212}" dt="2023-08-21T13:42:21.121" v="1"/>
          <ac:spMkLst>
            <pc:docMk/>
            <pc:sldMasterMk cId="1825021973" sldId="2147483660"/>
            <ac:spMk id="5" creationId="{63E012E5-B2C1-D48C-A6CD-B8728ED9C82C}"/>
          </ac:spMkLst>
        </pc:spChg>
        <pc:spChg chg="add mod">
          <ac:chgData name="Franziska Händschel" userId="e2149472-3187-4d00-b16a-a19eff6fc04a" providerId="ADAL" clId="{E83F9675-7CF1-4EEE-A30E-281B1E73E212}" dt="2023-08-21T13:42:42.042" v="10"/>
          <ac:spMkLst>
            <pc:docMk/>
            <pc:sldMasterMk cId="1825021973" sldId="2147483660"/>
            <ac:spMk id="6" creationId="{DFEAF857-BD7E-C399-01A9-DCCA27EFC9A2}"/>
          </ac:spMkLst>
        </pc:spChg>
        <pc:sldLayoutChg chg="delSp mod">
          <pc:chgData name="Franziska Händschel" userId="e2149472-3187-4d00-b16a-a19eff6fc04a" providerId="ADAL" clId="{E83F9675-7CF1-4EEE-A30E-281B1E73E212}" dt="2023-08-21T13:43:00.269" v="14" actId="478"/>
          <pc:sldLayoutMkLst>
            <pc:docMk/>
            <pc:sldMasterMk cId="1825021973" sldId="2147483660"/>
            <pc:sldLayoutMk cId="2640030524" sldId="2147483662"/>
          </pc:sldLayoutMkLst>
          <pc:spChg chg="del">
            <ac:chgData name="Franziska Händschel" userId="e2149472-3187-4d00-b16a-a19eff6fc04a" providerId="ADAL" clId="{E83F9675-7CF1-4EEE-A30E-281B1E73E212}" dt="2023-08-21T13:43:00.269" v="14" actId="478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3:04.494" v="15" actId="478"/>
          <pc:sldLayoutMkLst>
            <pc:docMk/>
            <pc:sldMasterMk cId="1825021973" sldId="2147483660"/>
            <pc:sldLayoutMk cId="2954235492" sldId="2147483663"/>
          </pc:sldLayoutMkLst>
          <pc:spChg chg="del">
            <ac:chgData name="Franziska Händschel" userId="e2149472-3187-4d00-b16a-a19eff6fc04a" providerId="ADAL" clId="{E83F9675-7CF1-4EEE-A30E-281B1E73E212}" dt="2023-08-21T13:43:04.494" v="15" actId="478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E83F9675-7CF1-4EEE-A30E-281B1E73E212}" dt="2023-08-21T13:45:27.004" v="347" actId="20577"/>
          <pc:sldLayoutMkLst>
            <pc:docMk/>
            <pc:sldMasterMk cId="1825021973" sldId="2147483660"/>
            <pc:sldLayoutMk cId="3408153877" sldId="2147483666"/>
          </pc:sldLayoutMkLst>
          <pc:spChg chg="add del mod">
            <ac:chgData name="Franziska Händschel" userId="e2149472-3187-4d00-b16a-a19eff6fc04a" providerId="ADAL" clId="{E83F9675-7CF1-4EEE-A30E-281B1E73E212}" dt="2023-08-21T13:42:29.329" v="4" actId="478"/>
            <ac:spMkLst>
              <pc:docMk/>
              <pc:sldMasterMk cId="1825021973" sldId="2147483660"/>
              <pc:sldLayoutMk cId="3408153877" sldId="2147483666"/>
              <ac:spMk id="3" creationId="{555C5ADA-F285-EB74-3F87-E4C024904D7A}"/>
            </ac:spMkLst>
          </pc:spChg>
          <pc:spChg chg="mod">
            <ac:chgData name="Franziska Händschel" userId="e2149472-3187-4d00-b16a-a19eff6fc04a" providerId="ADAL" clId="{E83F9675-7CF1-4EEE-A30E-281B1E73E212}" dt="2023-08-21T13:45:27.004" v="347" actId="20577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del mod">
            <ac:chgData name="Franziska Händschel" userId="e2149472-3187-4d00-b16a-a19eff6fc04a" providerId="ADAL" clId="{E83F9675-7CF1-4EEE-A30E-281B1E73E212}" dt="2023-08-21T13:42:39.280" v="9" actId="21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</pc:sldLayoutChg>
        <pc:sldLayoutChg chg="delSp modSp mod">
          <pc:chgData name="Franziska Händschel" userId="e2149472-3187-4d00-b16a-a19eff6fc04a" providerId="ADAL" clId="{E83F9675-7CF1-4EEE-A30E-281B1E73E212}" dt="2023-08-21T13:44:17.933" v="65" actId="20577"/>
          <pc:sldLayoutMkLst>
            <pc:docMk/>
            <pc:sldMasterMk cId="1825021973" sldId="2147483660"/>
            <pc:sldLayoutMk cId="432749844" sldId="2147483667"/>
          </pc:sldLayoutMkLst>
          <pc:spChg chg="mod">
            <ac:chgData name="Franziska Händschel" userId="e2149472-3187-4d00-b16a-a19eff6fc04a" providerId="ADAL" clId="{E83F9675-7CF1-4EEE-A30E-281B1E73E212}" dt="2023-08-21T13:44:17.933" v="65" actId="20577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del">
            <ac:chgData name="Franziska Händschel" userId="e2149472-3187-4d00-b16a-a19eff6fc04a" providerId="ADAL" clId="{E83F9675-7CF1-4EEE-A30E-281B1E73E212}" dt="2023-08-21T13:42:46.489" v="11" actId="478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2:50.254" v="12" actId="478"/>
          <pc:sldLayoutMkLst>
            <pc:docMk/>
            <pc:sldMasterMk cId="1825021973" sldId="2147483660"/>
            <pc:sldLayoutMk cId="2001915757" sldId="2147483668"/>
          </pc:sldLayoutMkLst>
          <pc:spChg chg="del">
            <ac:chgData name="Franziska Händschel" userId="e2149472-3187-4d00-b16a-a19eff6fc04a" providerId="ADAL" clId="{E83F9675-7CF1-4EEE-A30E-281B1E73E212}" dt="2023-08-21T13:42:50.254" v="12" actId="478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2:54.036" v="13" actId="478"/>
          <pc:sldLayoutMkLst>
            <pc:docMk/>
            <pc:sldMasterMk cId="1825021973" sldId="2147483660"/>
            <pc:sldLayoutMk cId="1257883867" sldId="2147483669"/>
          </pc:sldLayoutMkLst>
          <pc:spChg chg="del">
            <ac:chgData name="Franziska Händschel" userId="e2149472-3187-4d00-b16a-a19eff6fc04a" providerId="ADAL" clId="{E83F9675-7CF1-4EEE-A30E-281B1E73E212}" dt="2023-08-21T13:42:54.036" v="13" actId="478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AD3A2-6987-41EE-98FE-C21191536114}" type="datetimeFigureOut">
              <a:rPr lang="de-DE" smtClean="0"/>
              <a:t>21.08.2023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1FF29-7939-4F4B-A631-8E99C19325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38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474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592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998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06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15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5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663943" y="1129155"/>
            <a:ext cx="8575411" cy="5117533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DB974F9-299E-CD14-010A-2EBCC70FCB8E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7177FF-FA4D-7086-E1CF-37D6E019AE2D}"/>
              </a:ext>
            </a:extLst>
          </p:cNvPr>
          <p:cNvSpPr txBox="1"/>
          <p:nvPr userDrawn="1"/>
        </p:nvSpPr>
        <p:spPr>
          <a:xfrm>
            <a:off x="991201" y="1507853"/>
            <a:ext cx="7883291" cy="36009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Eure Arbeitsschritte</a:t>
            </a:r>
          </a:p>
          <a:p>
            <a:pPr algn="l"/>
            <a:endParaRPr lang="de-DE" sz="1400" b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Schritt 1 </a:t>
            </a:r>
          </a:p>
          <a:p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Erstellt zunächst eine Liste mit mind. 8 Kriterien, die ihr bei einer nachhaltigen Geldanlage gerne berücksichtigen wollt.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Berücksichtigt bei eurer Liste die Ergebnisse der vergangenen Unterrichtsstunde zum Thema Nachhaltigkeit im Allgemeinen. Nehmt, falls erforderlich, die Informationstexte (Material N-3) nochmals zur Hand.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i="1" kern="100" dirty="0"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r>
              <a:rPr lang="de-DE" sz="1400" b="1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Schritt 2</a:t>
            </a:r>
          </a:p>
          <a:p>
            <a:endParaRPr lang="de-DE" sz="1400" b="1" kern="100" dirty="0"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Analysiert die euch vorliegenden ETF und Fonds (Material N-6).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Überprüft eure Kriterien aus Schritt 1, ergänzt eure Liste ggf. um weitere Kriterien, die ihr aus den Informationen zu den ETF und Fonds ableitet.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Markiert in eurer Liste nun die 6 Kriterien, die euch am wichtigsten sind.</a:t>
            </a:r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15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663943" y="1129155"/>
            <a:ext cx="8575411" cy="5117533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0A23862-6B1E-8439-C00A-0F2B5D10420B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06CDB04-AA3C-6E5A-7CFA-D64E4A20C77E}"/>
              </a:ext>
            </a:extLst>
          </p:cNvPr>
          <p:cNvSpPr txBox="1"/>
          <p:nvPr userDrawn="1"/>
        </p:nvSpPr>
        <p:spPr>
          <a:xfrm>
            <a:off x="991201" y="1507853"/>
            <a:ext cx="7883291" cy="483209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Schritt 3</a:t>
            </a:r>
          </a:p>
          <a:p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Bewertet die euch vorliegenden ETF und Fonds (Material N-6) nach eueren Kriterien. Geht dabei wie folgt vor:</a:t>
            </a:r>
          </a:p>
          <a:p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Nehmt eine Gewichtung eurer Kriterien vor, indem ihr die 100 % darauf verteilt.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Vergebt je Kriterium bis zu 6 Punkte. Bei 6 Punkten wäre das Kriterium voll erfüllt, bei einem Punkt nur sehr wenig. Wenn ein Kriterium aus eurer Sicht gar nicht erfüllt ist, könnt ihr auch 0 Punkte vergeben. 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Berechnet das Ergebnis für jeden ETF bzw. Fonds, den ihr betrachtet habt. Multipliziert dafür die Punkte mit der Gewichtung. Addiert die daraus errechneten gewichteten Punkte, um zum Gesamtergebnis zu kommen.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Tragt nun auf den Factsheets eurer ETF und Fonds ein, wie nachhaltig sie sind. Vergebt dafür ein, zwei oder drei grüne Blätter.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Macht euch </a:t>
            </a:r>
            <a:r>
              <a:rPr lang="de-DE" sz="14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Notizen zu eurer Diskussion: Wo wart ihr euch schnell einig, wo habt ihr lange nach einem Kompromiss gesucht?</a:t>
            </a:r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14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Präsentiert eure Ergebnisse der Klasse. </a:t>
            </a:r>
          </a:p>
          <a:p>
            <a:pPr marL="342900" indent="-342900">
              <a:buFont typeface="+mj-lt"/>
              <a:buAutoNum type="alphaLcParenR"/>
            </a:pPr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lphaLcParenR"/>
            </a:pPr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de-DE" sz="1400" b="1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Tipp: </a:t>
            </a:r>
            <a:r>
              <a:rPr lang="de-DE" sz="1400" b="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Legt für euere Gruppe einen </a:t>
            </a:r>
            <a:r>
              <a:rPr lang="de-DE" sz="1400" b="0" i="1" dirty="0" err="1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Zeitwart</a:t>
            </a:r>
            <a:r>
              <a:rPr lang="de-DE" sz="1400" b="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fest, der dafür sorgt, dass ihr alle Aufgaben in 25 Minuten erledigt habt. </a:t>
            </a:r>
            <a:endParaRPr lang="de-DE" sz="1400" b="1" i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0" indent="0">
              <a:buFont typeface="+mj-lt"/>
              <a:buNone/>
            </a:pPr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74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663943" y="1129155"/>
            <a:ext cx="8575411" cy="5117533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C1B2BDA-5F8B-C791-FE03-3AFDDA37709A}"/>
              </a:ext>
            </a:extLst>
          </p:cNvPr>
          <p:cNvSpPr txBox="1"/>
          <p:nvPr userDrawn="1"/>
        </p:nvSpPr>
        <p:spPr>
          <a:xfrm>
            <a:off x="991201" y="1507853"/>
            <a:ext cx="7883291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Beispiel</a:t>
            </a:r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Wie ihr die Tabelle ausfüllt und die Werte berechnet, könnt ihr hier am Beispiel der Notenberechnung von Paula und Aylin sehen:</a:t>
            </a:r>
            <a:endParaRPr lang="de-DE" sz="1400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674EA590-7B2A-B40D-8D1C-127759F073D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44714986"/>
              </p:ext>
            </p:extLst>
          </p:nvPr>
        </p:nvGraphicFramePr>
        <p:xfrm>
          <a:off x="991201" y="2810933"/>
          <a:ext cx="7883291" cy="3198251"/>
        </p:xfrm>
        <a:graphic>
          <a:graphicData uri="http://schemas.openxmlformats.org/drawingml/2006/table">
            <a:tbl>
              <a:tblPr firstRow="1" firstCol="1" bandRow="1"/>
              <a:tblGrid>
                <a:gridCol w="1839705">
                  <a:extLst>
                    <a:ext uri="{9D8B030D-6E8A-4147-A177-3AD203B41FA5}">
                      <a16:colId xmlns:a16="http://schemas.microsoft.com/office/drawing/2014/main" val="319980715"/>
                    </a:ext>
                  </a:extLst>
                </a:gridCol>
                <a:gridCol w="1769646">
                  <a:extLst>
                    <a:ext uri="{9D8B030D-6E8A-4147-A177-3AD203B41FA5}">
                      <a16:colId xmlns:a16="http://schemas.microsoft.com/office/drawing/2014/main" val="471451464"/>
                    </a:ext>
                  </a:extLst>
                </a:gridCol>
                <a:gridCol w="1068485">
                  <a:extLst>
                    <a:ext uri="{9D8B030D-6E8A-4147-A177-3AD203B41FA5}">
                      <a16:colId xmlns:a16="http://schemas.microsoft.com/office/drawing/2014/main" val="2668903920"/>
                    </a:ext>
                  </a:extLst>
                </a:gridCol>
                <a:gridCol w="1068485">
                  <a:extLst>
                    <a:ext uri="{9D8B030D-6E8A-4147-A177-3AD203B41FA5}">
                      <a16:colId xmlns:a16="http://schemas.microsoft.com/office/drawing/2014/main" val="4100038624"/>
                    </a:ext>
                  </a:extLst>
                </a:gridCol>
                <a:gridCol w="1068485">
                  <a:extLst>
                    <a:ext uri="{9D8B030D-6E8A-4147-A177-3AD203B41FA5}">
                      <a16:colId xmlns:a16="http://schemas.microsoft.com/office/drawing/2014/main" val="2274971529"/>
                    </a:ext>
                  </a:extLst>
                </a:gridCol>
                <a:gridCol w="1068485">
                  <a:extLst>
                    <a:ext uri="{9D8B030D-6E8A-4147-A177-3AD203B41FA5}">
                      <a16:colId xmlns:a16="http://schemas.microsoft.com/office/drawing/2014/main" val="2098698070"/>
                    </a:ext>
                  </a:extLst>
                </a:gridCol>
              </a:tblGrid>
              <a:tr h="400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Kriterium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Gewichtung in %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Paula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Aylin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972920"/>
                  </a:ext>
                </a:extLst>
              </a:tr>
              <a:tr h="537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454752"/>
                  </a:ext>
                </a:extLst>
              </a:tr>
              <a:tr h="52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Qualität der Meldungen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50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200 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300 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272746"/>
                  </a:ext>
                </a:extLst>
              </a:tr>
              <a:tr h="52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Häufigkeit der Meldungen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25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150 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4 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805829"/>
                  </a:ext>
                </a:extLst>
              </a:tr>
              <a:tr h="400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Klausur/Test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75 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90 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504140"/>
                  </a:ext>
                </a:extLst>
              </a:tr>
              <a:tr h="400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Referate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50 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657409"/>
                  </a:ext>
                </a:extLst>
              </a:tr>
              <a:tr h="400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Gesamtbewertung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b="1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305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b="1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540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927965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C0701609-785D-0EDA-45FF-F14FBA22BF35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1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663943" y="1129155"/>
            <a:ext cx="8575411" cy="5117533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5B24F33-9DBA-16BA-4137-4FF565AFCEF8}"/>
              </a:ext>
            </a:extLst>
          </p:cNvPr>
          <p:cNvSpPr txBox="1">
            <a:spLocks/>
          </p:cNvSpPr>
          <p:nvPr userDrawn="1"/>
        </p:nvSpPr>
        <p:spPr>
          <a:xfrm>
            <a:off x="991201" y="1507853"/>
            <a:ext cx="788329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Unsere Nachhaltigkeitskriterien</a:t>
            </a:r>
            <a:endParaRPr lang="de-DE" sz="1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8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845E094-D8AA-3A38-9EE8-E235721DD2D8}"/>
              </a:ext>
            </a:extLst>
          </p:cNvPr>
          <p:cNvSpPr/>
          <p:nvPr userDrawn="1"/>
        </p:nvSpPr>
        <p:spPr>
          <a:xfrm>
            <a:off x="663943" y="1129155"/>
            <a:ext cx="8575411" cy="5117533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5B535A05-0600-E490-A158-AC516B488DB9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3719412-986C-6D27-EDC7-66055DB84196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6375C1D-4937-C058-0382-3B8EFD00D907}"/>
              </a:ext>
            </a:extLst>
          </p:cNvPr>
          <p:cNvSpPr/>
          <p:nvPr userDrawn="1"/>
        </p:nvSpPr>
        <p:spPr>
          <a:xfrm>
            <a:off x="663943" y="1904998"/>
            <a:ext cx="8575411" cy="4341690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C44C47-658A-24BB-F77C-3114CD49101E}"/>
              </a:ext>
            </a:extLst>
          </p:cNvPr>
          <p:cNvSpPr txBox="1">
            <a:spLocks/>
          </p:cNvSpPr>
          <p:nvPr userDrawn="1"/>
        </p:nvSpPr>
        <p:spPr>
          <a:xfrm>
            <a:off x="991201" y="1507853"/>
            <a:ext cx="788329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18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Bewertungstabelle von Gruppe Nr. ___</a:t>
            </a:r>
            <a:endParaRPr lang="de-DE" sz="18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543F078-DA98-6B13-D0A8-D3A2B08D7275}"/>
              </a:ext>
            </a:extLst>
          </p:cNvPr>
          <p:cNvSpPr txBox="1"/>
          <p:nvPr userDrawn="1"/>
        </p:nvSpPr>
        <p:spPr>
          <a:xfrm>
            <a:off x="762000" y="5953126"/>
            <a:ext cx="8477352" cy="280013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i="1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Tabelle verändert nach: https://www.bmk.gv.at/green-finance/bildung/schule.html, Modul 6, abgerufen am 18.04.2023. </a:t>
            </a:r>
            <a:endParaRPr lang="de-DE" sz="1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03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692E60B-D8DA-7BB0-8D50-2009F9E2E383}"/>
              </a:ext>
            </a:extLst>
          </p:cNvPr>
          <p:cNvSpPr txBox="1"/>
          <p:nvPr userDrawn="1"/>
        </p:nvSpPr>
        <p:spPr>
          <a:xfrm>
            <a:off x="628961" y="2116668"/>
            <a:ext cx="4476028" cy="338554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/>
          <a:p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Darüber haben wir besonders viel diskutiert: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19E4E2C-A1F3-3855-EAA3-851FEC8399DD}"/>
              </a:ext>
            </a:extLst>
          </p:cNvPr>
          <p:cNvSpPr txBox="1"/>
          <p:nvPr userDrawn="1"/>
        </p:nvSpPr>
        <p:spPr>
          <a:xfrm>
            <a:off x="628961" y="4250268"/>
            <a:ext cx="5099597" cy="338554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/>
          <a:p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Diese Entscheidungen fielen uns besonders leicht:</a:t>
            </a: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D2810EC-F161-B024-1DD2-8C70F04AC02F}"/>
              </a:ext>
            </a:extLst>
          </p:cNvPr>
          <p:cNvSpPr txBox="1"/>
          <p:nvPr userDrawn="1"/>
        </p:nvSpPr>
        <p:spPr>
          <a:xfrm>
            <a:off x="663943" y="1478977"/>
            <a:ext cx="4534590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18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Anmerkungen der Gruppe</a:t>
            </a:r>
            <a:endParaRPr lang="de-DE" sz="18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40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40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23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898E534-7065-9A69-87AA-B9E5DC44CB19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8871164" y="5127115"/>
            <a:ext cx="892262" cy="184666"/>
            <a:chOff x="4826001" y="3299827"/>
            <a:chExt cx="892262" cy="18466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42560E8-EB39-DA60-05BC-2661F821C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5AA6D363-5422-E51A-B8E3-10B568C97DB6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DFEAF857-BD7E-C399-01A9-DCCA27EFC9A2}"/>
              </a:ext>
            </a:extLst>
          </p:cNvPr>
          <p:cNvSpPr txBox="1"/>
          <p:nvPr userDrawn="1"/>
        </p:nvSpPr>
        <p:spPr>
          <a:xfrm>
            <a:off x="7813965" y="564578"/>
            <a:ext cx="1425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N-5 | Seite </a:t>
            </a:r>
            <a:fld id="{C267646B-C43E-4BC8-BC52-37A278336584}" type="slidenum">
              <a:rPr lang="de-DE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‹Nr.›</a:t>
            </a:fld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von 6</a:t>
            </a:r>
          </a:p>
        </p:txBody>
      </p:sp>
    </p:spTree>
    <p:extLst>
      <p:ext uri="{BB962C8B-B14F-4D97-AF65-F5344CB8AC3E}">
        <p14:creationId xmlns:p14="http://schemas.microsoft.com/office/powerpoint/2010/main" val="182502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62" r:id="rId5"/>
    <p:sldLayoutId id="2147483663" r:id="rId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68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4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02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DA9FD20-DD9C-49A4-D646-78D50191E19A}"/>
              </a:ext>
            </a:extLst>
          </p:cNvPr>
          <p:cNvSpPr>
            <a:spLocks/>
          </p:cNvSpPr>
          <p:nvPr/>
        </p:nvSpPr>
        <p:spPr>
          <a:xfrm>
            <a:off x="991202" y="1975827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AA8CA37-3CBB-4EEA-74B7-34FAA89AA644}"/>
              </a:ext>
            </a:extLst>
          </p:cNvPr>
          <p:cNvSpPr>
            <a:spLocks/>
          </p:cNvSpPr>
          <p:nvPr/>
        </p:nvSpPr>
        <p:spPr>
          <a:xfrm>
            <a:off x="5095876" y="1975827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E010A6A-7A51-EF0C-78B4-E80E801994B5}"/>
              </a:ext>
            </a:extLst>
          </p:cNvPr>
          <p:cNvSpPr>
            <a:spLocks/>
          </p:cNvSpPr>
          <p:nvPr/>
        </p:nvSpPr>
        <p:spPr>
          <a:xfrm>
            <a:off x="991202" y="2649060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D8DA88-C69A-BC7A-639E-796BD2EC1CD6}"/>
              </a:ext>
            </a:extLst>
          </p:cNvPr>
          <p:cNvSpPr>
            <a:spLocks/>
          </p:cNvSpPr>
          <p:nvPr/>
        </p:nvSpPr>
        <p:spPr>
          <a:xfrm>
            <a:off x="5095876" y="2649060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8974EAF-4C9F-2B2D-16F9-588B1E5D21D2}"/>
              </a:ext>
            </a:extLst>
          </p:cNvPr>
          <p:cNvSpPr>
            <a:spLocks/>
          </p:cNvSpPr>
          <p:nvPr/>
        </p:nvSpPr>
        <p:spPr>
          <a:xfrm>
            <a:off x="991202" y="3322293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86F9DA0-2F4A-4641-D9CE-82053D61AA80}"/>
              </a:ext>
            </a:extLst>
          </p:cNvPr>
          <p:cNvSpPr>
            <a:spLocks/>
          </p:cNvSpPr>
          <p:nvPr/>
        </p:nvSpPr>
        <p:spPr>
          <a:xfrm>
            <a:off x="5095876" y="3322293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DCEC4BE-416D-3951-223A-FE95D1B3C1A6}"/>
              </a:ext>
            </a:extLst>
          </p:cNvPr>
          <p:cNvSpPr>
            <a:spLocks/>
          </p:cNvSpPr>
          <p:nvPr/>
        </p:nvSpPr>
        <p:spPr>
          <a:xfrm>
            <a:off x="991202" y="3995526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D468AAC-D8CF-0D8A-516E-B5254DBC47F8}"/>
              </a:ext>
            </a:extLst>
          </p:cNvPr>
          <p:cNvSpPr>
            <a:spLocks/>
          </p:cNvSpPr>
          <p:nvPr/>
        </p:nvSpPr>
        <p:spPr>
          <a:xfrm>
            <a:off x="5095876" y="3995526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8235A99-424A-5CE8-EE28-7BE2AEA32207}"/>
              </a:ext>
            </a:extLst>
          </p:cNvPr>
          <p:cNvSpPr>
            <a:spLocks/>
          </p:cNvSpPr>
          <p:nvPr/>
        </p:nvSpPr>
        <p:spPr>
          <a:xfrm>
            <a:off x="991202" y="4668759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EF62B2E-F4A3-33D0-B736-F1A9C9D6EAAC}"/>
              </a:ext>
            </a:extLst>
          </p:cNvPr>
          <p:cNvSpPr>
            <a:spLocks/>
          </p:cNvSpPr>
          <p:nvPr/>
        </p:nvSpPr>
        <p:spPr>
          <a:xfrm>
            <a:off x="5095876" y="4668759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AD1F305-272C-17C8-A37F-79CF110094F1}"/>
              </a:ext>
            </a:extLst>
          </p:cNvPr>
          <p:cNvSpPr>
            <a:spLocks/>
          </p:cNvSpPr>
          <p:nvPr/>
        </p:nvSpPr>
        <p:spPr>
          <a:xfrm>
            <a:off x="991202" y="5341992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20289BB-6D4E-29C4-F27C-B3040BCA2AD7}"/>
              </a:ext>
            </a:extLst>
          </p:cNvPr>
          <p:cNvSpPr>
            <a:spLocks/>
          </p:cNvSpPr>
          <p:nvPr/>
        </p:nvSpPr>
        <p:spPr>
          <a:xfrm>
            <a:off x="5095876" y="5341992"/>
            <a:ext cx="3818924" cy="584776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>
            <a:normAutofit/>
          </a:bodyPr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7715C9-40F5-ED59-22FE-CB51B2AEE1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  <p:pic>
        <p:nvPicPr>
          <p:cNvPr id="3" name="Grafik 2" descr="Ein Bild, das Logo enthält.&#10;&#10;Automatisch generierte Beschreibung">
            <a:extLst>
              <a:ext uri="{FF2B5EF4-FFF2-40B4-BE49-F238E27FC236}">
                <a16:creationId xmlns:a16="http://schemas.microsoft.com/office/drawing/2014/main" id="{494C3E45-275B-E708-4B74-902129486F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5" y="2147482"/>
            <a:ext cx="372088" cy="241464"/>
          </a:xfrm>
          <a:prstGeom prst="rect">
            <a:avLst/>
          </a:prstGeom>
        </p:spPr>
      </p:pic>
      <p:pic>
        <p:nvPicPr>
          <p:cNvPr id="5" name="Grafik 4" descr="Ein Bild, das Logo enthält.&#10;&#10;Automatisch generierte Beschreibung">
            <a:extLst>
              <a:ext uri="{FF2B5EF4-FFF2-40B4-BE49-F238E27FC236}">
                <a16:creationId xmlns:a16="http://schemas.microsoft.com/office/drawing/2014/main" id="{CDE252BB-41C6-9C34-8A3F-1633D0FAB2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4" y="2820716"/>
            <a:ext cx="372088" cy="241464"/>
          </a:xfrm>
          <a:prstGeom prst="rect">
            <a:avLst/>
          </a:prstGeom>
        </p:spPr>
      </p:pic>
      <p:pic>
        <p:nvPicPr>
          <p:cNvPr id="19" name="Grafik 18" descr="Ein Bild, das Logo enthält.&#10;&#10;Automatisch generierte Beschreibung">
            <a:extLst>
              <a:ext uri="{FF2B5EF4-FFF2-40B4-BE49-F238E27FC236}">
                <a16:creationId xmlns:a16="http://schemas.microsoft.com/office/drawing/2014/main" id="{4C9A2D61-987A-B355-1904-6F5BB05B06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4" y="3493950"/>
            <a:ext cx="372088" cy="241464"/>
          </a:xfrm>
          <a:prstGeom prst="rect">
            <a:avLst/>
          </a:prstGeom>
        </p:spPr>
      </p:pic>
      <p:pic>
        <p:nvPicPr>
          <p:cNvPr id="20" name="Grafik 19" descr="Ein Bild, das Logo enthält.&#10;&#10;Automatisch generierte Beschreibung">
            <a:extLst>
              <a:ext uri="{FF2B5EF4-FFF2-40B4-BE49-F238E27FC236}">
                <a16:creationId xmlns:a16="http://schemas.microsoft.com/office/drawing/2014/main" id="{73A5FA90-7A10-72A1-3130-9EC943626C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5" y="4167182"/>
            <a:ext cx="372088" cy="241464"/>
          </a:xfrm>
          <a:prstGeom prst="rect">
            <a:avLst/>
          </a:prstGeom>
        </p:spPr>
      </p:pic>
      <p:pic>
        <p:nvPicPr>
          <p:cNvPr id="21" name="Grafik 20" descr="Ein Bild, das Logo enthält.&#10;&#10;Automatisch generierte Beschreibung">
            <a:extLst>
              <a:ext uri="{FF2B5EF4-FFF2-40B4-BE49-F238E27FC236}">
                <a16:creationId xmlns:a16="http://schemas.microsoft.com/office/drawing/2014/main" id="{D2873DB2-A0A7-5A41-DC16-9E7EBC4168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4" y="4840416"/>
            <a:ext cx="372088" cy="241464"/>
          </a:xfrm>
          <a:prstGeom prst="rect">
            <a:avLst/>
          </a:prstGeom>
        </p:spPr>
      </p:pic>
      <p:pic>
        <p:nvPicPr>
          <p:cNvPr id="22" name="Grafik 21" descr="Ein Bild, das Logo enthält.&#10;&#10;Automatisch generierte Beschreibung">
            <a:extLst>
              <a:ext uri="{FF2B5EF4-FFF2-40B4-BE49-F238E27FC236}">
                <a16:creationId xmlns:a16="http://schemas.microsoft.com/office/drawing/2014/main" id="{F4BF583D-0D5D-64DB-0B3E-B29EE4CF61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047315" y="5513649"/>
            <a:ext cx="372088" cy="241464"/>
          </a:xfrm>
          <a:prstGeom prst="rect">
            <a:avLst/>
          </a:prstGeom>
        </p:spPr>
      </p:pic>
      <p:pic>
        <p:nvPicPr>
          <p:cNvPr id="23" name="Grafik 22" descr="Ein Bild, das Logo enthält.&#10;&#10;Automatisch generierte Beschreibung">
            <a:extLst>
              <a:ext uri="{FF2B5EF4-FFF2-40B4-BE49-F238E27FC236}">
                <a16:creationId xmlns:a16="http://schemas.microsoft.com/office/drawing/2014/main" id="{B0F472E9-5813-02D0-910B-C01A686E75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20" y="2147484"/>
            <a:ext cx="372088" cy="241464"/>
          </a:xfrm>
          <a:prstGeom prst="rect">
            <a:avLst/>
          </a:prstGeom>
        </p:spPr>
      </p:pic>
      <p:pic>
        <p:nvPicPr>
          <p:cNvPr id="24" name="Grafik 23" descr="Ein Bild, das Logo enthält.&#10;&#10;Automatisch generierte Beschreibung">
            <a:extLst>
              <a:ext uri="{FF2B5EF4-FFF2-40B4-BE49-F238E27FC236}">
                <a16:creationId xmlns:a16="http://schemas.microsoft.com/office/drawing/2014/main" id="{47E6EC4B-5A0C-4B06-D1DB-3A844C93A2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20" y="2820717"/>
            <a:ext cx="372088" cy="241464"/>
          </a:xfrm>
          <a:prstGeom prst="rect">
            <a:avLst/>
          </a:prstGeom>
        </p:spPr>
      </p:pic>
      <p:pic>
        <p:nvPicPr>
          <p:cNvPr id="25" name="Grafik 24" descr="Ein Bild, das Logo enthält.&#10;&#10;Automatisch generierte Beschreibung">
            <a:extLst>
              <a:ext uri="{FF2B5EF4-FFF2-40B4-BE49-F238E27FC236}">
                <a16:creationId xmlns:a16="http://schemas.microsoft.com/office/drawing/2014/main" id="{9391DEC8-43DB-3970-F6AC-747F20B37A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19" y="3493949"/>
            <a:ext cx="372088" cy="241464"/>
          </a:xfrm>
          <a:prstGeom prst="rect">
            <a:avLst/>
          </a:prstGeom>
        </p:spPr>
      </p:pic>
      <p:pic>
        <p:nvPicPr>
          <p:cNvPr id="26" name="Grafik 25" descr="Ein Bild, das Logo enthält.&#10;&#10;Automatisch generierte Beschreibung">
            <a:extLst>
              <a:ext uri="{FF2B5EF4-FFF2-40B4-BE49-F238E27FC236}">
                <a16:creationId xmlns:a16="http://schemas.microsoft.com/office/drawing/2014/main" id="{CF76B865-E617-B235-B995-2D84501CCA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20" y="4167183"/>
            <a:ext cx="372088" cy="241464"/>
          </a:xfrm>
          <a:prstGeom prst="rect">
            <a:avLst/>
          </a:prstGeom>
        </p:spPr>
      </p:pic>
      <p:pic>
        <p:nvPicPr>
          <p:cNvPr id="27" name="Grafik 26" descr="Ein Bild, das Logo enthält.&#10;&#10;Automatisch generierte Beschreibung">
            <a:extLst>
              <a:ext uri="{FF2B5EF4-FFF2-40B4-BE49-F238E27FC236}">
                <a16:creationId xmlns:a16="http://schemas.microsoft.com/office/drawing/2014/main" id="{E6CAC552-3999-C9CF-B709-E542E768AC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21" y="4846579"/>
            <a:ext cx="372088" cy="241464"/>
          </a:xfrm>
          <a:prstGeom prst="rect">
            <a:avLst/>
          </a:prstGeom>
        </p:spPr>
      </p:pic>
      <p:pic>
        <p:nvPicPr>
          <p:cNvPr id="28" name="Grafik 27" descr="Ein Bild, das Logo enthält.&#10;&#10;Automatisch generierte Beschreibung">
            <a:extLst>
              <a:ext uri="{FF2B5EF4-FFF2-40B4-BE49-F238E27FC236}">
                <a16:creationId xmlns:a16="http://schemas.microsoft.com/office/drawing/2014/main" id="{1CF527F0-8AEA-2166-99B7-AC16CDA3B35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155420" y="5513649"/>
            <a:ext cx="372088" cy="24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7E012489-48CD-BF7E-C3CD-69594D82F7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955012"/>
              </p:ext>
            </p:extLst>
          </p:nvPr>
        </p:nvGraphicFramePr>
        <p:xfrm>
          <a:off x="774933" y="2009774"/>
          <a:ext cx="8353430" cy="3895728"/>
        </p:xfrm>
        <a:graphic>
          <a:graphicData uri="http://schemas.openxmlformats.org/drawingml/2006/table">
            <a:tbl>
              <a:tblPr firstRow="1" firstCol="1" bandRow="1"/>
              <a:tblGrid>
                <a:gridCol w="1533677">
                  <a:extLst>
                    <a:ext uri="{9D8B030D-6E8A-4147-A177-3AD203B41FA5}">
                      <a16:colId xmlns:a16="http://schemas.microsoft.com/office/drawing/2014/main" val="1763476854"/>
                    </a:ext>
                  </a:extLst>
                </a:gridCol>
                <a:gridCol w="1475271">
                  <a:extLst>
                    <a:ext uri="{9D8B030D-6E8A-4147-A177-3AD203B41FA5}">
                      <a16:colId xmlns:a16="http://schemas.microsoft.com/office/drawing/2014/main" val="1841724622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728712494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2838304122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1125384954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2575717907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3538834697"/>
                    </a:ext>
                  </a:extLst>
                </a:gridCol>
                <a:gridCol w="890747">
                  <a:extLst>
                    <a:ext uri="{9D8B030D-6E8A-4147-A177-3AD203B41FA5}">
                      <a16:colId xmlns:a16="http://schemas.microsoft.com/office/drawing/2014/main" val="3184324890"/>
                    </a:ext>
                  </a:extLst>
                </a:gridCol>
              </a:tblGrid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Kriterium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Gewichtung in %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32307"/>
                  </a:ext>
                </a:extLst>
              </a:tr>
              <a:tr h="559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9612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6716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588469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26631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613848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199488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2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468537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Gesamtbewertung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703142"/>
                  </a:ext>
                </a:extLst>
              </a:tr>
            </a:tbl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F27715C9-40F5-ED59-22FE-CB51B2AEE1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94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5D2995EB-CB6A-EB84-DDC1-66B4AE6E9E39}"/>
              </a:ext>
            </a:extLst>
          </p:cNvPr>
          <p:cNvSpPr>
            <a:spLocks/>
          </p:cNvSpPr>
          <p:nvPr/>
        </p:nvSpPr>
        <p:spPr>
          <a:xfrm>
            <a:off x="628961" y="2490176"/>
            <a:ext cx="8610394" cy="162039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791C9A3-E693-19B9-47BA-4C4CBCE37F27}"/>
              </a:ext>
            </a:extLst>
          </p:cNvPr>
          <p:cNvSpPr>
            <a:spLocks/>
          </p:cNvSpPr>
          <p:nvPr/>
        </p:nvSpPr>
        <p:spPr>
          <a:xfrm>
            <a:off x="628961" y="4622800"/>
            <a:ext cx="8610394" cy="162039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282D404-4987-5181-080D-122E84588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48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3" ma:contentTypeDescription="Ein neues Dokument erstellen." ma:contentTypeScope="" ma:versionID="0be9e3b8bd6b94ad15b3e222d5ce036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6626cebf6ec06331d976543a9d75a43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B26CD7-9F7D-4F17-992B-771527CAB960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4D5DF902-3977-4186-B362-4C522CC6C4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3ADD7F-0DED-4541-A0A3-2DC4F89FFC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A4-Papier (210 x 297 mm)</PresentationFormat>
  <Paragraphs>27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2023-04-18T13:51:04Z</dcterms:created>
  <dcterms:modified xsi:type="dcterms:W3CDTF">2023-08-21T13:45:30Z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