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"/>
  </p:notesMasterIdLst>
  <p:sldIdLst>
    <p:sldId id="30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0DF"/>
    <a:srgbClr val="E3D1FF"/>
    <a:srgbClr val="FFFFFF"/>
    <a:srgbClr val="5C913B"/>
    <a:srgbClr val="E1E8ED"/>
    <a:srgbClr val="20B679"/>
    <a:srgbClr val="05C9D3"/>
    <a:srgbClr val="B66BFF"/>
    <a:srgbClr val="C00000"/>
    <a:srgbClr val="FFC7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E5E25-EFD8-4EC1-9F55-C4366CB7EB17}" v="20" dt="2023-05-15T08:31:16.4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2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S::franziska.haendschel@finanztip.de::e2149472-3187-4d00-b16a-a19eff6fc04a" providerId="AD" clId="Web-{A0B2329C-FA5A-0215-B467-DA3E93068229}"/>
    <pc:docChg chg="delSld">
      <pc:chgData name="Franziska Händschel" userId="S::franziska.haendschel@finanztip.de::e2149472-3187-4d00-b16a-a19eff6fc04a" providerId="AD" clId="Web-{A0B2329C-FA5A-0215-B467-DA3E93068229}" dt="2022-09-09T11:46:26.435" v="6"/>
      <pc:docMkLst>
        <pc:docMk/>
      </pc:docMkLst>
      <pc:sldChg chg="del">
        <pc:chgData name="Franziska Händschel" userId="S::franziska.haendschel@finanztip.de::e2149472-3187-4d00-b16a-a19eff6fc04a" providerId="AD" clId="Web-{A0B2329C-FA5A-0215-B467-DA3E93068229}" dt="2022-09-09T11:46:20.826" v="0"/>
        <pc:sldMkLst>
          <pc:docMk/>
          <pc:sldMk cId="1520677024" sldId="288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6.435" v="6"/>
        <pc:sldMkLst>
          <pc:docMk/>
          <pc:sldMk cId="761471751" sldId="291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2.623" v="2"/>
        <pc:sldMkLst>
          <pc:docMk/>
          <pc:sldMk cId="2098080495" sldId="292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1.248" v="1"/>
        <pc:sldMkLst>
          <pc:docMk/>
          <pc:sldMk cId="1713978789" sldId="293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5.388" v="5"/>
        <pc:sldMkLst>
          <pc:docMk/>
          <pc:sldMk cId="3658773966" sldId="294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3.623" v="3"/>
        <pc:sldMkLst>
          <pc:docMk/>
          <pc:sldMk cId="3374629563" sldId="302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4.451" v="4"/>
        <pc:sldMkLst>
          <pc:docMk/>
          <pc:sldMk cId="3834429796" sldId="303"/>
        </pc:sldMkLst>
      </pc:sldChg>
    </pc:docChg>
  </pc:docChgLst>
  <pc:docChgLst>
    <pc:chgData name="Franziska Händschel" userId="e2149472-3187-4d00-b16a-a19eff6fc04a" providerId="ADAL" clId="{58C6DEAD-9482-4D17-9D2C-8CFDD07A3D52}"/>
    <pc:docChg chg="custSel modSld">
      <pc:chgData name="Franziska Händschel" userId="e2149472-3187-4d00-b16a-a19eff6fc04a" providerId="ADAL" clId="{58C6DEAD-9482-4D17-9D2C-8CFDD07A3D52}" dt="2022-10-06T12:48:55.740" v="12" actId="2711"/>
      <pc:docMkLst>
        <pc:docMk/>
      </pc:docMkLst>
      <pc:sldChg chg="addSp delSp modSp mod">
        <pc:chgData name="Franziska Händschel" userId="e2149472-3187-4d00-b16a-a19eff6fc04a" providerId="ADAL" clId="{58C6DEAD-9482-4D17-9D2C-8CFDD07A3D52}" dt="2022-10-06T12:48:55.740" v="12" actId="2711"/>
        <pc:sldMkLst>
          <pc:docMk/>
          <pc:sldMk cId="2961571038" sldId="305"/>
        </pc:sldMkLst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" creationId="{AA64364E-076A-AF39-AFB9-4B81B7E18180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" creationId="{31E3477D-77E9-D8C4-8A44-05A72B8D4DD3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7" creationId="{7878D9F4-71C1-112A-46BA-838B303B0709}"/>
          </ac:spMkLst>
        </pc:spChg>
        <pc:spChg chg="mod">
          <ac:chgData name="Franziska Händschel" userId="e2149472-3187-4d00-b16a-a19eff6fc04a" providerId="ADAL" clId="{58C6DEAD-9482-4D17-9D2C-8CFDD07A3D52}" dt="2022-10-06T12:48:50.722" v="11" actId="2711"/>
          <ac:spMkLst>
            <pc:docMk/>
            <pc:sldMk cId="2961571038" sldId="305"/>
            <ac:spMk id="8" creationId="{9D9DD23C-AF58-5593-F617-E5A4077E6BAD}"/>
          </ac:spMkLst>
        </pc:spChg>
        <pc:spChg chg="mod">
          <ac:chgData name="Franziska Händschel" userId="e2149472-3187-4d00-b16a-a19eff6fc04a" providerId="ADAL" clId="{58C6DEAD-9482-4D17-9D2C-8CFDD07A3D52}" dt="2022-10-06T12:48:50.722" v="11" actId="2711"/>
          <ac:spMkLst>
            <pc:docMk/>
            <pc:sldMk cId="2961571038" sldId="305"/>
            <ac:spMk id="9" creationId="{C3F180BD-186B-16CE-A417-98768AD0C364}"/>
          </ac:spMkLst>
        </pc:spChg>
        <pc:spChg chg="mod">
          <ac:chgData name="Franziska Händschel" userId="e2149472-3187-4d00-b16a-a19eff6fc04a" providerId="ADAL" clId="{58C6DEAD-9482-4D17-9D2C-8CFDD07A3D52}" dt="2022-10-06T12:48:50.722" v="11" actId="2711"/>
          <ac:spMkLst>
            <pc:docMk/>
            <pc:sldMk cId="2961571038" sldId="305"/>
            <ac:spMk id="10" creationId="{D9E19482-6975-DCD1-5B21-F2CF7BB6F98F}"/>
          </ac:spMkLst>
        </pc:spChg>
        <pc:spChg chg="mod">
          <ac:chgData name="Franziska Händschel" userId="e2149472-3187-4d00-b16a-a19eff6fc04a" providerId="ADAL" clId="{58C6DEAD-9482-4D17-9D2C-8CFDD07A3D52}" dt="2022-09-16T14:23:06.060" v="4" actId="2711"/>
          <ac:spMkLst>
            <pc:docMk/>
            <pc:sldMk cId="2961571038" sldId="305"/>
            <ac:spMk id="12" creationId="{6F18C6C5-7CAC-1E0D-D21A-2E02DEBE2E7D}"/>
          </ac:spMkLst>
        </pc:spChg>
        <pc:spChg chg="mod">
          <ac:chgData name="Franziska Händschel" userId="e2149472-3187-4d00-b16a-a19eff6fc04a" providerId="ADAL" clId="{58C6DEAD-9482-4D17-9D2C-8CFDD07A3D52}" dt="2022-10-06T12:48:55.740" v="12" actId="2711"/>
          <ac:spMkLst>
            <pc:docMk/>
            <pc:sldMk cId="2961571038" sldId="305"/>
            <ac:spMk id="13" creationId="{EF6FCA0D-FC53-B4D9-4B6F-20E49590073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4" creationId="{A7A71F23-0173-2CB5-0312-3E37F50B5EB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" creationId="{EBD4DAA4-6002-98D3-6235-F982CFAF5D4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7" creationId="{80F8489C-81ED-9463-3CD1-2C846C87827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8" creationId="{CCE11DA6-439B-BBF5-6A35-A3BC0AB5935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0" creationId="{724EA36F-356B-2036-A371-188C7285DE2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2" creationId="{22671ECD-BC8C-D276-4733-1C05BDC7FED0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3" creationId="{710385D0-7BFF-1E22-C59D-57156982DF09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4" creationId="{3718B599-D8BB-06F9-1DB1-DB31F9B4276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6" creationId="{9543D61D-16A1-5442-E173-561D37F4EF2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8" creationId="{5EB99729-7172-1467-C5CA-55A549AE5F5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9" creationId="{7831F121-EE12-6324-90B1-696C11BBBB2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0" creationId="{BBDEE373-7B56-A91C-8965-ECED63F74895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2" creationId="{49BA6D37-9EE3-E6F2-CA70-42247C106270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4" creationId="{C21B999C-6756-3B00-9596-8DDB774606F9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5" creationId="{1258F071-7D78-1979-5125-0D7C0A875469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6" creationId="{5F5A25CB-BB4D-F650-18D1-2E0E81EE5D47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8" creationId="{8B3FEA22-87B1-2140-456F-76E8AF709D0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0" creationId="{85DF2909-9C95-3090-7D91-74CE59B2168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1" creationId="{F0DF6429-9699-92DD-1A88-98CEC5937111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2" creationId="{F53A3990-4FD1-9B5D-64E2-279C261D7ECB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4" creationId="{F07925F1-B32B-7C25-8730-5E58019DE75A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6" creationId="{F02547E7-8E10-2B0E-78EA-C44D92D330F6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7" creationId="{6FB6E935-3EAE-DE24-46B7-9CB192D387B6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8" creationId="{AD958CB1-C883-617F-EDB5-0C3122F23B4B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0" creationId="{BC21185B-D720-E4AE-523A-3B83F1D5084E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2" creationId="{CC2C2263-6FF1-FED9-8DBA-61D932D09CB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3" creationId="{3ED03319-782C-005B-F862-8F66D0E50B1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4" creationId="{0F0D1565-1FE5-6254-3C74-8E5A2DA8728A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6" creationId="{89CA0962-1361-1954-92A4-FF011D344CF5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8" creationId="{E7ABB963-5835-FEB8-7069-35126E720791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9" creationId="{D027A87D-A9DA-AC13-FE5B-7E026B8C5B5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0" creationId="{0E76A24D-D57B-1009-C18F-8147644F578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2" creationId="{4BE16CE4-B914-2323-D734-1578CEFC639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4" creationId="{639BBBF3-09F0-FA9A-2695-EFE5D366C4D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5" creationId="{06C7C5F7-A2D6-167A-AB90-87ACC9CC546B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6" creationId="{0C8B1CA1-B06B-6BF0-D9E9-297BB67DE91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2" creationId="{DA2DA807-A390-AB93-FE9A-08BA500774A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4" creationId="{8E78C7CC-DD16-B874-20B1-F980351DA12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5" creationId="{07BD27B3-D12C-D621-92CB-3F9EC069385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6" creationId="{FB2FEB68-8949-4F16-4CDF-9450E0C9252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58" creationId="{A9C2B428-1753-D062-2E38-82ED4607F0A3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0" creationId="{44ECAF75-4D36-FDA1-D751-CE11882BA2F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1" creationId="{3C6D50C2-A2C0-3CEF-E30E-5B6385486EC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2" creationId="{6F3F8908-CB09-A177-0EB8-0908426B2B40}"/>
          </ac:spMkLst>
        </pc:s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6" creationId="{628642A1-6763-1A2C-8AF7-1FDA048EF334}"/>
          </ac:grpSpMkLst>
        </pc:grpChg>
        <pc:grpChg chg="add mod">
          <ac:chgData name="Franziska Händschel" userId="e2149472-3187-4d00-b16a-a19eff6fc04a" providerId="ADAL" clId="{58C6DEAD-9482-4D17-9D2C-8CFDD07A3D52}" dt="2022-09-26T16:13:22.243" v="10" actId="34135"/>
          <ac:grpSpMkLst>
            <pc:docMk/>
            <pc:sldMk cId="2961571038" sldId="305"/>
            <ac:grpSpMk id="11" creationId="{07DB6A2F-DC41-FB77-8F5A-DC4B496C2B1F}"/>
          </ac:grpSpMkLst>
        </pc:grpChg>
        <pc:grpChg chg="del">
          <ac:chgData name="Franziska Händschel" userId="e2149472-3187-4d00-b16a-a19eff6fc04a" providerId="ADAL" clId="{58C6DEAD-9482-4D17-9D2C-8CFDD07A3D52}" dt="2022-09-16T14:23:08.704" v="5" actId="478"/>
          <ac:grpSpMkLst>
            <pc:docMk/>
            <pc:sldMk cId="2961571038" sldId="305"/>
            <ac:grpSpMk id="11" creationId="{ED226CC0-6342-90FA-9172-35AA41702175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5" creationId="{E75F4BB6-AB60-2814-1E69-D5AA6F7378A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9" creationId="{C5FCD181-757E-DE48-61C4-E88A110D764F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21" creationId="{E1A411A8-60BE-DC25-4F16-C262163356A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25" creationId="{2582EACC-EEFC-085E-5640-FBD2B08F2A3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27" creationId="{EF876A98-0C2B-874F-EBB7-7E7D3020A28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1" creationId="{024D1E4A-D04E-4625-AC15-3857E1BB13E4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3" creationId="{85ABB977-E0DF-0079-6B28-23923B526BF7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7" creationId="{F8D45F50-54E3-A2E7-F091-6F5BE5342C8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9" creationId="{AAE0B671-4336-27A6-F2F3-74A78EF9AD5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43" creationId="{46CC26D6-29ED-D34D-BF0A-43E438641452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45" creationId="{5E9CCEC3-E2C1-CC91-6EA1-8D729C97392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49" creationId="{E21E3165-E602-A2EB-1215-9F758C2E25AD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51" creationId="{7473F2C0-764C-0D49-7304-0C8FCD98300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55" creationId="{1113925E-F1B5-2B43-44F4-D0200DAE07E9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57" creationId="{018F24D1-98ED-7172-3329-C6491D006961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61" creationId="{5E35B1AE-3E4F-9024-3C22-DED1E839DDF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63" creationId="{7BA24B50-7FB4-07FA-1ABD-7C84555E8552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21" creationId="{E5ABC4AE-77E4-C9E8-A18E-62F01E6EDD2D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23" creationId="{8FA141A9-150C-3662-64AF-21742E6253D9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57" creationId="{CFC50044-A5FF-66CA-1BA4-8E7401DBD330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59" creationId="{BFD894E4-F319-2585-7B2E-A05BE3553C4A}"/>
          </ac:grpSpMkLst>
        </pc:grpChg>
        <pc:picChg chg="add del mod">
          <ac:chgData name="Franziska Händschel" userId="e2149472-3187-4d00-b16a-a19eff6fc04a" providerId="ADAL" clId="{58C6DEAD-9482-4D17-9D2C-8CFDD07A3D52}" dt="2022-09-26T16:13:18.872" v="8" actId="478"/>
          <ac:picMkLst>
            <pc:docMk/>
            <pc:sldMk cId="2961571038" sldId="305"/>
            <ac:picMk id="3" creationId="{062EC6E2-BDD8-A192-34CC-12349FAE79D3}"/>
          </ac:picMkLst>
        </pc:picChg>
        <pc:picChg chg="add mod">
          <ac:chgData name="Franziska Händschel" userId="e2149472-3187-4d00-b16a-a19eff6fc04a" providerId="ADAL" clId="{58C6DEAD-9482-4D17-9D2C-8CFDD07A3D52}" dt="2022-09-16T14:23:18.619" v="7" actId="34135"/>
          <ac:picMkLst>
            <pc:docMk/>
            <pc:sldMk cId="2961571038" sldId="305"/>
            <ac:picMk id="4" creationId="{28F43D42-50E0-5BC2-C2FE-D605DE8E60A1}"/>
          </ac:picMkLst>
        </pc:picChg>
        <pc:picChg chg="mod">
          <ac:chgData name="Franziska Händschel" userId="e2149472-3187-4d00-b16a-a19eff6fc04a" providerId="ADAL" clId="{58C6DEAD-9482-4D17-9D2C-8CFDD07A3D52}" dt="2022-09-26T16:13:22.243" v="10" actId="34135"/>
          <ac:picMkLst>
            <pc:docMk/>
            <pc:sldMk cId="2961571038" sldId="305"/>
            <ac:picMk id="12" creationId="{DC1B1E1C-BB9B-0B55-12A7-3EA1E662C7D9}"/>
          </ac:picMkLst>
        </pc:picChg>
      </pc:sldChg>
    </pc:docChg>
  </pc:docChgLst>
  <pc:docChgLst>
    <pc:chgData name="Franziska Händschel" userId="S::franziska.haendschel@finanztip.de::e2149472-3187-4d00-b16a-a19eff6fc04a" providerId="AD" clId="Web-{BE283AAB-BBE6-105D-98D2-9AE4B9254847}"/>
    <pc:docChg chg="modSld">
      <pc:chgData name="Franziska Händschel" userId="S::franziska.haendschel@finanztip.de::e2149472-3187-4d00-b16a-a19eff6fc04a" providerId="AD" clId="Web-{BE283AAB-BBE6-105D-98D2-9AE4B9254847}" dt="2022-09-09T16:28:22.232" v="1" actId="20577"/>
      <pc:docMkLst>
        <pc:docMk/>
      </pc:docMkLst>
      <pc:sldChg chg="modSp">
        <pc:chgData name="Franziska Händschel" userId="S::franziska.haendschel@finanztip.de::e2149472-3187-4d00-b16a-a19eff6fc04a" providerId="AD" clId="Web-{BE283AAB-BBE6-105D-98D2-9AE4B9254847}" dt="2022-09-09T16:28:22.232" v="1" actId="20577"/>
        <pc:sldMkLst>
          <pc:docMk/>
          <pc:sldMk cId="2961571038" sldId="305"/>
        </pc:sldMkLst>
        <pc:spChg chg="mod">
          <ac:chgData name="Franziska Händschel" userId="S::franziska.haendschel@finanztip.de::e2149472-3187-4d00-b16a-a19eff6fc04a" providerId="AD" clId="Web-{BE283AAB-BBE6-105D-98D2-9AE4B9254847}" dt="2022-09-09T16:28:22.232" v="1" actId="20577"/>
          <ac:spMkLst>
            <pc:docMk/>
            <pc:sldMk cId="2961571038" sldId="305"/>
            <ac:spMk id="10" creationId="{D9E19482-6975-DCD1-5B21-F2CF7BB6F98F}"/>
          </ac:spMkLst>
        </pc:spChg>
      </pc:sldChg>
    </pc:docChg>
  </pc:docChgLst>
  <pc:docChgLst>
    <pc:chgData name="Franziska Händschel" userId="e2149472-3187-4d00-b16a-a19eff6fc04a" providerId="ADAL" clId="{16DE5E25-EFD8-4EC1-9F55-C4366CB7EB17}"/>
    <pc:docChg chg="undo custSel addSld delSld modSld addMainMaster delMainMaster modMainMaster">
      <pc:chgData name="Franziska Händschel" userId="e2149472-3187-4d00-b16a-a19eff6fc04a" providerId="ADAL" clId="{16DE5E25-EFD8-4EC1-9F55-C4366CB7EB17}" dt="2023-05-15T08:33:57.430" v="615" actId="2696"/>
      <pc:docMkLst>
        <pc:docMk/>
      </pc:docMkLst>
      <pc:sldChg chg="modSp del mod">
        <pc:chgData name="Franziska Händschel" userId="e2149472-3187-4d00-b16a-a19eff6fc04a" providerId="ADAL" clId="{16DE5E25-EFD8-4EC1-9F55-C4366CB7EB17}" dt="2023-05-10T12:02:38.218" v="35" actId="47"/>
        <pc:sldMkLst>
          <pc:docMk/>
          <pc:sldMk cId="2961571038" sldId="305"/>
        </pc:sldMkLst>
        <pc:spChg chg="mod">
          <ac:chgData name="Franziska Händschel" userId="e2149472-3187-4d00-b16a-a19eff6fc04a" providerId="ADAL" clId="{16DE5E25-EFD8-4EC1-9F55-C4366CB7EB17}" dt="2023-05-10T11:59:22.456" v="2" actId="207"/>
          <ac:spMkLst>
            <pc:docMk/>
            <pc:sldMk cId="2961571038" sldId="305"/>
            <ac:spMk id="2" creationId="{AA64364E-076A-AF39-AFB9-4B81B7E18180}"/>
          </ac:spMkLst>
        </pc:spChg>
        <pc:spChg chg="mod">
          <ac:chgData name="Franziska Händschel" userId="e2149472-3187-4d00-b16a-a19eff6fc04a" providerId="ADAL" clId="{16DE5E25-EFD8-4EC1-9F55-C4366CB7EB17}" dt="2023-05-10T11:59:40.732" v="5" actId="207"/>
          <ac:spMkLst>
            <pc:docMk/>
            <pc:sldMk cId="2961571038" sldId="305"/>
            <ac:spMk id="5" creationId="{31E3477D-77E9-D8C4-8A44-05A72B8D4DD3}"/>
          </ac:spMkLst>
        </pc:spChg>
        <pc:spChg chg="mod">
          <ac:chgData name="Franziska Händschel" userId="e2149472-3187-4d00-b16a-a19eff6fc04a" providerId="ADAL" clId="{16DE5E25-EFD8-4EC1-9F55-C4366CB7EB17}" dt="2023-05-10T11:59:31.674" v="3" actId="207"/>
          <ac:spMkLst>
            <pc:docMk/>
            <pc:sldMk cId="2961571038" sldId="305"/>
            <ac:spMk id="7" creationId="{7878D9F4-71C1-112A-46BA-838B303B0709}"/>
          </ac:spMkLst>
        </pc:spChg>
      </pc:sldChg>
      <pc:sldChg chg="add del">
        <pc:chgData name="Franziska Händschel" userId="e2149472-3187-4d00-b16a-a19eff6fc04a" providerId="ADAL" clId="{16DE5E25-EFD8-4EC1-9F55-C4366CB7EB17}" dt="2023-05-10T12:02:36.503" v="34" actId="47"/>
        <pc:sldMkLst>
          <pc:docMk/>
          <pc:sldMk cId="208307946" sldId="306"/>
        </pc:sldMkLst>
      </pc:sldChg>
      <pc:sldChg chg="new del">
        <pc:chgData name="Franziska Händschel" userId="e2149472-3187-4d00-b16a-a19eff6fc04a" providerId="ADAL" clId="{16DE5E25-EFD8-4EC1-9F55-C4366CB7EB17}" dt="2023-05-10T11:59:47.883" v="7" actId="47"/>
        <pc:sldMkLst>
          <pc:docMk/>
          <pc:sldMk cId="2515989010" sldId="307"/>
        </pc:sldMkLst>
      </pc:sldChg>
      <pc:sldChg chg="addSp delSp modSp add del mod modClrScheme delAnim chgLayout">
        <pc:chgData name="Franziska Händschel" userId="e2149472-3187-4d00-b16a-a19eff6fc04a" providerId="ADAL" clId="{16DE5E25-EFD8-4EC1-9F55-C4366CB7EB17}" dt="2023-05-11T15:37:49.052" v="80" actId="47"/>
        <pc:sldMkLst>
          <pc:docMk/>
          <pc:sldMk cId="2838917185" sldId="307"/>
        </pc:sldMkLst>
        <pc:spChg chg="add del mod">
          <ac:chgData name="Franziska Händschel" userId="e2149472-3187-4d00-b16a-a19eff6fc04a" providerId="ADAL" clId="{16DE5E25-EFD8-4EC1-9F55-C4366CB7EB17}" dt="2023-05-10T12:01:03.077" v="19" actId="478"/>
          <ac:spMkLst>
            <pc:docMk/>
            <pc:sldMk cId="2838917185" sldId="307"/>
            <ac:spMk id="5" creationId="{6C756BFF-AC81-8970-7967-DE7271B81987}"/>
          </ac:spMkLst>
        </pc:spChg>
        <pc:spChg chg="del">
          <ac:chgData name="Franziska Händschel" userId="e2149472-3187-4d00-b16a-a19eff6fc04a" providerId="ADAL" clId="{16DE5E25-EFD8-4EC1-9F55-C4366CB7EB17}" dt="2023-05-10T12:00:15.568" v="11" actId="478"/>
          <ac:spMkLst>
            <pc:docMk/>
            <pc:sldMk cId="2838917185" sldId="307"/>
            <ac:spMk id="6" creationId="{7CD21592-1A2A-BF00-EA86-94691FDAF90B}"/>
          </ac:spMkLst>
        </pc:spChg>
        <pc:spChg chg="add del mod">
          <ac:chgData name="Franziska Händschel" userId="e2149472-3187-4d00-b16a-a19eff6fc04a" providerId="ADAL" clId="{16DE5E25-EFD8-4EC1-9F55-C4366CB7EB17}" dt="2023-05-10T12:01:06.200" v="20" actId="478"/>
          <ac:spMkLst>
            <pc:docMk/>
            <pc:sldMk cId="2838917185" sldId="307"/>
            <ac:spMk id="7" creationId="{7C191DEC-D9F5-35E3-1579-BB2C4DC2F53C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9" creationId="{A03341FA-75FF-7386-1B3E-9616BCB07994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1" creationId="{1BF7FA10-F8C7-5963-25EB-2D2728E3788F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2" creationId="{9C97A71C-0C0F-592E-61AD-E5C91B90DEC4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3" creationId="{EBB6B9C1-A8EB-ACD7-02E5-394777956CBC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5" creationId="{F4197437-406E-D5F4-62ED-0115BD1347AE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7" creationId="{48A284A4-526D-D03C-17F4-B3D1CC0AFA5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8" creationId="{C45E09EE-B531-C911-D32F-1192627AB51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9" creationId="{1F1EABB8-7B42-850F-D89B-DEBB9E2CE221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1" creationId="{69FC4BAE-14D4-C7C5-3633-43F46643DBE0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3" creationId="{A567A31F-3365-7CDD-1DD4-0868FD1491A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4" creationId="{7AD4F23C-2CAC-3BD0-9549-ED497E6681BF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5" creationId="{F48C64F3-6124-0F0B-5EAA-3E8BD8E1A26D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7" creationId="{9E85F378-BECE-10C9-1CDC-146086C296B3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9" creationId="{08CD6F2D-71E0-B614-4BA7-5A34562C8F49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0" creationId="{55F1CBB5-9619-2FCE-D207-756696E08A1E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1" creationId="{FC463C4D-34D8-9D9B-5903-FD89F9FF7EEE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3" creationId="{28994CA2-D942-564F-5994-14B6F78E2F7C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5" creationId="{54DB8E30-FADA-5DA0-E75A-8C98601F444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6" creationId="{912DBEDD-9DD7-93FA-1435-63DA174AA44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7" creationId="{15BB2B99-8A16-1550-3EA3-D59F870775F0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9" creationId="{BB357E0E-56BF-ADC4-A4AC-D542DA083181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1" creationId="{3E03D6D9-8DBC-055C-205C-050BC0560C9C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2" creationId="{A8D87852-A85B-17BC-0CA3-DE5E44A6C28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3" creationId="{12818471-E5DF-BFFA-B9AD-F639131B1652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5" creationId="{C708A0C8-5F4C-D791-1E7B-A6CFFC78205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7" creationId="{4385EB3B-5BAD-504F-773F-C1436E30BAA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8" creationId="{8133768C-849C-7317-0821-E899146B5B9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9" creationId="{3EF21F45-5140-4C7C-971A-8CFC72F380B8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1" creationId="{757E7C1F-BFEA-4EDB-DDEE-F828A9ACF5B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3" creationId="{1252ECDE-DD72-06D6-DA71-00FE7B0B183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4" creationId="{CA2C3784-D175-B438-325E-45E27231774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5" creationId="{E0E88B9B-5678-B038-2D63-6229A23A881B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7" creationId="{C6BDC4FE-DE3E-F524-F05B-81CFD495FF03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9" creationId="{4F679E2D-3173-EDCE-4C43-1AA7728D867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0" creationId="{8F2BCBAF-4354-BE9B-DC5E-DA69DAE24A8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1" creationId="{6DFD4C0E-4D80-B670-7FAB-1ACD7ABBEA67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3" creationId="{CBE01323-76D1-1558-2821-8FFA465B0AE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5" creationId="{ABC2AA7B-8104-BD56-819A-0AAFE231991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6" creationId="{4A640FAD-84D2-CF00-8FB0-A76614DA2BC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7" creationId="{EF4ECF4C-E7D8-0E50-4921-CA4213F3B369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9" creationId="{169C0F01-0D9F-8488-930A-2CB4052D1DD4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71" creationId="{D77D441C-B1DD-49C8-B8BB-5BF902992F18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72" creationId="{273A5CF4-DBD1-BD67-F044-185661ED37EF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73" creationId="{CB9CE70F-E2FA-D60D-2DCC-BB48AB50411B}"/>
          </ac:spMkLst>
        </pc:spChg>
        <pc:spChg chg="mod">
          <ac:chgData name="Franziska Händschel" userId="e2149472-3187-4d00-b16a-a19eff6fc04a" providerId="ADAL" clId="{16DE5E25-EFD8-4EC1-9F55-C4366CB7EB17}" dt="2023-05-10T12:00:38.764" v="16"/>
          <ac:spMkLst>
            <pc:docMk/>
            <pc:sldMk cId="2838917185" sldId="307"/>
            <ac:spMk id="77" creationId="{AEFB328C-3D94-11F2-69AF-9DE18AF18BC3}"/>
          </ac:spMkLst>
        </pc:spChg>
        <pc:spChg chg="add del mod">
          <ac:chgData name="Franziska Händschel" userId="e2149472-3187-4d00-b16a-a19eff6fc04a" providerId="ADAL" clId="{16DE5E25-EFD8-4EC1-9F55-C4366CB7EB17}" dt="2023-05-10T12:02:17.776" v="31" actId="21"/>
          <ac:spMkLst>
            <pc:docMk/>
            <pc:sldMk cId="2838917185" sldId="307"/>
            <ac:spMk id="78" creationId="{33C252AE-75DD-D11C-1851-16CB65EAB2C4}"/>
          </ac:spMkLst>
        </pc:spChg>
        <pc:spChg chg="add del mod">
          <ac:chgData name="Franziska Händschel" userId="e2149472-3187-4d00-b16a-a19eff6fc04a" providerId="ADAL" clId="{16DE5E25-EFD8-4EC1-9F55-C4366CB7EB17}" dt="2023-05-10T12:02:17.776" v="31" actId="21"/>
          <ac:spMkLst>
            <pc:docMk/>
            <pc:sldMk cId="2838917185" sldId="307"/>
            <ac:spMk id="79" creationId="{DC637DB0-0B76-878B-2CB0-633CFC0246A2}"/>
          </ac:spMkLst>
        </pc:spChg>
        <pc:grpChg chg="del">
          <ac:chgData name="Franziska Händschel" userId="e2149472-3187-4d00-b16a-a19eff6fc04a" providerId="ADAL" clId="{16DE5E25-EFD8-4EC1-9F55-C4366CB7EB17}" dt="2023-05-10T12:00:10.346" v="10" actId="478"/>
          <ac:grpSpMkLst>
            <pc:docMk/>
            <pc:sldMk cId="2838917185" sldId="307"/>
            <ac:grpSpMk id="2" creationId="{ECBF08FF-83E5-2F30-5F02-48A4315A495A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8" creationId="{E60F9320-6D0B-8B7E-FF7D-7DB99F36C728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10" creationId="{99401708-0D21-C619-A796-7C9A0DD2DB34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14" creationId="{8D187000-3A75-2E55-0089-5FC46CCAB0F9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16" creationId="{01A812BC-D315-A818-52DE-929F72F05C1F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20" creationId="{CC78938B-3EC4-D067-AA98-C5D620B3BF19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22" creationId="{07E19DD4-754B-52D9-B98C-A2C2A0600354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26" creationId="{3BAE83AC-6AC1-E5AE-3F73-E02D3E35988A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28" creationId="{15332902-84CB-E662-E6C6-997A5474D83D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32" creationId="{769AE2FE-0926-6245-1DC1-B2BF3E261812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34" creationId="{7D951EB6-5294-C909-F89F-A838C0DF5C6B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38" creationId="{2E54C597-E091-1D7A-40C5-02ADF308C6FA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40" creationId="{EAB57390-7243-E6A4-A8F0-99663DE473F7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44" creationId="{381839C8-8777-26E0-C6FF-E074289D3447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46" creationId="{67F22C93-BBE5-F98D-54B3-AA2E2E40C0DD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50" creationId="{C0DF94BE-7137-BE3B-9BA0-117E403A3703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52" creationId="{616DFB6A-698E-73C9-321B-4E90907EB9CF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56" creationId="{CAB04061-7699-DD57-6148-4B38053FEFD7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58" creationId="{1975BB5E-DB7E-B3CA-7067-443D6DE94799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62" creationId="{F9271CEE-DEA4-2DAB-63A7-1A052927178F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64" creationId="{672D6F38-C022-0113-D977-19579D4D194E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68" creationId="{114441A9-B33D-E42F-6C3C-FED7FBB262CF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70" creationId="{E356BBEF-88F3-3D34-0FEA-D1F093BD6BF7}"/>
          </ac:grpSpMkLst>
        </pc:grpChg>
        <pc:grpChg chg="add del mod">
          <ac:chgData name="Franziska Händschel" userId="e2149472-3187-4d00-b16a-a19eff6fc04a" providerId="ADAL" clId="{16DE5E25-EFD8-4EC1-9F55-C4366CB7EB17}" dt="2023-05-10T12:00:41.572" v="17" actId="478"/>
          <ac:grpSpMkLst>
            <pc:docMk/>
            <pc:sldMk cId="2838917185" sldId="307"/>
            <ac:grpSpMk id="75" creationId="{EA3F992A-2D81-A3EC-356E-67A36357FFD5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0" creationId="{05FE4A2A-47FE-3AC8-97E3-F8A0CD459F6B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1" creationId="{104F605B-2065-DE26-24B8-802863732587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2" creationId="{767BC59A-71FB-8718-4ADD-CB2A26ECBD93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3" creationId="{F797ABF6-D215-1825-C299-B98CE367F554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4" creationId="{C91791EA-D45B-6C1C-C52C-DD210166F6EB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5" creationId="{7759B63E-3183-C200-68E7-72FAE547B4AF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6" creationId="{72665B4F-98C1-78FC-C36C-E670BDDEEC5F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7" creationId="{C5CD6610-B62E-31DE-62D7-80C844783053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8" creationId="{4C178E50-AF5D-82EE-BA89-4FE27F947746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9" creationId="{DC89E5EE-BAAB-8839-4BE9-981A4428832B}"/>
          </ac:grpSpMkLst>
        </pc:grpChg>
        <pc:picChg chg="add del mod">
          <ac:chgData name="Franziska Händschel" userId="e2149472-3187-4d00-b16a-a19eff6fc04a" providerId="ADAL" clId="{16DE5E25-EFD8-4EC1-9F55-C4366CB7EB17}" dt="2023-05-11T15:37:02.347" v="79" actId="478"/>
          <ac:picMkLst>
            <pc:docMk/>
            <pc:sldMk cId="2838917185" sldId="307"/>
            <ac:picMk id="74" creationId="{8E9351D4-E2A4-9323-94F8-A395E0158FC0}"/>
          </ac:picMkLst>
        </pc:picChg>
        <pc:picChg chg="mod">
          <ac:chgData name="Franziska Händschel" userId="e2149472-3187-4d00-b16a-a19eff6fc04a" providerId="ADAL" clId="{16DE5E25-EFD8-4EC1-9F55-C4366CB7EB17}" dt="2023-05-10T12:00:38.764" v="16"/>
          <ac:picMkLst>
            <pc:docMk/>
            <pc:sldMk cId="2838917185" sldId="307"/>
            <ac:picMk id="76" creationId="{0301A591-540E-7D58-D916-FEF8882C1B79}"/>
          </ac:picMkLst>
        </pc:picChg>
      </pc:sldChg>
      <pc:sldChg chg="addSp modSp add mod chgLayout">
        <pc:chgData name="Franziska Händschel" userId="e2149472-3187-4d00-b16a-a19eff6fc04a" providerId="ADAL" clId="{16DE5E25-EFD8-4EC1-9F55-C4366CB7EB17}" dt="2023-05-15T08:30:50.394" v="611" actId="34135"/>
        <pc:sldMkLst>
          <pc:docMk/>
          <pc:sldMk cId="3739798644" sldId="308"/>
        </pc:sldMkLst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9" creationId="{A03341FA-75FF-7386-1B3E-9616BCB07994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1" creationId="{1BF7FA10-F8C7-5963-25EB-2D2728E3788F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2" creationId="{9C97A71C-0C0F-592E-61AD-E5C91B90DEC4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3" creationId="{EBB6B9C1-A8EB-ACD7-02E5-394777956CBC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5" creationId="{F4197437-406E-D5F4-62ED-0115BD1347AE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7" creationId="{48A284A4-526D-D03C-17F4-B3D1CC0AFA5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8" creationId="{C45E09EE-B531-C911-D32F-1192627AB51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9" creationId="{1F1EABB8-7B42-850F-D89B-DEBB9E2CE221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1" creationId="{69FC4BAE-14D4-C7C5-3633-43F46643DBE0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3" creationId="{A567A31F-3365-7CDD-1DD4-0868FD1491AD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4" creationId="{7AD4F23C-2CAC-3BD0-9549-ED497E6681BF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5" creationId="{F48C64F3-6124-0F0B-5EAA-3E8BD8E1A26D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7" creationId="{9E85F378-BECE-10C9-1CDC-146086C296B3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9" creationId="{08CD6F2D-71E0-B614-4BA7-5A34562C8F49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0" creationId="{55F1CBB5-9619-2FCE-D207-756696E08A1E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1" creationId="{FC463C4D-34D8-9D9B-5903-FD89F9FF7EEE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3" creationId="{28994CA2-D942-564F-5994-14B6F78E2F7C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5" creationId="{54DB8E30-FADA-5DA0-E75A-8C98601F444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6" creationId="{912DBEDD-9DD7-93FA-1435-63DA174AA44D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7" creationId="{15BB2B99-8A16-1550-3EA3-D59F870775F0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9" creationId="{BB357E0E-56BF-ADC4-A4AC-D542DA083181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1" creationId="{3E03D6D9-8DBC-055C-205C-050BC0560C9C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2" creationId="{A8D87852-A85B-17BC-0CA3-DE5E44A6C28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3" creationId="{12818471-E5DF-BFFA-B9AD-F639131B165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5" creationId="{C708A0C8-5F4C-D791-1E7B-A6CFFC78205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7" creationId="{4385EB3B-5BAD-504F-773F-C1436E30BAA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8" creationId="{8133768C-849C-7317-0821-E899146B5B9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9" creationId="{3EF21F45-5140-4C7C-971A-8CFC72F380B8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1" creationId="{757E7C1F-BFEA-4EDB-DDEE-F828A9ACF5B2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3" creationId="{1252ECDE-DD72-06D6-DA71-00FE7B0B183D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4" creationId="{CA2C3784-D175-B438-325E-45E27231774D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5" creationId="{E0E88B9B-5678-B038-2D63-6229A23A881B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57" creationId="{C6BDC4FE-DE3E-F524-F05B-81CFD495FF03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59" creationId="{4F679E2D-3173-EDCE-4C43-1AA7728D867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0" creationId="{8F2BCBAF-4354-BE9B-DC5E-DA69DAE24A8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1" creationId="{6DFD4C0E-4D80-B670-7FAB-1ACD7ABBEA67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3" creationId="{CBE01323-76D1-1558-2821-8FFA465B0AE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5" creationId="{ABC2AA7B-8104-BD56-819A-0AAFE231991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6" creationId="{4A640FAD-84D2-CF00-8FB0-A76614DA2BC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7" creationId="{EF4ECF4C-E7D8-0E50-4921-CA4213F3B369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9" creationId="{169C0F01-0D9F-8488-930A-2CB4052D1DD4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71" creationId="{D77D441C-B1DD-49C8-B8BB-5BF902992F18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72" creationId="{273A5CF4-DBD1-BD67-F044-185661ED37EF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73" creationId="{CB9CE70F-E2FA-D60D-2DCC-BB48AB50411B}"/>
          </ac:spMkLst>
        </pc:spChg>
        <pc:grpChg chg="add mod">
          <ac:chgData name="Franziska Händschel" userId="e2149472-3187-4d00-b16a-a19eff6fc04a" providerId="ADAL" clId="{16DE5E25-EFD8-4EC1-9F55-C4366CB7EB17}" dt="2023-05-15T08:30:50.394" v="611" actId="34135"/>
          <ac:grpSpMkLst>
            <pc:docMk/>
            <pc:sldMk cId="3739798644" sldId="308"/>
            <ac:grpSpMk id="2" creationId="{B618DD36-F36C-7527-C5E7-60EDD38D32EA}"/>
          </ac:grpSpMkLst>
        </pc:grpChg>
        <pc:grpChg chg="mod">
          <ac:chgData name="Franziska Händschel" userId="e2149472-3187-4d00-b16a-a19eff6fc04a" providerId="ADAL" clId="{16DE5E25-EFD8-4EC1-9F55-C4366CB7EB17}" dt="2023-05-15T08:30:50.394" v="611" actId="34135"/>
          <ac:grpSpMkLst>
            <pc:docMk/>
            <pc:sldMk cId="3739798644" sldId="308"/>
            <ac:grpSpMk id="52" creationId="{616DFB6A-698E-73C9-321B-4E90907EB9CF}"/>
          </ac:grpSpMkLst>
        </pc:grpChg>
      </pc:sldChg>
      <pc:sldChg chg="addSp delSp modSp add del mod modClrScheme chgLayout">
        <pc:chgData name="Franziska Händschel" userId="e2149472-3187-4d00-b16a-a19eff6fc04a" providerId="ADAL" clId="{16DE5E25-EFD8-4EC1-9F55-C4366CB7EB17}" dt="2023-05-15T08:33:53.111" v="614" actId="47"/>
        <pc:sldMkLst>
          <pc:docMk/>
          <pc:sldMk cId="57200271" sldId="309"/>
        </pc:sldMkLst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9" creationId="{A03341FA-75FF-7386-1B3E-9616BCB07994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1" creationId="{1BF7FA10-F8C7-5963-25EB-2D2728E3788F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2" creationId="{9C97A71C-0C0F-592E-61AD-E5C91B90DEC4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3" creationId="{EBB6B9C1-A8EB-ACD7-02E5-394777956CBC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5" creationId="{F4197437-406E-D5F4-62ED-0115BD1347AE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7" creationId="{48A284A4-526D-D03C-17F4-B3D1CC0AFA5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8" creationId="{C45E09EE-B531-C911-D32F-1192627AB51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9" creationId="{1F1EABB8-7B42-850F-D89B-DEBB9E2CE221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1" creationId="{69FC4BAE-14D4-C7C5-3633-43F46643DBE0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3" creationId="{A567A31F-3365-7CDD-1DD4-0868FD1491AD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4" creationId="{7AD4F23C-2CAC-3BD0-9549-ED497E6681BF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5" creationId="{F48C64F3-6124-0F0B-5EAA-3E8BD8E1A26D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7" creationId="{9E85F378-BECE-10C9-1CDC-146086C296B3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9" creationId="{08CD6F2D-71E0-B614-4BA7-5A34562C8F49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0" creationId="{55F1CBB5-9619-2FCE-D207-756696E08A1E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1" creationId="{FC463C4D-34D8-9D9B-5903-FD89F9FF7EEE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3" creationId="{28994CA2-D942-564F-5994-14B6F78E2F7C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5" creationId="{54DB8E30-FADA-5DA0-E75A-8C98601F444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6" creationId="{912DBEDD-9DD7-93FA-1435-63DA174AA44D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7" creationId="{15BB2B99-8A16-1550-3EA3-D59F870775F0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9" creationId="{BB357E0E-56BF-ADC4-A4AC-D542DA083181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1" creationId="{3E03D6D9-8DBC-055C-205C-050BC0560C9C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2" creationId="{A8D87852-A85B-17BC-0CA3-DE5E44A6C28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3" creationId="{12818471-E5DF-BFFA-B9AD-F639131B1652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5" creationId="{C708A0C8-5F4C-D791-1E7B-A6CFFC782052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7" creationId="{4385EB3B-5BAD-504F-773F-C1436E30BAA2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8" creationId="{8133768C-849C-7317-0821-E899146B5B9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9" creationId="{3EF21F45-5140-4C7C-971A-8CFC72F380B8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1" creationId="{757E7C1F-BFEA-4EDB-DDEE-F828A9ACF5B2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3" creationId="{1252ECDE-DD72-06D6-DA71-00FE7B0B183D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4" creationId="{CA2C3784-D175-B438-325E-45E27231774D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5" creationId="{E0E88B9B-5678-B038-2D63-6229A23A881B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7" creationId="{C6BDC4FE-DE3E-F524-F05B-81CFD495FF03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9" creationId="{4F679E2D-3173-EDCE-4C43-1AA7728D867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0" creationId="{8F2BCBAF-4354-BE9B-DC5E-DA69DAE24A82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1" creationId="{6DFD4C0E-4D80-B670-7FAB-1ACD7ABBEA67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3" creationId="{CBE01323-76D1-1558-2821-8FFA465B0AE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5" creationId="{ABC2AA7B-8104-BD56-819A-0AAFE231991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6" creationId="{4A640FAD-84D2-CF00-8FB0-A76614DA2BC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7" creationId="{EF4ECF4C-E7D8-0E50-4921-CA4213F3B369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9" creationId="{169C0F01-0D9F-8488-930A-2CB4052D1DD4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71" creationId="{D77D441C-B1DD-49C8-B8BB-5BF902992F18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72" creationId="{273A5CF4-DBD1-BD67-F044-185661ED37EF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73" creationId="{CB9CE70F-E2FA-D60D-2DCC-BB48AB50411B}"/>
          </ac:spMkLst>
        </pc:s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" creationId="{7AF8EFFE-EB8D-893B-EE1F-576535634108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3" creationId="{804E5FEB-BF7C-902C-08CB-CB559CB4D368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4" creationId="{472717FD-9769-04F2-BF9A-126A5A87BB16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5" creationId="{2DE34534-1FF1-5757-CC48-397E240F5021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6" creationId="{8CDF3569-060B-AAEC-28BC-23A314A1C348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7" creationId="{74078D9A-CFA8-9DD7-642B-988FE35A5894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8" creationId="{46E47664-2D3C-9648-ABF7-AF211C993B37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10" creationId="{99401708-0D21-C619-A796-7C9A0DD2DB34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14" creationId="{D3FE9D4D-CD28-1D72-2272-A9B421DCD4E5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16" creationId="{01A812BC-D315-A818-52DE-929F72F05C1F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0" creationId="{94B1BF1B-EF55-C119-E336-C1745866E6FE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2" creationId="{07E19DD4-754B-52D9-B98C-A2C2A0600354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6" creationId="{C204C520-3F7E-F6DD-00F8-45C48664A20C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8" creationId="{15332902-84CB-E662-E6C6-997A5474D83D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32" creationId="{A3DFE704-AD8D-3BC6-4256-21B7A28A2AE5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34" creationId="{7D951EB6-5294-C909-F89F-A838C0DF5C6B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40" creationId="{EAB57390-7243-E6A4-A8F0-99663DE473F7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46" creationId="{67F22C93-BBE5-F98D-54B3-AA2E2E40C0DD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52" creationId="{616DFB6A-698E-73C9-321B-4E90907EB9CF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58" creationId="{1975BB5E-DB7E-B3CA-7067-443D6DE94799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64" creationId="{672D6F38-C022-0113-D977-19579D4D194E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70" creationId="{E356BBEF-88F3-3D34-0FEA-D1F093BD6BF7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0" creationId="{05FE4A2A-47FE-3AC8-97E3-F8A0CD459F6B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1" creationId="{104F605B-2065-DE26-24B8-802863732587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2" creationId="{767BC59A-71FB-8718-4ADD-CB2A26ECBD93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3" creationId="{F797ABF6-D215-1825-C299-B98CE367F554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4" creationId="{C91791EA-D45B-6C1C-C52C-DD210166F6EB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5" creationId="{7759B63E-3183-C200-68E7-72FAE547B4AF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6" creationId="{72665B4F-98C1-78FC-C36C-E670BDDEEC5F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7" creationId="{C5CD6610-B62E-31DE-62D7-80C844783053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8" creationId="{4C178E50-AF5D-82EE-BA89-4FE27F947746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9" creationId="{DC89E5EE-BAAB-8839-4BE9-981A4428832B}"/>
          </ac:grpSpMkLst>
        </pc:grpChg>
        <pc:picChg chg="mod">
          <ac:chgData name="Franziska Händschel" userId="e2149472-3187-4d00-b16a-a19eff6fc04a" providerId="ADAL" clId="{16DE5E25-EFD8-4EC1-9F55-C4366CB7EB17}" dt="2023-05-15T08:24:58.830" v="106"/>
          <ac:picMkLst>
            <pc:docMk/>
            <pc:sldMk cId="57200271" sldId="309"/>
            <ac:picMk id="74" creationId="{8E9351D4-E2A4-9323-94F8-A395E0158FC0}"/>
          </ac:picMkLst>
        </pc:picChg>
      </pc:sldChg>
      <pc:sldMasterChg chg="del delSldLayout">
        <pc:chgData name="Franziska Händschel" userId="e2149472-3187-4d00-b16a-a19eff6fc04a" providerId="ADAL" clId="{16DE5E25-EFD8-4EC1-9F55-C4366CB7EB17}" dt="2023-05-10T12:02:38.218" v="35" actId="47"/>
        <pc:sldMasterMkLst>
          <pc:docMk/>
          <pc:sldMasterMk cId="1825021973" sldId="2147483660"/>
        </pc:sldMasterMkLst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1875184849" sldId="2147483661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337904027" sldId="2147483662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694185919" sldId="2147483671"/>
          </pc:sldLayoutMkLst>
        </pc:sldLayoutChg>
      </pc:sldMasterChg>
      <pc:sldMasterChg chg="add del addSldLayout delSldLayout">
        <pc:chgData name="Franziska Händschel" userId="e2149472-3187-4d00-b16a-a19eff6fc04a" providerId="ADAL" clId="{16DE5E25-EFD8-4EC1-9F55-C4366CB7EB17}" dt="2023-05-10T12:02:36.503" v="34" actId="47"/>
        <pc:sldMasterMkLst>
          <pc:docMk/>
          <pc:sldMasterMk cId="1825021973" sldId="2147483672"/>
        </pc:sldMasterMkLst>
        <pc:sldLayoutChg chg="add del">
          <pc:chgData name="Franziska Händschel" userId="e2149472-3187-4d00-b16a-a19eff6fc04a" providerId="ADAL" clId="{16DE5E25-EFD8-4EC1-9F55-C4366CB7EB17}" dt="2023-05-10T12:02:36.503" v="34" actId="47"/>
          <pc:sldLayoutMkLst>
            <pc:docMk/>
            <pc:sldMasterMk cId="1825021973" sldId="2147483672"/>
            <pc:sldLayoutMk cId="1875184849" sldId="2147483673"/>
          </pc:sldLayoutMkLst>
        </pc:sldLayoutChg>
      </pc:sldMasterChg>
      <pc:sldMasterChg chg="add addSldLayout delSldLayout modSldLayout">
        <pc:chgData name="Franziska Händschel" userId="e2149472-3187-4d00-b16a-a19eff6fc04a" providerId="ADAL" clId="{16DE5E25-EFD8-4EC1-9F55-C4366CB7EB17}" dt="2023-05-15T08:33:57.430" v="615" actId="2696"/>
        <pc:sldMasterMkLst>
          <pc:docMk/>
          <pc:sldMasterMk cId="1825021973" sldId="2147483674"/>
        </pc:sldMasterMkLst>
        <pc:sldLayoutChg chg="addSp delSp modSp add mod">
          <pc:chgData name="Franziska Händschel" userId="e2149472-3187-4d00-b16a-a19eff6fc04a" providerId="ADAL" clId="{16DE5E25-EFD8-4EC1-9F55-C4366CB7EB17}" dt="2023-05-15T08:23:32.039" v="91" actId="207"/>
          <pc:sldLayoutMkLst>
            <pc:docMk/>
            <pc:sldMasterMk cId="1825021973" sldId="2147483674"/>
            <pc:sldLayoutMk cId="3337904027" sldId="2147483675"/>
          </pc:sldLayoutMkLst>
          <pc:spChg chg="del">
            <ac:chgData name="Franziska Händschel" userId="e2149472-3187-4d00-b16a-a19eff6fc04a" providerId="ADAL" clId="{16DE5E25-EFD8-4EC1-9F55-C4366CB7EB17}" dt="2023-05-10T12:00:21.410" v="12" actId="478"/>
            <ac:spMkLst>
              <pc:docMk/>
              <pc:sldMasterMk cId="1825021973" sldId="2147483674"/>
              <pc:sldLayoutMk cId="3337904027" sldId="2147483675"/>
              <ac:spMk id="2" creationId="{A33FA9DB-0163-42DE-2F62-9C5F3A5B24E6}"/>
            </ac:spMkLst>
          </pc:spChg>
          <pc:spChg chg="add mod">
            <ac:chgData name="Franziska Händschel" userId="e2149472-3187-4d00-b16a-a19eff6fc04a" providerId="ADAL" clId="{16DE5E25-EFD8-4EC1-9F55-C4366CB7EB17}" dt="2023-05-10T12:02:20.195" v="32"/>
            <ac:spMkLst>
              <pc:docMk/>
              <pc:sldMasterMk cId="1825021973" sldId="2147483674"/>
              <pc:sldLayoutMk cId="3337904027" sldId="2147483675"/>
              <ac:spMk id="3" creationId="{6C949132-7359-E1A3-C55E-BC89458E94EB}"/>
            </ac:spMkLst>
          </pc:spChg>
          <pc:spChg chg="add mod">
            <ac:chgData name="Franziska Händschel" userId="e2149472-3187-4d00-b16a-a19eff6fc04a" providerId="ADAL" clId="{16DE5E25-EFD8-4EC1-9F55-C4366CB7EB17}" dt="2023-05-10T12:02:20.195" v="32"/>
            <ac:spMkLst>
              <pc:docMk/>
              <pc:sldMasterMk cId="1825021973" sldId="2147483674"/>
              <pc:sldLayoutMk cId="3337904027" sldId="2147483675"/>
              <ac:spMk id="4" creationId="{EB5363B4-F9CF-72F4-D5B3-9B26A09F7D49}"/>
            </ac:spMkLst>
          </pc:spChg>
          <pc:spChg chg="mod">
            <ac:chgData name="Franziska Händschel" userId="e2149472-3187-4d00-b16a-a19eff6fc04a" providerId="ADAL" clId="{16DE5E25-EFD8-4EC1-9F55-C4366CB7EB17}" dt="2023-05-11T15:36:09.003" v="37" actId="20577"/>
            <ac:spMkLst>
              <pc:docMk/>
              <pc:sldMasterMk cId="1825021973" sldId="2147483674"/>
              <pc:sldLayoutMk cId="3337904027" sldId="2147483675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6DE5E25-EFD8-4EC1-9F55-C4366CB7EB17}" dt="2023-05-15T08:23:32.039" v="91" actId="207"/>
            <ac:spMkLst>
              <pc:docMk/>
              <pc:sldMasterMk cId="1825021973" sldId="2147483674"/>
              <pc:sldLayoutMk cId="3337904027" sldId="2147483675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16DE5E25-EFD8-4EC1-9F55-C4366CB7EB17}" dt="2023-05-15T08:23:31.092" v="89" actId="207"/>
            <ac:spMkLst>
              <pc:docMk/>
              <pc:sldMasterMk cId="1825021973" sldId="2147483674"/>
              <pc:sldLayoutMk cId="3337904027" sldId="2147483675"/>
              <ac:spMk id="9" creationId="{7A857195-870C-BEF1-C310-31A39A98072F}"/>
            </ac:spMkLst>
          </pc:spChg>
        </pc:sldLayoutChg>
        <pc:sldLayoutChg chg="addSp delSp modSp del mod">
          <pc:chgData name="Franziska Händschel" userId="e2149472-3187-4d00-b16a-a19eff6fc04a" providerId="ADAL" clId="{16DE5E25-EFD8-4EC1-9F55-C4366CB7EB17}" dt="2023-05-15T08:33:57.430" v="615" actId="2696"/>
          <pc:sldLayoutMkLst>
            <pc:docMk/>
            <pc:sldMasterMk cId="1825021973" sldId="2147483674"/>
            <pc:sldLayoutMk cId="2241522902" sldId="2147483676"/>
          </pc:sldLayoutMkLst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3" creationId="{6C949132-7359-E1A3-C55E-BC89458E94EB}"/>
            </ac:spMkLst>
          </pc:spChg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4" creationId="{EB5363B4-F9CF-72F4-D5B3-9B26A09F7D49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" creationId="{F10C1D95-43D7-70E3-EAC2-D801DF5F5C3C}"/>
            </ac:spMkLst>
          </pc:spChg>
          <pc:spChg chg="del mod">
            <ac:chgData name="Franziska Händschel" userId="e2149472-3187-4d00-b16a-a19eff6fc04a" providerId="ADAL" clId="{16DE5E25-EFD8-4EC1-9F55-C4366CB7EB17}" dt="2023-05-15T08:23:46.130" v="94" actId="478"/>
            <ac:spMkLst>
              <pc:docMk/>
              <pc:sldMasterMk cId="1825021973" sldId="2147483674"/>
              <pc:sldLayoutMk cId="2241522902" sldId="2147483676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9" creationId="{7A857195-870C-BEF1-C310-31A39A98072F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0" creationId="{7217547E-F1B3-3216-E26C-6C7D70452D3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1" creationId="{E930A902-8A04-FA1D-E215-E087A5D5CEDE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2" creationId="{65DECD80-3437-713B-34E9-C635BE973519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4" creationId="{F0B59CC5-4D1F-F4EA-2C0A-A82686E8AFFE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6" creationId="{EAEA26EA-A6E2-F4F6-C48A-EB3B77CAB30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7" creationId="{9C496FBA-CB11-5B06-8EEC-5F36CF6595F2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8" creationId="{A470636D-1E06-2F16-0908-31CD31D1BBA8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0" creationId="{632C6AD1-D858-31DF-5B5D-49B5762F459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2" creationId="{998866DB-9F21-3AF6-7AAD-638333F6C110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3" creationId="{3872A059-8DCE-25EB-0143-57D5432C6C7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4" creationId="{C47EDB33-6CAF-8A54-89C1-C8D670557B88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6" creationId="{B1C670AC-5D48-C318-E69F-1C086431086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8" creationId="{F5B8D950-9296-A5D4-E341-7C8BF1EF6F9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9" creationId="{725227B1-4BA6-4FC5-6671-DFC800BCAEAA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0" creationId="{E9F51610-9E59-8369-91BC-1B3D2BF85312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2" creationId="{E8F52DC2-E50C-91AB-1E51-629FF0B5307A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4" creationId="{CC46F48B-83F4-9241-F5D5-1BD2374E0F46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5" creationId="{BE88B375-96A2-6D8D-C89B-27AC58A105E0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6" creationId="{FE11AE7B-6352-2930-21F8-5CBFD27F2A9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8" creationId="{DFD31EE4-8A50-5592-27CF-C0D84B250740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0" creationId="{1E0EA786-7233-009B-D4BF-A607E2CD70A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1" creationId="{A8F91EA0-C09B-EA14-E5FD-284E0A96CBDF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2" creationId="{74CABCEF-29FC-5514-13D7-616E1AE2B3F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4" creationId="{F64B0DDD-44DE-9C9B-04B7-44FA96C6DFF7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6" creationId="{AFBCC78C-215F-AD98-86F5-BAE1486FFEF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7" creationId="{5EACBB57-E4BC-29B2-CCEC-125E480AF68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8" creationId="{5CC9FF32-1F17-32C2-56D6-4EBDA8A50979}"/>
            </ac:spMkLst>
          </pc:spChg>
          <pc:spChg chg="add 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49" creationId="{69596DA2-D30A-494E-DE19-923A6B6F7A88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1" creationId="{81E6C7D4-C614-8C0D-9705-2A6D7682E526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2" creationId="{F0CF4474-927A-B757-774D-95DF56D258A6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3" creationId="{4B8B7E9A-626E-27C2-C059-A62ED42F1B6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5" creationId="{C78A25BC-9AA5-636D-F732-5E6EF3D39439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7" creationId="{B23A2F5E-87A3-217C-D641-FC2F7431BC47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8" creationId="{97767CA0-8C97-3A43-AB1C-EB5472257FE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9" creationId="{B10AF2CF-8845-0DBB-C3D2-7ADA27AF9587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1" creationId="{702DE8FD-CE2B-D950-204E-79C00A4A3EA4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3" creationId="{CCB12035-488F-9CF5-5876-CB7E3C4AF5B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4" creationId="{C155FE15-C07D-6CA7-DF01-98A0279559AF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5" creationId="{6CC240CD-3382-E819-C7A8-B85AA988AC8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7" creationId="{7C0C133F-9B29-5ABD-27C0-85BA1513C90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9" creationId="{02017BAB-18AE-7BC8-F2B0-3BEACE970992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70" creationId="{B35CE6D9-F359-94BE-560E-3D859171052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71" creationId="{2EAD463C-58D4-4009-731A-CDD749EC55C3}"/>
            </ac:spMkLst>
          </pc:s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2" creationId="{359C8484-BDD1-535C-9429-04B1B03A980C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6" creationId="{375168FF-BF47-44FA-8BAF-30A7CF6D8322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13" creationId="{906EF3B0-3C9C-1DF9-0A46-C68E540AB6B2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15" creationId="{4FEA3EFC-5297-E4EE-674C-F6CDCA602AFC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19" creationId="{23A85014-9985-3921-D5CD-49EFE08704F3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21" creationId="{5419805C-43A6-8976-0B70-427AE56D30BA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25" creationId="{42BD6B21-981F-6394-62E5-A382012A40BD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27" creationId="{3DD2337A-CBA2-AC1B-0FA3-DEEA42288471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31" creationId="{4FF192A2-A729-53D5-F9AA-ECB16EF1925C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33" creationId="{F7FCBD2B-6052-441E-7DB0-EEA873B3CACD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37" creationId="{2E051153-A81A-B55B-D434-CE9EA4803598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39" creationId="{06C5F7B3-AE58-6833-1598-25BE1E7EA76D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43" creationId="{999C6A1C-3A38-004E-1AE5-3ED53DE9EC76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45" creationId="{5696294D-4DA4-044A-3E11-841029B374EC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50" creationId="{C96E0A93-21B6-B23E-D163-3A2CBF70EA6A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54" creationId="{E4F7C4FD-9FA5-B37F-C32B-D83A24558924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56" creationId="{A1DB055B-461C-6118-8E49-3EE77C11646C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60" creationId="{CE999F57-6FB0-2B89-46AA-0B1E3FD61AC3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62" creationId="{8CEF5609-39B1-1CC4-D2E3-3A43384D2F3D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66" creationId="{2420AAA1-CD4E-6C21-F2FF-487522A17445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68" creationId="{E5C09D2F-B1EE-2C21-A7A0-70A10BD2489E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73" creationId="{8555769C-AD55-D503-B783-75CF6DE94898}"/>
            </ac:grpSpMkLst>
          </pc:grpChg>
          <pc:picChg chg="add mod">
            <ac:chgData name="Franziska Händschel" userId="e2149472-3187-4d00-b16a-a19eff6fc04a" providerId="ADAL" clId="{16DE5E25-EFD8-4EC1-9F55-C4366CB7EB17}" dt="2023-05-15T08:31:16.443" v="613" actId="164"/>
            <ac:picMkLst>
              <pc:docMk/>
              <pc:sldMasterMk cId="1825021973" sldId="2147483674"/>
              <pc:sldLayoutMk cId="2241522902" sldId="2147483676"/>
              <ac:picMk id="72" creationId="{CBA9D304-54BC-DA9F-140C-2438DB3D2B84}"/>
            </ac:picMkLst>
          </pc:picChg>
        </pc:sldLayoutChg>
        <pc:sldLayoutChg chg="modSp del mod">
          <pc:chgData name="Franziska Händschel" userId="e2149472-3187-4d00-b16a-a19eff6fc04a" providerId="ADAL" clId="{16DE5E25-EFD8-4EC1-9F55-C4366CB7EB17}" dt="2023-05-11T15:37:55.187" v="81" actId="2696"/>
          <pc:sldLayoutMkLst>
            <pc:docMk/>
            <pc:sldMasterMk cId="1825021973" sldId="2147483674"/>
            <pc:sldLayoutMk cId="3918854354" sldId="2147483676"/>
          </pc:sldLayoutMkLst>
          <pc:spChg chg="mod">
            <ac:chgData name="Franziska Händschel" userId="e2149472-3187-4d00-b16a-a19eff6fc04a" providerId="ADAL" clId="{16DE5E25-EFD8-4EC1-9F55-C4366CB7EB17}" dt="2023-05-11T15:36:23.681" v="69" actId="20577"/>
            <ac:spMkLst>
              <pc:docMk/>
              <pc:sldMasterMk cId="1825021973" sldId="2147483674"/>
              <pc:sldLayoutMk cId="3918854354" sldId="2147483676"/>
              <ac:spMk id="4" creationId="{EB5363B4-F9CF-72F4-D5B3-9B26A09F7D49}"/>
            </ac:spMkLst>
          </pc:spChg>
          <pc:spChg chg="mod">
            <ac:chgData name="Franziska Händschel" userId="e2149472-3187-4d00-b16a-a19eff6fc04a" providerId="ADAL" clId="{16DE5E25-EFD8-4EC1-9F55-C4366CB7EB17}" dt="2023-05-11T15:36:33.564" v="74" actId="20577"/>
            <ac:spMkLst>
              <pc:docMk/>
              <pc:sldMasterMk cId="1825021973" sldId="2147483674"/>
              <pc:sldLayoutMk cId="3918854354" sldId="2147483676"/>
              <ac:spMk id="7" creationId="{8B67E48F-8036-FC9E-5D99-3A960AEB30C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15.05.2023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8B67E48F-8036-FC9E-5D99-3A960AEB30C0}"/>
              </a:ext>
            </a:extLst>
          </p:cNvPr>
          <p:cNvSpPr txBox="1"/>
          <p:nvPr userDrawn="1"/>
        </p:nvSpPr>
        <p:spPr>
          <a:xfrm>
            <a:off x="8059224" y="564578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I-5 | Seite 1 von 1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663944" y="810799"/>
            <a:ext cx="8575411" cy="5482623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663944" y="4282414"/>
            <a:ext cx="2493841" cy="201100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 w="38100"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6C949132-7359-E1A3-C55E-BC89458E94EB}"/>
              </a:ext>
            </a:extLst>
          </p:cNvPr>
          <p:cNvSpPr/>
          <p:nvPr userDrawn="1"/>
        </p:nvSpPr>
        <p:spPr>
          <a:xfrm>
            <a:off x="2479977" y="0"/>
            <a:ext cx="4946046" cy="1407624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4650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2400" b="1">
              <a:solidFill>
                <a:srgbClr val="FFFFFF"/>
              </a:solidFill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B5363B4-F9CF-72F4-D5B3-9B26A09F7D49}"/>
              </a:ext>
            </a:extLst>
          </p:cNvPr>
          <p:cNvSpPr txBox="1"/>
          <p:nvPr userDrawn="1"/>
        </p:nvSpPr>
        <p:spPr>
          <a:xfrm>
            <a:off x="2670099" y="149079"/>
            <a:ext cx="4565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Was können wir gegen die Inflation tun?</a:t>
            </a:r>
          </a:p>
        </p:txBody>
      </p:sp>
    </p:spTree>
    <p:extLst>
      <p:ext uri="{BB962C8B-B14F-4D97-AF65-F5344CB8AC3E}">
        <p14:creationId xmlns:p14="http://schemas.microsoft.com/office/powerpoint/2010/main" val="333790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2E1BAB8-4EB5-D229-1166-06800FDE314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8871164" y="5685916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6AF8F726-2D84-835A-BB8F-4DE16610E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15075E4-810C-498B-3E44-33F98F0463CB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502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defTabSz="91436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771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C5CD6610-B62E-31DE-62D7-80C84478305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438698" y="1355164"/>
            <a:ext cx="1576096" cy="1576096"/>
            <a:chOff x="7438698" y="1355164"/>
            <a:chExt cx="1576096" cy="1576096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03341FA-75FF-7386-1B3E-9616BCB0799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994090">
              <a:off x="7438698" y="1355164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99401708-0D21-C619-A796-7C9A0DD2DB3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7985432" y="1379120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1BF7FA10-F8C7-5963-25EB-2D2728E3788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9C97A71C-0C0F-592E-61AD-E5C91B90DEC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EBB6B9C1-A8EB-ACD7-02E5-394777956CB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05FE4A2A-47FE-3AC8-97E3-F8A0CD459F6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59112" y="1869121"/>
            <a:ext cx="1576096" cy="1576096"/>
            <a:chOff x="959112" y="1869121"/>
            <a:chExt cx="1576096" cy="1576096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F4197437-406E-D5F4-62ED-0115BD1347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77468">
              <a:off x="959112" y="186912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01A812BC-D315-A818-52DE-929F72F05C1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383378">
              <a:off x="1785942" y="1883096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48A284A4-526D-D03C-17F4-B3D1CC0AFA5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C45E09EE-B531-C911-D32F-1192627AB51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1F1EABB8-7B42-850F-D89B-DEBB9E2CE22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72665B4F-98C1-78FC-C36C-E670BDDEEC5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263238" y="4094721"/>
            <a:ext cx="1576096" cy="1576096"/>
            <a:chOff x="5263238" y="4094721"/>
            <a:chExt cx="1576096" cy="1576096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69FC4BAE-14D4-C7C5-3633-43F46643DB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331891" flipH="1">
              <a:off x="5263238" y="409472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07E19DD4-754B-52D9-B98C-A2C2A060035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725981" flipH="1">
              <a:off x="5962269" y="4099212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A567A31F-3365-7CDD-1DD4-0868FD1491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7AD4F23C-2CAC-3BD0-9549-ED497E6681B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F48C64F3-6124-0F0B-5EAA-3E8BD8E1A26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DC89E5EE-BAAB-8839-4BE9-981A4428832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396466" y="4400494"/>
            <a:ext cx="1576096" cy="1576096"/>
            <a:chOff x="3396466" y="4400494"/>
            <a:chExt cx="1576096" cy="1576096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9E85F378-BECE-10C9-1CDC-146086C296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24619" flipH="1">
              <a:off x="3396466" y="4400494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15332902-84CB-E662-E6C6-997A5474D83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218709" flipH="1">
              <a:off x="4195767" y="4410429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08CD6F2D-71E0-B614-4BA7-5A34562C8F4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55F1CBB5-9619-2FCE-D207-756696E08A1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FC463C4D-34D8-9D9B-5903-FD89F9FF7EE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7759B63E-3183-C200-68E7-72FAE547B4A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409368" y="4473524"/>
            <a:ext cx="1576096" cy="1576096"/>
            <a:chOff x="7409368" y="4473524"/>
            <a:chExt cx="1576096" cy="1576096"/>
          </a:xfrm>
        </p:grpSpPr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28994CA2-D942-564F-5994-14B6F78E2F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225524">
              <a:off x="7409368" y="4473524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7D951EB6-5294-C909-F89F-A838C0DF5C6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31434">
              <a:off x="8002329" y="4487957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54DB8E30-FADA-5DA0-E75A-8C98601F444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912DBEDD-9DD7-93FA-1435-63DA174AA44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15BB2B99-8A16-1550-3EA3-D59F870775F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C91791EA-D45B-6C1C-C52C-DD210166F6E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537510" y="2877063"/>
            <a:ext cx="1576096" cy="1576096"/>
            <a:chOff x="6537510" y="2877063"/>
            <a:chExt cx="1576096" cy="1576096"/>
          </a:xfrm>
        </p:grpSpPr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BB357E0E-56BF-ADC4-A4AC-D542DA08318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85425" flipH="1">
              <a:off x="6537510" y="2877063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EAB57390-7243-E6A4-A8F0-99663DE473F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79515" flipH="1">
              <a:off x="7448625" y="2910534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3E03D6D9-8DBC-055C-205C-050BC0560C9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A8D87852-A85B-17BC-0CA3-DE5E44A6C28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3" name="Ellipse 42">
                <a:extLst>
                  <a:ext uri="{FF2B5EF4-FFF2-40B4-BE49-F238E27FC236}">
                    <a16:creationId xmlns:a16="http://schemas.microsoft.com/office/drawing/2014/main" id="{12818471-E5DF-BFFA-B9AD-F639131B165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4C178E50-AF5D-82EE-BA89-4FE27F94774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44947" y="4296011"/>
            <a:ext cx="1576096" cy="1576096"/>
            <a:chOff x="944947" y="4296011"/>
            <a:chExt cx="1576096" cy="1576096"/>
          </a:xfrm>
        </p:grpSpPr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C708A0C8-5F4C-D791-1E7B-A6CFFC7820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331891" flipH="1">
              <a:off x="944947" y="429601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67F22C93-BBE5-F98D-54B3-AA2E2E40C0D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725981" flipH="1">
              <a:off x="1643978" y="4300502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4385EB3B-5BAD-504F-773F-C1436E30BAA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8133768C-849C-7317-0821-E899146B5B9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9" name="Ellipse 48">
                <a:extLst>
                  <a:ext uri="{FF2B5EF4-FFF2-40B4-BE49-F238E27FC236}">
                    <a16:creationId xmlns:a16="http://schemas.microsoft.com/office/drawing/2014/main" id="{3EF21F45-5140-4C7C-971A-8CFC72F380B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618DD36-F36C-7527-C5E7-60EDD38D32E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245419" y="3017771"/>
            <a:ext cx="1576096" cy="1576096"/>
            <a:chOff x="2245419" y="3017771"/>
            <a:chExt cx="1576096" cy="1576096"/>
          </a:xfrm>
        </p:grpSpPr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757E7C1F-BFEA-4EDB-DDEE-F828A9ACF5B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0821">
              <a:off x="2245419" y="301777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616DFB6A-698E-73C9-321B-4E90907EB9C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656731">
              <a:off x="2924573" y="3022890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1252ECDE-DD72-06D6-DA71-00FE7B0B183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CA2C3784-D175-B438-325E-45E27231774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E0E88B9B-5678-B038-2D63-6229A23A881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104F605B-2065-DE26-24B8-80286373258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569080" y="1097549"/>
            <a:ext cx="1576096" cy="1576096"/>
            <a:chOff x="2569080" y="1097549"/>
            <a:chExt cx="1576096" cy="1576096"/>
          </a:xfrm>
        </p:grpSpPr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C6BDC4FE-DE3E-F524-F05B-81CFD495FF0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994090">
              <a:off x="2569080" y="1097549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1975BB5E-DB7E-B3CA-7067-443D6DE9479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115814" y="1121505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4F679E2D-3173-EDCE-4C43-1AA7728D867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8F2BCBAF-4354-BE9B-DC5E-DA69DAE24A8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6DFD4C0E-4D80-B670-7FAB-1ACD7ABBEA6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F797ABF6-D215-1825-C299-B98CE367F55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528472" y="1285809"/>
            <a:ext cx="1576096" cy="1576096"/>
            <a:chOff x="5528472" y="1285809"/>
            <a:chExt cx="1576096" cy="1576096"/>
          </a:xfrm>
        </p:grpSpPr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CBE01323-76D1-1558-2821-8FFA465B0AE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89184" flipH="1">
              <a:off x="5528472" y="1285809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672D6F38-C022-0113-D977-19579D4D194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183274" flipH="1">
              <a:off x="6320598" y="1294873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5" name="Ellipse 64">
                <a:extLst>
                  <a:ext uri="{FF2B5EF4-FFF2-40B4-BE49-F238E27FC236}">
                    <a16:creationId xmlns:a16="http://schemas.microsoft.com/office/drawing/2014/main" id="{ABC2AA7B-8104-BD56-819A-0AAFE231991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6" name="Ellipse 65">
                <a:extLst>
                  <a:ext uri="{FF2B5EF4-FFF2-40B4-BE49-F238E27FC236}">
                    <a16:creationId xmlns:a16="http://schemas.microsoft.com/office/drawing/2014/main" id="{4A640FAD-84D2-CF00-8FB0-A76614DA2BC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7" name="Ellipse 66">
                <a:extLst>
                  <a:ext uri="{FF2B5EF4-FFF2-40B4-BE49-F238E27FC236}">
                    <a16:creationId xmlns:a16="http://schemas.microsoft.com/office/drawing/2014/main" id="{EF4ECF4C-E7D8-0E50-4921-CA4213F3B36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767BC59A-71FB-8718-4ADD-CB2A26ECBD9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125884" y="2080482"/>
            <a:ext cx="1576096" cy="1576096"/>
            <a:chOff x="4125884" y="2080482"/>
            <a:chExt cx="1576096" cy="1576096"/>
          </a:xfrm>
        </p:grpSpPr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169C0F01-0D9F-8488-930A-2CB4052D1DD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18494" flipH="1">
              <a:off x="4125884" y="2080482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50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E356BBEF-88F3-3D34-0FEA-D1F093BD6BF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512584" flipH="1">
              <a:off x="5101078" y="2136440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Ellipse 70">
                <a:extLst>
                  <a:ext uri="{FF2B5EF4-FFF2-40B4-BE49-F238E27FC236}">
                    <a16:creationId xmlns:a16="http://schemas.microsoft.com/office/drawing/2014/main" id="{D77D441C-B1DD-49C8-B8BB-5BF902992F1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2" name="Ellipse 71">
                <a:extLst>
                  <a:ext uri="{FF2B5EF4-FFF2-40B4-BE49-F238E27FC236}">
                    <a16:creationId xmlns:a16="http://schemas.microsoft.com/office/drawing/2014/main" id="{273A5CF4-DBD1-BD67-F044-185661ED37E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CB9CE70F-E2FA-D60D-2DCC-BB48AB50411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50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pic>
        <p:nvPicPr>
          <p:cNvPr id="74" name="Grafik 73">
            <a:extLst>
              <a:ext uri="{FF2B5EF4-FFF2-40B4-BE49-F238E27FC236}">
                <a16:creationId xmlns:a16="http://schemas.microsoft.com/office/drawing/2014/main" id="{8E9351D4-E2A4-9323-94F8-A395E0158F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71" y="5564283"/>
            <a:ext cx="1539460" cy="99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98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ECEEF2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4650DF"/>
      </a:hlink>
      <a:folHlink>
        <a:srgbClr val="4650D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1" ma:contentTypeDescription="Ein neues Dokument erstellen." ma:contentTypeScope="" ma:versionID="6d8179a101d2e8ac9c887cc67522cc7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983af47f83228a699be9fc211b37e96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E7879AB5-72B6-4B26-998C-F17447CEAF62}">
  <ds:schemaRefs>
    <ds:schemaRef ds:uri="14e3e585-18c1-444e-a2b2-7bdbe51b187b"/>
    <ds:schemaRef ds:uri="436f5ecc-5095-4337-8a5c-a427a102b95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GT America Rg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2022-08-17T14:07:00Z</dcterms:created>
  <dcterms:modified xsi:type="dcterms:W3CDTF">2023-05-15T08:34:00Z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