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3" r:id="rId5"/>
    <p:sldId id="274" r:id="rId6"/>
    <p:sldId id="268" r:id="rId7"/>
    <p:sldId id="271" r:id="rId8"/>
    <p:sldId id="272" r:id="rId9"/>
    <p:sldId id="275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DE9FF"/>
    <a:srgbClr val="4650DF"/>
    <a:srgbClr val="ECEEF2"/>
    <a:srgbClr val="FAB347"/>
    <a:srgbClr val="E3D1FF"/>
    <a:srgbClr val="B66BFF"/>
    <a:srgbClr val="FEF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A7BF0-8054-43BA-934D-D46D11D88901}" v="29" dt="2023-05-15T12:07:30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92" autoAdjust="0"/>
  </p:normalViewPr>
  <p:slideViewPr>
    <p:cSldViewPr snapToGrid="0">
      <p:cViewPr>
        <p:scale>
          <a:sx n="75" d="100"/>
          <a:sy n="75" d="100"/>
        </p:scale>
        <p:origin x="1560" y="-9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ADA7BF0-8054-43BA-934D-D46D11D88901}"/>
    <pc:docChg chg="undo redo custSel addSld delSld modSld addMainMaster delMainMaster modMainMaster">
      <pc:chgData name="Franziska Händschel" userId="e2149472-3187-4d00-b16a-a19eff6fc04a" providerId="ADAL" clId="{3ADA7BF0-8054-43BA-934D-D46D11D88901}" dt="2023-05-15T12:08:04.218" v="1369" actId="20577"/>
      <pc:docMkLst>
        <pc:docMk/>
      </pc:docMkLst>
      <pc:sldChg chg="del">
        <pc:chgData name="Franziska Händschel" userId="e2149472-3187-4d00-b16a-a19eff6fc04a" providerId="ADAL" clId="{3ADA7BF0-8054-43BA-934D-D46D11D88901}" dt="2023-05-09T15:11:09.554" v="1" actId="47"/>
        <pc:sldMkLst>
          <pc:docMk/>
          <pc:sldMk cId="4176715373" sldId="258"/>
        </pc:sldMkLst>
      </pc:sldChg>
      <pc:sldChg chg="add del mod modClrScheme chgLayout">
        <pc:chgData name="Franziska Händschel" userId="e2149472-3187-4d00-b16a-a19eff6fc04a" providerId="ADAL" clId="{3ADA7BF0-8054-43BA-934D-D46D11D88901}" dt="2023-05-11T14:38:06.598" v="881" actId="47"/>
        <pc:sldMkLst>
          <pc:docMk/>
          <pc:sldMk cId="2597464754" sldId="267"/>
        </pc:sldMkLst>
      </pc:sldChg>
      <pc:sldChg chg="modSp mod">
        <pc:chgData name="Franziska Händschel" userId="e2149472-3187-4d00-b16a-a19eff6fc04a" providerId="ADAL" clId="{3ADA7BF0-8054-43BA-934D-D46D11D88901}" dt="2023-05-12T12:49:40.517" v="988" actId="20577"/>
        <pc:sldMkLst>
          <pc:docMk/>
          <pc:sldMk cId="531890999" sldId="268"/>
        </pc:sldMkLst>
        <pc:spChg chg="mod">
          <ac:chgData name="Franziska Händschel" userId="e2149472-3187-4d00-b16a-a19eff6fc04a" providerId="ADAL" clId="{3ADA7BF0-8054-43BA-934D-D46D11D88901}" dt="2023-05-09T15:26:13.844" v="291" actId="2711"/>
          <ac:spMkLst>
            <pc:docMk/>
            <pc:sldMk cId="531890999" sldId="268"/>
            <ac:spMk id="12" creationId="{DBF59418-E35D-A954-3C8A-723E8AA5A1EB}"/>
          </ac:spMkLst>
        </pc:spChg>
        <pc:spChg chg="mod">
          <ac:chgData name="Franziska Händschel" userId="e2149472-3187-4d00-b16a-a19eff6fc04a" providerId="ADAL" clId="{3ADA7BF0-8054-43BA-934D-D46D11D88901}" dt="2023-05-09T15:41:53.607" v="686" actId="20577"/>
          <ac:spMkLst>
            <pc:docMk/>
            <pc:sldMk cId="531890999" sldId="268"/>
            <ac:spMk id="21" creationId="{B6F64294-7CFB-F150-6776-B056C3CA37A4}"/>
          </ac:spMkLst>
        </pc:spChg>
        <pc:spChg chg="mod">
          <ac:chgData name="Franziska Händschel" userId="e2149472-3187-4d00-b16a-a19eff6fc04a" providerId="ADAL" clId="{3ADA7BF0-8054-43BA-934D-D46D11D88901}" dt="2023-05-09T15:40:37.081" v="559" actId="20577"/>
          <ac:spMkLst>
            <pc:docMk/>
            <pc:sldMk cId="531890999" sldId="268"/>
            <ac:spMk id="22" creationId="{4B51F8E5-D8F2-7F9D-4491-536F90CE4485}"/>
          </ac:spMkLst>
        </pc:spChg>
        <pc:spChg chg="mod">
          <ac:chgData name="Franziska Händschel" userId="e2149472-3187-4d00-b16a-a19eff6fc04a" providerId="ADAL" clId="{3ADA7BF0-8054-43BA-934D-D46D11D88901}" dt="2023-05-12T12:49:40.517" v="988" actId="20577"/>
          <ac:spMkLst>
            <pc:docMk/>
            <pc:sldMk cId="531890999" sldId="268"/>
            <ac:spMk id="23" creationId="{83E7BD1E-7A9A-BE68-784E-05521A8F2BC6}"/>
          </ac:spMkLst>
        </pc:spChg>
      </pc:sldChg>
      <pc:sldChg chg="addSp delSp modSp mod">
        <pc:chgData name="Franziska Händschel" userId="e2149472-3187-4d00-b16a-a19eff6fc04a" providerId="ADAL" clId="{3ADA7BF0-8054-43BA-934D-D46D11D88901}" dt="2023-05-09T15:47:27.301" v="745" actId="20577"/>
        <pc:sldMkLst>
          <pc:docMk/>
          <pc:sldMk cId="1047160744" sldId="271"/>
        </pc:sldMkLst>
        <pc:spChg chg="add del mod">
          <ac:chgData name="Franziska Händschel" userId="e2149472-3187-4d00-b16a-a19eff6fc04a" providerId="ADAL" clId="{3ADA7BF0-8054-43BA-934D-D46D11D88901}" dt="2023-05-09T15:42:01.502" v="687" actId="478"/>
          <ac:spMkLst>
            <pc:docMk/>
            <pc:sldMk cId="1047160744" sldId="271"/>
            <ac:spMk id="2" creationId="{A811BF0B-E7BD-3E2C-3097-A29FE50F78C9}"/>
          </ac:spMkLst>
        </pc:spChg>
        <pc:spChg chg="add del mod">
          <ac:chgData name="Franziska Händschel" userId="e2149472-3187-4d00-b16a-a19eff6fc04a" providerId="ADAL" clId="{3ADA7BF0-8054-43BA-934D-D46D11D88901}" dt="2023-05-09T15:42:01.502" v="687" actId="478"/>
          <ac:spMkLst>
            <pc:docMk/>
            <pc:sldMk cId="1047160744" sldId="271"/>
            <ac:spMk id="3" creationId="{1E3B41A9-C640-9E5A-D472-FC61C52290B9}"/>
          </ac:spMkLst>
        </pc:spChg>
        <pc:spChg chg="add mod">
          <ac:chgData name="Franziska Händschel" userId="e2149472-3187-4d00-b16a-a19eff6fc04a" providerId="ADAL" clId="{3ADA7BF0-8054-43BA-934D-D46D11D88901}" dt="2023-05-09T15:35:24.653" v="470"/>
          <ac:spMkLst>
            <pc:docMk/>
            <pc:sldMk cId="1047160744" sldId="271"/>
            <ac:spMk id="4" creationId="{6DF8FB6C-EEFB-FBF8-9CA2-DAA2E4D8FBD5}"/>
          </ac:spMkLst>
        </pc:spChg>
        <pc:spChg chg="add mod">
          <ac:chgData name="Franziska Händschel" userId="e2149472-3187-4d00-b16a-a19eff6fc04a" providerId="ADAL" clId="{3ADA7BF0-8054-43BA-934D-D46D11D88901}" dt="2023-05-09T15:42:04.908" v="689" actId="34135"/>
          <ac:spMkLst>
            <pc:docMk/>
            <pc:sldMk cId="1047160744" sldId="271"/>
            <ac:spMk id="5" creationId="{DF9BF84B-4B02-3611-72DC-B05CCDE1BE68}"/>
          </ac:spMkLst>
        </pc:spChg>
        <pc:spChg chg="add mod">
          <ac:chgData name="Franziska Händschel" userId="e2149472-3187-4d00-b16a-a19eff6fc04a" providerId="ADAL" clId="{3ADA7BF0-8054-43BA-934D-D46D11D88901}" dt="2023-05-09T15:42:04.908" v="689" actId="34135"/>
          <ac:spMkLst>
            <pc:docMk/>
            <pc:sldMk cId="1047160744" sldId="271"/>
            <ac:spMk id="6" creationId="{D7B700AD-9F92-B5CA-E2E8-62A6C708748E}"/>
          </ac:spMkLst>
        </pc:spChg>
        <pc:spChg chg="mod">
          <ac:chgData name="Franziska Händschel" userId="e2149472-3187-4d00-b16a-a19eff6fc04a" providerId="ADAL" clId="{3ADA7BF0-8054-43BA-934D-D46D11D88901}" dt="2023-05-09T15:47:27.301" v="745" actId="20577"/>
          <ac:spMkLst>
            <pc:docMk/>
            <pc:sldMk cId="1047160744" sldId="271"/>
            <ac:spMk id="12" creationId="{DBF59418-E35D-A954-3C8A-723E8AA5A1EB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1" creationId="{B6F64294-7CFB-F150-6776-B056C3CA37A4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2" creationId="{4B51F8E5-D8F2-7F9D-4491-536F90CE4485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3" creationId="{83E7BD1E-7A9A-BE68-784E-05521A8F2BC6}"/>
          </ac:spMkLst>
        </pc:spChg>
      </pc:sldChg>
      <pc:sldChg chg="addSp delSp modSp add mod modClrScheme chgLayout">
        <pc:chgData name="Franziska Händschel" userId="e2149472-3187-4d00-b16a-a19eff6fc04a" providerId="ADAL" clId="{3ADA7BF0-8054-43BA-934D-D46D11D88901}" dt="2023-05-12T12:52:13.517" v="990" actId="20577"/>
        <pc:sldMkLst>
          <pc:docMk/>
          <pc:sldMk cId="1697151427" sldId="272"/>
        </pc:sldMkLst>
        <pc:spChg chg="add mod">
          <ac:chgData name="Franziska Händschel" userId="e2149472-3187-4d00-b16a-a19eff6fc04a" providerId="ADAL" clId="{3ADA7BF0-8054-43BA-934D-D46D11D88901}" dt="2023-05-12T12:52:13.517" v="990" actId="20577"/>
          <ac:spMkLst>
            <pc:docMk/>
            <pc:sldMk cId="1697151427" sldId="272"/>
            <ac:spMk id="2" creationId="{4EC6B512-1F09-6951-5388-18180E5A5F1D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4" creationId="{6DF8FB6C-EEFB-FBF8-9CA2-DAA2E4D8FBD5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5" creationId="{DF9BF84B-4B02-3611-72DC-B05CCDE1BE68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6" creationId="{D7B700AD-9F92-B5CA-E2E8-62A6C708748E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12" creationId="{DBF59418-E35D-A954-3C8A-723E8AA5A1EB}"/>
          </ac:spMkLst>
        </pc:spChg>
        <pc:graphicFrameChg chg="add mod modGraphic">
          <ac:chgData name="Franziska Händschel" userId="e2149472-3187-4d00-b16a-a19eff6fc04a" providerId="ADAL" clId="{3ADA7BF0-8054-43BA-934D-D46D11D88901}" dt="2023-05-10T09:34:01.457" v="873" actId="34136"/>
          <ac:graphicFrameMkLst>
            <pc:docMk/>
            <pc:sldMk cId="1697151427" sldId="272"/>
            <ac:graphicFrameMk id="3" creationId="{6E9CBFA5-3A56-8908-8B50-ABCC79EBA005}"/>
          </ac:graphicFrameMkLst>
        </pc:graphicFrameChg>
      </pc:sldChg>
      <pc:sldChg chg="add del">
        <pc:chgData name="Franziska Händschel" userId="e2149472-3187-4d00-b16a-a19eff6fc04a" providerId="ADAL" clId="{3ADA7BF0-8054-43BA-934D-D46D11D88901}" dt="2023-05-09T15:13:23.343" v="14" actId="47"/>
        <pc:sldMkLst>
          <pc:docMk/>
          <pc:sldMk cId="3907118056" sldId="272"/>
        </pc:sldMkLst>
      </pc:sldChg>
      <pc:sldChg chg="modSp add mod modClrScheme chgLayout">
        <pc:chgData name="Franziska Händschel" userId="e2149472-3187-4d00-b16a-a19eff6fc04a" providerId="ADAL" clId="{3ADA7BF0-8054-43BA-934D-D46D11D88901}" dt="2023-05-11T15:14:44.536" v="948" actId="700"/>
        <pc:sldMkLst>
          <pc:docMk/>
          <pc:sldMk cId="2597464754" sldId="273"/>
        </pc:sldMkLst>
        <pc:spChg chg="mod">
          <ac:chgData name="Franziska Händschel" userId="e2149472-3187-4d00-b16a-a19eff6fc04a" providerId="ADAL" clId="{3ADA7BF0-8054-43BA-934D-D46D11D88901}" dt="2023-05-11T14:43:32.895" v="906" actId="208"/>
          <ac:spMkLst>
            <pc:docMk/>
            <pc:sldMk cId="2597464754" sldId="273"/>
            <ac:spMk id="10" creationId="{C7E09CBE-40AF-1683-0107-8ACC9AB04788}"/>
          </ac:spMkLst>
        </pc:spChg>
        <pc:spChg chg="mod">
          <ac:chgData name="Franziska Händschel" userId="e2149472-3187-4d00-b16a-a19eff6fc04a" providerId="ADAL" clId="{3ADA7BF0-8054-43BA-934D-D46D11D88901}" dt="2023-05-11T15:12:52.983" v="910"/>
          <ac:spMkLst>
            <pc:docMk/>
            <pc:sldMk cId="2597464754" sldId="273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3ADA7BF0-8054-43BA-934D-D46D11D88901}" dt="2023-05-11T15:13:02.987" v="936" actId="20577"/>
          <ac:spMkLst>
            <pc:docMk/>
            <pc:sldMk cId="2597464754" sldId="273"/>
            <ac:spMk id="38" creationId="{00830F48-413A-65F8-2694-B7F83362B571}"/>
          </ac:spMkLst>
        </pc:spChg>
        <pc:spChg chg="mod">
          <ac:chgData name="Franziska Händschel" userId="e2149472-3187-4d00-b16a-a19eff6fc04a" providerId="ADAL" clId="{3ADA7BF0-8054-43BA-934D-D46D11D88901}" dt="2023-05-11T14:43:10.874" v="903" actId="208"/>
          <ac:spMkLst>
            <pc:docMk/>
            <pc:sldMk cId="2597464754" sldId="273"/>
            <ac:spMk id="40" creationId="{948FB1EF-61AC-515C-709F-88F0695C2DC2}"/>
          </ac:spMkLst>
        </pc:spChg>
        <pc:spChg chg="mod">
          <ac:chgData name="Franziska Händschel" userId="e2149472-3187-4d00-b16a-a19eff6fc04a" providerId="ADAL" clId="{3ADA7BF0-8054-43BA-934D-D46D11D88901}" dt="2023-05-11T14:43:10.874" v="903" actId="208"/>
          <ac:spMkLst>
            <pc:docMk/>
            <pc:sldMk cId="2597464754" sldId="273"/>
            <ac:spMk id="41" creationId="{13CF484A-A90B-9C36-40A1-1B788919E06D}"/>
          </ac:spMkLst>
        </pc:spChg>
        <pc:spChg chg="mod">
          <ac:chgData name="Franziska Händschel" userId="e2149472-3187-4d00-b16a-a19eff6fc04a" providerId="ADAL" clId="{3ADA7BF0-8054-43BA-934D-D46D11D88901}" dt="2023-05-11T14:42:56.190" v="899" actId="207"/>
          <ac:spMkLst>
            <pc:docMk/>
            <pc:sldMk cId="2597464754" sldId="273"/>
            <ac:spMk id="57" creationId="{BEF4737E-CBAE-F42D-5BE2-7BC672B68FBE}"/>
          </ac:spMkLst>
        </pc:spChg>
        <pc:spChg chg="mod">
          <ac:chgData name="Franziska Händschel" userId="e2149472-3187-4d00-b16a-a19eff6fc04a" providerId="ADAL" clId="{3ADA7BF0-8054-43BA-934D-D46D11D88901}" dt="2023-05-11T14:42:52.889" v="898" actId="207"/>
          <ac:spMkLst>
            <pc:docMk/>
            <pc:sldMk cId="2597464754" sldId="273"/>
            <ac:spMk id="61" creationId="{C64775F1-36D5-2BAD-D333-C5ACB9891910}"/>
          </ac:spMkLst>
        </pc:s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0" creationId="{299C52CA-863D-DBDB-9AAF-07945283F72C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1" creationId="{96404465-83E8-1C79-F0DC-A66FDFDC5036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8" creationId="{230359C3-3F50-29DE-E630-007D7708AF52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60" creationId="{45C8FC21-82A6-221E-6A32-999E4DF48149}"/>
          </ac:grpSpMkLst>
        </pc:grpChg>
        <pc:picChg chg="mod">
          <ac:chgData name="Franziska Händschel" userId="e2149472-3187-4d00-b16a-a19eff6fc04a" providerId="ADAL" clId="{3ADA7BF0-8054-43BA-934D-D46D11D88901}" dt="2023-05-11T14:43:17.481" v="904"/>
          <ac:picMkLst>
            <pc:docMk/>
            <pc:sldMk cId="2597464754" sldId="273"/>
            <ac:picMk id="21" creationId="{E24DF027-06D4-12AD-86D0-AF3D043D364F}"/>
          </ac:picMkLst>
        </pc:picChg>
        <pc:picChg chg="mod">
          <ac:chgData name="Franziska Händschel" userId="e2149472-3187-4d00-b16a-a19eff6fc04a" providerId="ADAL" clId="{3ADA7BF0-8054-43BA-934D-D46D11D88901}" dt="2023-05-11T14:42:47.041" v="897" actId="1366"/>
          <ac:picMkLst>
            <pc:docMk/>
            <pc:sldMk cId="2597464754" sldId="273"/>
            <ac:picMk id="45" creationId="{6BB9B767-11A3-A12D-2EDD-28C849C3285A}"/>
          </ac:picMkLst>
        </pc:picChg>
      </pc:sldChg>
      <pc:sldChg chg="modSp add del mod modClrScheme chgLayout">
        <pc:chgData name="Franziska Händschel" userId="e2149472-3187-4d00-b16a-a19eff6fc04a" providerId="ADAL" clId="{3ADA7BF0-8054-43BA-934D-D46D11D88901}" dt="2023-05-11T15:14:47.377" v="949" actId="700"/>
        <pc:sldMkLst>
          <pc:docMk/>
          <pc:sldMk cId="1768357620" sldId="274"/>
        </pc:sldMkLst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23" creationId="{9A192FE4-27BD-6C7E-30C5-1E777EE9171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35" creationId="{5CE06893-09BC-36F4-F6E1-888887D9A3A6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38" creationId="{E02C6108-2938-3084-3746-6D77CF393E3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44" creationId="{EED80A36-871D-DC87-3813-68989515CC9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03" creationId="{ED8F0FE3-B2B6-5231-1FB0-4922FBB33E1D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06" creationId="{8D8753C1-50D5-5564-05FE-A62CB6115AEB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57" creationId="{A09934F3-FBF2-4B5F-93E9-7F91DBB8126D}"/>
          </ac:spMkLst>
        </pc:spChg>
      </pc:sldChg>
      <pc:sldChg chg="addSp delSp modSp add mod">
        <pc:chgData name="Franziska Händschel" userId="e2149472-3187-4d00-b16a-a19eff6fc04a" providerId="ADAL" clId="{3ADA7BF0-8054-43BA-934D-D46D11D88901}" dt="2023-05-15T08:35:39.814" v="1354" actId="20577"/>
        <pc:sldMkLst>
          <pc:docMk/>
          <pc:sldMk cId="3503162997" sldId="275"/>
        </pc:sldMkLst>
        <pc:spChg chg="mod">
          <ac:chgData name="Franziska Händschel" userId="e2149472-3187-4d00-b16a-a19eff6fc04a" providerId="ADAL" clId="{3ADA7BF0-8054-43BA-934D-D46D11D88901}" dt="2023-05-15T08:35:39.814" v="1354" actId="20577"/>
          <ac:spMkLst>
            <pc:docMk/>
            <pc:sldMk cId="3503162997" sldId="275"/>
            <ac:spMk id="2" creationId="{4EC6B512-1F09-6951-5388-18180E5A5F1D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" creationId="{7FD4478A-787C-8726-0B7F-6092C99171FF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" creationId="{3F895140-3701-E088-E4BC-77AA5B6BED19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8" creationId="{0645493F-AD56-AA89-0F2F-F0B7BC770D40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9" creationId="{3579AD7A-E53A-8085-AB75-8114AD39AA34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17" creationId="{B86369C0-F0AD-5832-B835-2A1ED5428B31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3" creationId="{D29B4041-045B-2410-24C4-AB957D34B4AC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5" creationId="{E048D749-BAF2-1C9E-D80E-95F70B294A7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6" creationId="{FE549B47-0322-0CCD-3F8F-E617459A4EF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7" creationId="{B9F01C0A-0D2E-1F42-C984-CDCD6809B3F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8" creationId="{BF5E5CF5-2A4E-4E37-782E-AEB882138DC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0" creationId="{13ABCBE6-2552-7A8C-B6FB-8E309E0BC4F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1" creationId="{B6806B6E-034E-B1E9-DC6A-CB6314D83E4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2" creationId="{7447D93D-0D68-BEFF-F118-DF963BA47C1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3" creationId="{88EFA2B4-3EEA-588D-1188-BDE25C206A8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5" creationId="{5B7A0A4E-5D1A-6F9D-492B-E09F3CAB50B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6" creationId="{445D2009-8B0F-7CF9-D6E9-006029E73B2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7" creationId="{A6AFEBD2-E495-FB1B-3FEC-EC1A9F12174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8" creationId="{478B7E47-3419-5844-E4E3-BBB0E1A43AD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9" creationId="{7973B35A-D31D-42A0-EFAE-3374A726728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0" creationId="{FCEB694E-57E9-4B3F-B298-C03EDA45640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1" creationId="{0DF74A5E-16DB-EB97-7A21-771BB5EDFBA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3" creationId="{6425F1BA-4BB9-73B2-3E65-93114B2516D7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4" creationId="{DEED9AF1-8B58-DA90-AC6A-3C7F3AC9DCA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5" creationId="{87FF40D5-AFCC-2F46-20C1-4FA89B3073B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6" creationId="{5BF699F4-971D-4C83-91E3-F5268A218FA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8" creationId="{257CBDDE-5B39-8A97-010D-AF6A06C977B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9" creationId="{1F757120-812E-8AD3-9CFD-9903F672EE50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0" creationId="{94EC6290-7D13-7D3A-BE99-B9BD57B346E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1" creationId="{60708D0B-B12D-9B2D-B55B-D5C538A3CFD7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3" creationId="{5F67D721-56AF-623F-970D-7FCBD12FC87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4" creationId="{555142B5-8C56-2B1A-8E3D-AAEAD7F8E30B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5" creationId="{0A67227B-E4E4-50E3-920C-40C7F4A67160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6" creationId="{E126CD67-CE56-8FE0-F9D7-79EF2589FA9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8" creationId="{3D0D4CE4-FA2D-695A-4343-ECBB5AEEE52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9" creationId="{B972194A-2214-121F-3A29-B87E3387720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0" creationId="{6DFC55EB-8132-92F2-DEB9-9BB154D6C313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1" creationId="{574C5BF9-F6EA-43E8-79FE-DA2C3B78353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3" creationId="{D0BB06B9-C95E-89F3-6ABD-469C4A00ABBC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4" creationId="{15DAF307-9E8F-B306-B597-DA58785CE05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5" creationId="{DFE92C98-B661-CCBF-9C8D-E5EB31708633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6" creationId="{569BB0F4-BB29-3CB1-9CD2-6C1779E1DA7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8" creationId="{590E8F37-4811-8DD9-962B-A5117CAB4B2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9" creationId="{13061A20-100F-7477-8E52-40DF8C50174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0" creationId="{018A2486-631C-B60B-8D8D-8D937D8648A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1" creationId="{1ADBA4C8-1C5C-F8B7-FC4F-53113503FA8B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3" creationId="{E92B9B0A-B748-C4C3-0688-29891F681B5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4" creationId="{8C428063-6432-BFF3-EC24-DE0C5D0DD54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5" creationId="{2A4B5333-9BBF-925B-6396-01C281A99790}"/>
          </ac:spMkLst>
        </pc:spChg>
        <pc:spChg chg="add del">
          <ac:chgData name="Franziska Händschel" userId="e2149472-3187-4d00-b16a-a19eff6fc04a" providerId="ADAL" clId="{3ADA7BF0-8054-43BA-934D-D46D11D88901}" dt="2023-05-15T08:33:26.287" v="1032" actId="478"/>
          <ac:spMkLst>
            <pc:docMk/>
            <pc:sldMk cId="3503162997" sldId="275"/>
            <ac:spMk id="76" creationId="{7E1D11F0-B5D6-425B-EB85-C080129DB1B2}"/>
          </ac:spMkLst>
        </pc:spChg>
        <pc:grpChg chg="add del mod">
          <ac:chgData name="Franziska Händschel" userId="e2149472-3187-4d00-b16a-a19eff6fc04a" providerId="ADAL" clId="{3ADA7BF0-8054-43BA-934D-D46D11D88901}" dt="2023-05-15T08:32:13.237" v="1021" actId="165"/>
          <ac:grpSpMkLst>
            <pc:docMk/>
            <pc:sldMk cId="3503162997" sldId="275"/>
            <ac:grpSpMk id="5" creationId="{D155F4AC-A9A0-685B-FD06-766A78AE64C1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0" creationId="{C5315FC7-F442-B7E2-696D-E49E56261AC5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1" creationId="{C153E860-8AB4-3871-A3DE-7415645F3C82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2" creationId="{B6C7AADB-FAC1-2D2C-D41B-D5D988511367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3" creationId="{FC4F8B64-494A-6D1C-8C68-0449E879B852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4" creationId="{F4BE8203-20AA-0DC7-3C58-711018569855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5" creationId="{4CEA4557-4F98-344C-AD24-9A4288BF0A9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6" creationId="{E23131A7-6048-3820-C644-FA7613DBB6A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8" creationId="{20EBBEF3-7FEF-5AAC-9A39-73DED89B4B0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9" creationId="{BAE0B7F7-41C1-BA00-3845-848CB6EB3CA9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0" creationId="{AB983A20-B74D-7AFA-81CB-C707E1F8718C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1" creationId="{A07EA8AC-0DE3-C29E-B6B3-F191B2290424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4" creationId="{F64893A4-8257-DEAF-BB08-855792162CF6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9" creationId="{A261F30A-7071-8059-16E6-0509C21C224B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34" creationId="{3802AD8B-6719-B836-7E33-827FB1DFD095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42" creationId="{92063B8B-1986-C9FC-7067-03B4B7E3385C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47" creationId="{2D1B856F-C533-0697-C182-EAA01B62C740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52" creationId="{B03A3C91-B7DE-1016-F6EE-A602EC15BDA2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57" creationId="{F9C82CC7-9B56-5E05-589E-D3D1A6562496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62" creationId="{14B7F051-7429-77BB-F0FA-8B71F2CA6DDC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67" creationId="{A47C4B03-BFF5-D0C6-412E-D3899E7433EA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72" creationId="{9FB09C5C-CFEE-C6FD-F7E3-5B8B7EB51F8D}"/>
          </ac:grpSpMkLst>
        </pc:grpChg>
        <pc:grpChg chg="add del mod">
          <ac:chgData name="Franziska Händschel" userId="e2149472-3187-4d00-b16a-a19eff6fc04a" providerId="ADAL" clId="{3ADA7BF0-8054-43BA-934D-D46D11D88901}" dt="2023-05-15T08:35:14.821" v="1325" actId="165"/>
          <ac:grpSpMkLst>
            <pc:docMk/>
            <pc:sldMk cId="3503162997" sldId="275"/>
            <ac:grpSpMk id="77" creationId="{F5F7E7E3-0847-F1EE-2B8C-A71A33129DD0}"/>
          </ac:grpSpMkLst>
        </pc:grpChg>
        <pc:grpChg chg="add 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78" creationId="{9217C7EF-97D3-28E7-5A9C-7A4B8CA81E2B}"/>
          </ac:grpSpMkLst>
        </pc:grpChg>
        <pc:graphicFrameChg chg="del">
          <ac:chgData name="Franziska Händschel" userId="e2149472-3187-4d00-b16a-a19eff6fc04a" providerId="ADAL" clId="{3ADA7BF0-8054-43BA-934D-D46D11D88901}" dt="2023-05-15T08:26:15.352" v="1009" actId="478"/>
          <ac:graphicFrameMkLst>
            <pc:docMk/>
            <pc:sldMk cId="3503162997" sldId="275"/>
            <ac:graphicFrameMk id="3" creationId="{6E9CBFA5-3A56-8908-8B50-ABCC79EBA005}"/>
          </ac:graphicFrameMkLst>
        </pc:graphicFrameChg>
        <pc:picChg chg="add del">
          <ac:chgData name="Franziska Händschel" userId="e2149472-3187-4d00-b16a-a19eff6fc04a" providerId="ADAL" clId="{3ADA7BF0-8054-43BA-934D-D46D11D88901}" dt="2023-05-15T08:26:27.233" v="1013" actId="478"/>
          <ac:picMkLst>
            <pc:docMk/>
            <pc:sldMk cId="3503162997" sldId="275"/>
            <ac:picMk id="4" creationId="{738E8999-D7DF-0459-F227-2E43EDC6CDF0}"/>
          </ac:picMkLst>
        </pc:picChg>
        <pc:picChg chg="mod topLvl">
          <ac:chgData name="Franziska Händschel" userId="e2149472-3187-4d00-b16a-a19eff6fc04a" providerId="ADAL" clId="{3ADA7BF0-8054-43BA-934D-D46D11D88901}" dt="2023-05-15T08:35:33.337" v="1329" actId="34135"/>
          <ac:picMkLst>
            <pc:docMk/>
            <pc:sldMk cId="3503162997" sldId="275"/>
            <ac:picMk id="22" creationId="{145F3408-0087-3DF5-0C4D-A5A0424BA5FD}"/>
          </ac:picMkLst>
        </pc:picChg>
      </pc:sldChg>
      <pc:sldChg chg="add del">
        <pc:chgData name="Franziska Händschel" userId="e2149472-3187-4d00-b16a-a19eff6fc04a" providerId="ADAL" clId="{3ADA7BF0-8054-43BA-934D-D46D11D88901}" dt="2023-05-15T08:26:18.771" v="1011"/>
        <pc:sldMkLst>
          <pc:docMk/>
          <pc:sldMk cId="57200271" sldId="309"/>
        </pc:sldMkLst>
      </pc:sldChg>
      <pc:sldMasterChg chg="addSp delSp modSp mod addSldLayout delSldLayout modSldLayout">
        <pc:chgData name="Franziska Händschel" userId="e2149472-3187-4d00-b16a-a19eff6fc04a" providerId="ADAL" clId="{3ADA7BF0-8054-43BA-934D-D46D11D88901}" dt="2023-05-15T12:08:04.218" v="1369" actId="20577"/>
        <pc:sldMasterMkLst>
          <pc:docMk/>
          <pc:sldMasterMk cId="2011684619" sldId="2147483660"/>
        </pc:sldMasterMkLst>
        <pc:spChg chg="add del">
          <ac:chgData name="Franziska Händschel" userId="e2149472-3187-4d00-b16a-a19eff6fc04a" providerId="ADAL" clId="{3ADA7BF0-8054-43BA-934D-D46D11D88901}" dt="2023-05-11T15:14:28.918" v="947" actId="22"/>
          <ac:spMkLst>
            <pc:docMk/>
            <pc:sldMasterMk cId="2011684619" sldId="2147483660"/>
            <ac:spMk id="4" creationId="{A7F5EC57-11A5-C316-51FB-0DF6FDA4BBFD}"/>
          </ac:spMkLst>
        </pc:spChg>
        <pc:picChg chg="add mod">
          <ac:chgData name="Franziska Händschel" userId="e2149472-3187-4d00-b16a-a19eff6fc04a" providerId="ADAL" clId="{3ADA7BF0-8054-43BA-934D-D46D11D88901}" dt="2023-05-09T15:12:24.202" v="4"/>
          <ac:picMkLst>
            <pc:docMk/>
            <pc:sldMasterMk cId="2011684619" sldId="2147483660"/>
            <ac:picMk id="2" creationId="{4F48AB7C-F62C-AFE7-9ADC-448EE81793E2}"/>
          </ac:picMkLst>
        </pc:picChg>
        <pc:sldLayoutChg chg="del">
          <pc:chgData name="Franziska Händschel" userId="e2149472-3187-4d00-b16a-a19eff6fc04a" providerId="ADAL" clId="{3ADA7BF0-8054-43BA-934D-D46D11D88901}" dt="2023-05-09T15:13:01.813" v="10" actId="2696"/>
          <pc:sldLayoutMkLst>
            <pc:docMk/>
            <pc:sldMasterMk cId="2011684619" sldId="2147483660"/>
            <pc:sldLayoutMk cId="2209745101" sldId="2147483661"/>
          </pc:sldLayoutMkLst>
        </pc:sldLayoutChg>
        <pc:sldLayoutChg chg="modSp mod">
          <pc:chgData name="Franziska Händschel" userId="e2149472-3187-4d00-b16a-a19eff6fc04a" providerId="ADAL" clId="{3ADA7BF0-8054-43BA-934D-D46D11D88901}" dt="2023-05-15T12:07:55.401" v="1365" actId="20577"/>
          <pc:sldLayoutMkLst>
            <pc:docMk/>
            <pc:sldMasterMk cId="2011684619" sldId="2147483660"/>
            <pc:sldLayoutMk cId="3146705598" sldId="2147483662"/>
          </pc:sldLayoutMkLst>
          <pc:spChg chg="mod">
            <ac:chgData name="Franziska Händschel" userId="e2149472-3187-4d00-b16a-a19eff6fc04a" providerId="ADAL" clId="{3ADA7BF0-8054-43BA-934D-D46D11D88901}" dt="2023-05-15T12:07:55.401" v="1365" actId="20577"/>
            <ac:spMkLst>
              <pc:docMk/>
              <pc:sldMasterMk cId="2011684619" sldId="2147483660"/>
              <pc:sldLayoutMk cId="3146705598" sldId="2147483662"/>
              <ac:spMk id="3" creationId="{03F7AD5F-F787-D406-2BE7-D89BCC1EE061}"/>
            </ac:spMkLst>
          </pc:spChg>
          <pc:spChg chg="mod">
            <ac:chgData name="Franziska Händschel" userId="e2149472-3187-4d00-b16a-a19eff6fc04a" providerId="ADAL" clId="{3ADA7BF0-8054-43BA-934D-D46D11D88901}" dt="2023-05-09T15:12:53.572" v="9" actId="207"/>
            <ac:spMkLst>
              <pc:docMk/>
              <pc:sldMasterMk cId="2011684619" sldId="2147483660"/>
              <pc:sldLayoutMk cId="3146705598" sldId="2147483662"/>
              <ac:spMk id="4" creationId="{A0B00557-048B-26C9-727A-7A04C7DE0E34}"/>
            </ac:spMkLst>
          </pc:spChg>
          <pc:picChg chg="mod">
            <ac:chgData name="Franziska Händschel" userId="e2149472-3187-4d00-b16a-a19eff6fc04a" providerId="ADAL" clId="{3ADA7BF0-8054-43BA-934D-D46D11D88901}" dt="2023-05-09T15:13:11.434" v="12"/>
            <ac:picMkLst>
              <pc:docMk/>
              <pc:sldMasterMk cId="2011684619" sldId="2147483660"/>
              <pc:sldLayoutMk cId="3146705598" sldId="2147483662"/>
              <ac:picMk id="5" creationId="{E92FCF9D-0E65-FA70-06E9-BDB8178BEAD2}"/>
            </ac:picMkLst>
          </pc:picChg>
        </pc:sldLayoutChg>
        <pc:sldLayoutChg chg="modSp mod">
          <pc:chgData name="Franziska Händschel" userId="e2149472-3187-4d00-b16a-a19eff6fc04a" providerId="ADAL" clId="{3ADA7BF0-8054-43BA-934D-D46D11D88901}" dt="2023-05-15T12:07:50.535" v="1363" actId="20577"/>
          <pc:sldLayoutMkLst>
            <pc:docMk/>
            <pc:sldMasterMk cId="2011684619" sldId="2147483660"/>
            <pc:sldLayoutMk cId="3365220729" sldId="2147483667"/>
          </pc:sldLayoutMkLst>
          <pc:spChg chg="mod">
            <ac:chgData name="Franziska Händschel" userId="e2149472-3187-4d00-b16a-a19eff6fc04a" providerId="ADAL" clId="{3ADA7BF0-8054-43BA-934D-D46D11D88901}" dt="2023-05-15T12:07:50.535" v="1363" actId="20577"/>
            <ac:spMkLst>
              <pc:docMk/>
              <pc:sldMasterMk cId="2011684619" sldId="2147483660"/>
              <pc:sldLayoutMk cId="3365220729" sldId="2147483667"/>
              <ac:spMk id="3" creationId="{03F7AD5F-F787-D406-2BE7-D89BCC1EE061}"/>
            </ac:spMkLst>
          </pc:spChg>
          <pc:picChg chg="mod">
            <ac:chgData name="Franziska Händschel" userId="e2149472-3187-4d00-b16a-a19eff6fc04a" providerId="ADAL" clId="{3ADA7BF0-8054-43BA-934D-D46D11D88901}" dt="2023-05-09T15:13:15.907" v="13"/>
            <ac:picMkLst>
              <pc:docMk/>
              <pc:sldMasterMk cId="2011684619" sldId="2147483660"/>
              <pc:sldLayoutMk cId="3365220729" sldId="2147483667"/>
              <ac:picMk id="5" creationId="{E92FCF9D-0E65-FA70-06E9-BDB8178BEAD2}"/>
            </ac:picMkLst>
          </pc:picChg>
        </pc:sldLayoutChg>
        <pc:sldLayoutChg chg="addSp delSp modSp new mod">
          <pc:chgData name="Franziska Händschel" userId="e2149472-3187-4d00-b16a-a19eff6fc04a" providerId="ADAL" clId="{3ADA7BF0-8054-43BA-934D-D46D11D88901}" dt="2023-05-15T12:07:46.535" v="1361" actId="20577"/>
          <pc:sldLayoutMkLst>
            <pc:docMk/>
            <pc:sldMasterMk cId="2011684619" sldId="2147483660"/>
            <pc:sldLayoutMk cId="3335155670" sldId="2147483668"/>
          </pc:sldLayoutMkLst>
          <pc:spChg chg="del">
            <ac:chgData name="Franziska Händschel" userId="e2149472-3187-4d00-b16a-a19eff6fc04a" providerId="ADAL" clId="{3ADA7BF0-8054-43BA-934D-D46D11D88901}" dt="2023-05-10T09:17:45.037" v="748" actId="478"/>
            <ac:spMkLst>
              <pc:docMk/>
              <pc:sldMasterMk cId="2011684619" sldId="2147483660"/>
              <pc:sldLayoutMk cId="3335155670" sldId="2147483668"/>
              <ac:spMk id="2" creationId="{C67CA0E0-2532-B5CC-EDB5-8F30E1F23B4B}"/>
            </ac:spMkLst>
          </pc:spChg>
          <pc:spChg chg="add mod">
            <ac:chgData name="Franziska Händschel" userId="e2149472-3187-4d00-b16a-a19eff6fc04a" providerId="ADAL" clId="{3ADA7BF0-8054-43BA-934D-D46D11D88901}" dt="2023-05-15T12:07:46.535" v="1361" actId="20577"/>
            <ac:spMkLst>
              <pc:docMk/>
              <pc:sldMasterMk cId="2011684619" sldId="2147483660"/>
              <pc:sldLayoutMk cId="3335155670" sldId="2147483668"/>
              <ac:spMk id="3" creationId="{4BFC07A5-A593-5D7E-DBCD-0120784F2D13}"/>
            </ac:spMkLst>
          </pc:spChg>
        </pc:sldLayoutChg>
        <pc:sldLayoutChg chg="del">
          <pc:chgData name="Franziska Händschel" userId="e2149472-3187-4d00-b16a-a19eff6fc04a" providerId="ADAL" clId="{3ADA7BF0-8054-43BA-934D-D46D11D88901}" dt="2023-05-09T15:13:03.874" v="11" actId="2696"/>
          <pc:sldLayoutMkLst>
            <pc:docMk/>
            <pc:sldMasterMk cId="2011684619" sldId="2147483660"/>
            <pc:sldLayoutMk cId="4271764386" sldId="2147483668"/>
          </pc:sldLayoutMkLst>
        </pc:sldLayoutChg>
        <pc:sldLayoutChg chg="delSp new del mod replId">
          <pc:chgData name="Franziska Händschel" userId="e2149472-3187-4d00-b16a-a19eff6fc04a" providerId="ADAL" clId="{3ADA7BF0-8054-43BA-934D-D46D11D88901}" dt="2023-05-11T15:15:10.112" v="950" actId="2696"/>
          <pc:sldLayoutMkLst>
            <pc:docMk/>
            <pc:sldMasterMk cId="2011684619" sldId="2147483660"/>
            <pc:sldLayoutMk cId="3813228388" sldId="2147483671"/>
          </pc:sldLayoutMkLst>
          <pc:spChg chg="del">
            <ac:chgData name="Franziska Händschel" userId="e2149472-3187-4d00-b16a-a19eff6fc04a" providerId="ADAL" clId="{3ADA7BF0-8054-43BA-934D-D46D11D88901}" dt="2023-05-11T14:37:37.360" v="876" actId="478"/>
            <ac:spMkLst>
              <pc:docMk/>
              <pc:sldMasterMk cId="2011684619" sldId="2147483660"/>
              <pc:sldLayoutMk cId="3813228388" sldId="2147483671"/>
              <ac:spMk id="2" creationId="{9A114693-C887-B8E1-C4D8-1AFDB6BBC113}"/>
            </ac:spMkLst>
          </pc:spChg>
        </pc:sldLayoutChg>
        <pc:sldLayoutChg chg="delSp new del mod replId">
          <pc:chgData name="Franziska Händschel" userId="e2149472-3187-4d00-b16a-a19eff6fc04a" providerId="ADAL" clId="{3ADA7BF0-8054-43BA-934D-D46D11D88901}" dt="2023-05-11T15:15:11.638" v="951" actId="2696"/>
          <pc:sldLayoutMkLst>
            <pc:docMk/>
            <pc:sldMasterMk cId="2011684619" sldId="2147483660"/>
            <pc:sldLayoutMk cId="2746827338" sldId="2147483672"/>
          </pc:sldLayoutMkLst>
          <pc:spChg chg="del">
            <ac:chgData name="Franziska Händschel" userId="e2149472-3187-4d00-b16a-a19eff6fc04a" providerId="ADAL" clId="{3ADA7BF0-8054-43BA-934D-D46D11D88901}" dt="2023-05-11T14:37:42.842" v="878" actId="478"/>
            <ac:spMkLst>
              <pc:docMk/>
              <pc:sldMasterMk cId="2011684619" sldId="2147483660"/>
              <pc:sldLayoutMk cId="2746827338" sldId="2147483672"/>
              <ac:spMk id="2" creationId="{EAC8F157-DC05-EF13-AA78-75097B53C631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5T12:08:04.218" v="1369" actId="20577"/>
          <pc:sldLayoutMkLst>
            <pc:docMk/>
            <pc:sldMasterMk cId="2011684619" sldId="2147483660"/>
            <pc:sldLayoutMk cId="2402719173" sldId="2147483673"/>
          </pc:sldLayoutMkLst>
          <pc:spChg chg="mod">
            <ac:chgData name="Franziska Händschel" userId="e2149472-3187-4d00-b16a-a19eff6fc04a" providerId="ADAL" clId="{3ADA7BF0-8054-43BA-934D-D46D11D88901}" dt="2023-05-15T12:08:04.218" v="1369" actId="20577"/>
            <ac:spMkLst>
              <pc:docMk/>
              <pc:sldMasterMk cId="2011684619" sldId="2147483660"/>
              <pc:sldLayoutMk cId="2402719173" sldId="2147483673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5T12:07:59.027" v="1367" actId="20577"/>
          <pc:sldLayoutMkLst>
            <pc:docMk/>
            <pc:sldMasterMk cId="2011684619" sldId="2147483660"/>
            <pc:sldLayoutMk cId="2103671454" sldId="2147483674"/>
          </pc:sldLayoutMkLst>
          <pc:spChg chg="mod">
            <ac:chgData name="Franziska Händschel" userId="e2149472-3187-4d00-b16a-a19eff6fc04a" providerId="ADAL" clId="{3ADA7BF0-8054-43BA-934D-D46D11D88901}" dt="2023-05-15T12:07:59.027" v="1367" actId="20577"/>
            <ac:spMkLst>
              <pc:docMk/>
              <pc:sldMasterMk cId="2011684619" sldId="2147483660"/>
              <pc:sldLayoutMk cId="2103671454" sldId="2147483674"/>
              <ac:spMk id="7" creationId="{A62630BA-E3BF-3B48-387B-30748CFAE499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5T12:07:42.703" v="1359" actId="20577"/>
          <pc:sldLayoutMkLst>
            <pc:docMk/>
            <pc:sldMasterMk cId="2011684619" sldId="2147483660"/>
            <pc:sldLayoutMk cId="3824233555" sldId="2147483675"/>
          </pc:sldLayoutMkLst>
          <pc:spChg chg="mod">
            <ac:chgData name="Franziska Händschel" userId="e2149472-3187-4d00-b16a-a19eff6fc04a" providerId="ADAL" clId="{3ADA7BF0-8054-43BA-934D-D46D11D88901}" dt="2023-05-15T12:07:42.703" v="1359" actId="20577"/>
            <ac:spMkLst>
              <pc:docMk/>
              <pc:sldMasterMk cId="2011684619" sldId="2147483660"/>
              <pc:sldLayoutMk cId="3824233555" sldId="2147483675"/>
              <ac:spMk id="3" creationId="{4BFC07A5-A593-5D7E-DBCD-0120784F2D13}"/>
            </ac:spMkLst>
          </pc:spChg>
        </pc:sldLayoutChg>
      </pc:sldMasterChg>
      <pc:sldMasterChg chg="add del addSldLayout delSldLayout modSldLayout sldLayoutOrd">
        <pc:chgData name="Franziska Händschel" userId="e2149472-3187-4d00-b16a-a19eff6fc04a" providerId="ADAL" clId="{3ADA7BF0-8054-43BA-934D-D46D11D88901}" dt="2023-05-11T15:14:47.377" v="949" actId="700"/>
        <pc:sldMasterMkLst>
          <pc:docMk/>
          <pc:sldMasterMk cId="2011684619" sldId="2147483669"/>
        </pc:sldMasterMkLst>
        <pc:sldLayoutChg chg="modSp add del mod">
          <pc:chgData name="Franziska Händschel" userId="e2149472-3187-4d00-b16a-a19eff6fc04a" providerId="ADAL" clId="{3ADA7BF0-8054-43BA-934D-D46D11D88901}" dt="2023-05-11T15:14:47.377" v="949" actId="700"/>
          <pc:sldLayoutMkLst>
            <pc:docMk/>
            <pc:sldMasterMk cId="2011684619" sldId="2147483669"/>
            <pc:sldLayoutMk cId="2209745101" sldId="2147483661"/>
          </pc:sldLayoutMkLst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2" creationId="{849370CA-F805-7E0D-56C9-573945F8BAD6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3" creationId="{66AF6814-F264-6CB9-178B-E1E23E855A1F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5" creationId="{56F7A32C-D70D-00A2-3C21-F9F7BA1E543E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9" creationId="{2B4F6D60-1AFA-6BDD-5BF1-76EF54D4EA67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15" creationId="{F2E0CDB0-F9DD-9EE4-29BC-AFD2CD6F93DC}"/>
            </ac:spMkLst>
          </pc:sp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8" creationId="{12008106-CEF4-D640-B325-C76F1D26B55B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7" creationId="{94612612-4EFE-3279-A43E-18F7AD7AC982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8" creationId="{74CD555D-7262-4924-8040-0F5D450D001D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9" creationId="{F33C649E-AD2B-8E96-A60B-1CE1F4F15938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20" creationId="{69C02F50-937A-62BF-0FE1-AD91751CD401}"/>
            </ac:picMkLst>
          </pc:picChg>
        </pc:sldLayoutChg>
        <pc:sldLayoutChg chg="modSp add del mod ord">
          <pc:chgData name="Franziska Händschel" userId="e2149472-3187-4d00-b16a-a19eff6fc04a" providerId="ADAL" clId="{3ADA7BF0-8054-43BA-934D-D46D11D88901}" dt="2023-05-11T15:14:47.377" v="949" actId="700"/>
          <pc:sldLayoutMkLst>
            <pc:docMk/>
            <pc:sldMasterMk cId="2011684619" sldId="2147483669"/>
            <pc:sldLayoutMk cId="3146705598" sldId="2147483670"/>
          </pc:sldLayoutMkLst>
          <pc:spChg chg="mod">
            <ac:chgData name="Franziska Händschel" userId="e2149472-3187-4d00-b16a-a19eff6fc04a" providerId="ADAL" clId="{3ADA7BF0-8054-43BA-934D-D46D11D88901}" dt="2023-05-11T14:43:48.213" v="907" actId="208"/>
            <ac:spMkLst>
              <pc:docMk/>
              <pc:sldMasterMk cId="2011684619" sldId="2147483669"/>
              <pc:sldLayoutMk cId="3146705598" sldId="2147483670"/>
              <ac:spMk id="2" creationId="{DB3E4FC0-57CE-EB6F-CF9A-8AB6CEE242A4}"/>
            </ac:spMkLst>
          </pc:spChg>
          <pc:picChg chg="mod">
            <ac:chgData name="Franziska Händschel" userId="e2149472-3187-4d00-b16a-a19eff6fc04a" providerId="ADAL" clId="{3ADA7BF0-8054-43BA-934D-D46D11D88901}" dt="2023-05-11T14:43:53.380" v="908"/>
            <ac:picMkLst>
              <pc:docMk/>
              <pc:sldMasterMk cId="2011684619" sldId="2147483669"/>
              <pc:sldLayoutMk cId="3146705598" sldId="2147483670"/>
              <ac:picMk id="6" creationId="{8B8208C2-2227-F463-992A-EF45AE959983}"/>
            </ac:picMkLst>
          </pc:picChg>
        </pc:sldLayoutChg>
      </pc:sldMasterChg>
      <pc:sldMasterChg chg="add del addSldLayout delSldLayout">
        <pc:chgData name="Franziska Händschel" userId="e2149472-3187-4d00-b16a-a19eff6fc04a" providerId="ADAL" clId="{3ADA7BF0-8054-43BA-934D-D46D11D88901}" dt="2023-05-09T15:13:23.343" v="14" actId="47"/>
        <pc:sldMasterMkLst>
          <pc:docMk/>
          <pc:sldMasterMk cId="2981093411" sldId="2147483672"/>
        </pc:sldMasterMkLst>
        <pc:sldLayoutChg chg="add del">
          <pc:chgData name="Franziska Händschel" userId="e2149472-3187-4d00-b16a-a19eff6fc04a" providerId="ADAL" clId="{3ADA7BF0-8054-43BA-934D-D46D11D88901}" dt="2023-05-09T15:13:23.343" v="14" actId="47"/>
          <pc:sldLayoutMkLst>
            <pc:docMk/>
            <pc:sldMasterMk cId="2981093411" sldId="2147483672"/>
            <pc:sldLayoutMk cId="750380063" sldId="214748367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microsoft.com/office/2007/relationships/hdphoto" Target="../media/hdphoto3.wdp"/><Relationship Id="rId10" Type="http://schemas.microsoft.com/office/2007/relationships/hdphoto" Target="../media/hdphoto5.wdp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5131919" y="564578"/>
            <a:ext cx="1173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| Seite 1 von 6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B3E4FC0-57CE-EB6F-CF9A-8AB6CEE242A4}"/>
              </a:ext>
            </a:extLst>
          </p:cNvPr>
          <p:cNvSpPr>
            <a:spLocks/>
          </p:cNvSpPr>
          <p:nvPr userDrawn="1"/>
        </p:nvSpPr>
        <p:spPr>
          <a:xfrm>
            <a:off x="656595" y="4546144"/>
            <a:ext cx="5513950" cy="3285524"/>
          </a:xfrm>
          <a:prstGeom prst="rect">
            <a:avLst/>
          </a:prstGeom>
          <a:noFill/>
          <a:ln w="381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180000" bIns="45720" rtlCol="0" anchor="t"/>
          <a:lstStyle/>
          <a:p>
            <a:endParaRPr lang="de-DE" sz="1600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  <a:p>
            <a:endParaRPr lang="de-DE" sz="1600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pic>
        <p:nvPicPr>
          <p:cNvPr id="6" name="Grafik 5" descr="Ein Bild, das Licht enthält.&#10;&#10;Automatisch generierte Beschreibung">
            <a:extLst>
              <a:ext uri="{FF2B5EF4-FFF2-40B4-BE49-F238E27FC236}">
                <a16:creationId xmlns:a16="http://schemas.microsoft.com/office/drawing/2014/main" id="{8B8208C2-2227-F463-992A-EF45AE959983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555257" y="7803178"/>
            <a:ext cx="3260511" cy="12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1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A62630BA-E3BF-3B48-387B-30748CFAE499}"/>
              </a:ext>
            </a:extLst>
          </p:cNvPr>
          <p:cNvSpPr txBox="1"/>
          <p:nvPr userDrawn="1"/>
        </p:nvSpPr>
        <p:spPr>
          <a:xfrm>
            <a:off x="5131919" y="564578"/>
            <a:ext cx="1173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| Seite 2 von 6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49370CA-F805-7E0D-56C9-573945F8BAD6}"/>
              </a:ext>
            </a:extLst>
          </p:cNvPr>
          <p:cNvSpPr/>
          <p:nvPr userDrawn="1"/>
        </p:nvSpPr>
        <p:spPr>
          <a:xfrm>
            <a:off x="1199562" y="6365004"/>
            <a:ext cx="4969722" cy="14171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66AF6814-F264-6CB9-178B-E1E23E855A1F}"/>
              </a:ext>
            </a:extLst>
          </p:cNvPr>
          <p:cNvSpPr/>
          <p:nvPr userDrawn="1"/>
        </p:nvSpPr>
        <p:spPr>
          <a:xfrm>
            <a:off x="1200823" y="987807"/>
            <a:ext cx="4969722" cy="1569660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10300EA-8F51-CD7B-3429-708CA83D0DD2}"/>
              </a:ext>
            </a:extLst>
          </p:cNvPr>
          <p:cNvSpPr txBox="1"/>
          <p:nvPr userDrawn="1"/>
        </p:nvSpPr>
        <p:spPr>
          <a:xfrm>
            <a:off x="1970907" y="1602682"/>
            <a:ext cx="3898177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Die Milch wird teurer – etwa weil verbesserte Haltungsbedingungen Mehrkosten für die Milchbauern bedeuten. Die Eisdiele muss die Milch für ihr Eis teurer einkaufen und erhöht ihre Preise.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6F7A32C-D70D-00A2-3C21-F9F7BA1E543E}"/>
              </a:ext>
            </a:extLst>
          </p:cNvPr>
          <p:cNvSpPr/>
          <p:nvPr userDrawn="1"/>
        </p:nvSpPr>
        <p:spPr>
          <a:xfrm>
            <a:off x="1199562" y="2688554"/>
            <a:ext cx="4969722" cy="14171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747196B-EC79-780E-CB1A-321568CDE086}"/>
              </a:ext>
            </a:extLst>
          </p:cNvPr>
          <p:cNvSpPr txBox="1"/>
          <p:nvPr userDrawn="1"/>
        </p:nvSpPr>
        <p:spPr>
          <a:xfrm>
            <a:off x="1971489" y="3319487"/>
            <a:ext cx="3885505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Die Eisdiele ist die einzige im Ort. Fehlende Kundschaft muss sie nicht fürchten. Das nutzt sie aus und erhöht ihre Preise und damit ihre Einnahmen.</a:t>
            </a:r>
          </a:p>
        </p:txBody>
      </p:sp>
      <p:pic>
        <p:nvPicPr>
          <p:cNvPr id="8" name="Picture 4" descr="Milch, Nahrung, Ernährung, Lebensmittel">
            <a:extLst>
              <a:ext uri="{FF2B5EF4-FFF2-40B4-BE49-F238E27FC236}">
                <a16:creationId xmlns:a16="http://schemas.microsoft.com/office/drawing/2014/main" id="{12008106-CEF4-D640-B325-C76F1D26B55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01" y="1232637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4F6D60-1AFA-6BDD-5BF1-76EF54D4EA67}"/>
              </a:ext>
            </a:extLst>
          </p:cNvPr>
          <p:cNvSpPr/>
          <p:nvPr userDrawn="1"/>
        </p:nvSpPr>
        <p:spPr>
          <a:xfrm>
            <a:off x="1200335" y="4664257"/>
            <a:ext cx="4969722" cy="1569660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86F9773-AF05-42FE-1755-8CD33072CF9C}"/>
              </a:ext>
            </a:extLst>
          </p:cNvPr>
          <p:cNvSpPr txBox="1"/>
          <p:nvPr userDrawn="1"/>
        </p:nvSpPr>
        <p:spPr>
          <a:xfrm>
            <a:off x="1970420" y="5279132"/>
            <a:ext cx="3850468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Es ist ein heißer Sommer und wir gönnen uns öfter ein Eis als sonst. Die Eisdiele erhöht ihre Preise – unter anderem um sich von den höheren Einnahmen eine weitere Eismaschine zu kaufen.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C0447A3-43D4-1966-C951-8552579AEDE6}"/>
              </a:ext>
            </a:extLst>
          </p:cNvPr>
          <p:cNvSpPr txBox="1"/>
          <p:nvPr userDrawn="1"/>
        </p:nvSpPr>
        <p:spPr>
          <a:xfrm>
            <a:off x="1972751" y="6995937"/>
            <a:ext cx="385685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Viele Eisdielen kaufen sich gerade neue Eismaschinen – die entsprechend teurer werden, was auch die Preise für Eis weiter in die Höhe treibt.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2E0CDB0-F9DD-9EE4-29BC-AFD2CD6F93DC}"/>
              </a:ext>
            </a:extLst>
          </p:cNvPr>
          <p:cNvSpPr/>
          <p:nvPr userDrawn="1"/>
        </p:nvSpPr>
        <p:spPr>
          <a:xfrm>
            <a:off x="1199562" y="7912717"/>
            <a:ext cx="4969722" cy="14171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6E59D4F-8485-1EC7-C772-DBCBAF026B9E}"/>
              </a:ext>
            </a:extLst>
          </p:cNvPr>
          <p:cNvSpPr txBox="1"/>
          <p:nvPr userDrawn="1"/>
        </p:nvSpPr>
        <p:spPr>
          <a:xfrm>
            <a:off x="1972751" y="8543650"/>
            <a:ext cx="385685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Kakao und Schokolade sind international besonders stark gefragt – das erhöht die Preise, auch für diverse Eissorten in deutschen Eisdielen.</a:t>
            </a:r>
          </a:p>
        </p:txBody>
      </p:sp>
      <p:pic>
        <p:nvPicPr>
          <p:cNvPr id="17" name="Picture 10" descr="Kostenlose Fotos zum Thema Frauen">
            <a:extLst>
              <a:ext uri="{FF2B5EF4-FFF2-40B4-BE49-F238E27FC236}">
                <a16:creationId xmlns:a16="http://schemas.microsoft.com/office/drawing/2014/main" id="{94612612-4EFE-3279-A43E-18F7AD7AC98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147"/>
          <a:stretch/>
        </p:blipFill>
        <p:spPr bwMode="auto">
          <a:xfrm>
            <a:off x="658301" y="4909087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Kostenlose Fotos zum Thema Schokolade">
            <a:extLst>
              <a:ext uri="{FF2B5EF4-FFF2-40B4-BE49-F238E27FC236}">
                <a16:creationId xmlns:a16="http://schemas.microsoft.com/office/drawing/2014/main" id="{74CD555D-7262-4924-8040-0F5D450D001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494" y="8081271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Kostenlose Fotos zum Thema Eis">
            <a:extLst>
              <a:ext uri="{FF2B5EF4-FFF2-40B4-BE49-F238E27FC236}">
                <a16:creationId xmlns:a16="http://schemas.microsoft.com/office/drawing/2014/main" id="{F33C649E-AD2B-8E96-A60B-1CE1F4F1593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7" cstate="screen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01" y="6533558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Kostenlose Fotos zum Thema Eisladen">
            <a:extLst>
              <a:ext uri="{FF2B5EF4-FFF2-40B4-BE49-F238E27FC236}">
                <a16:creationId xmlns:a16="http://schemas.microsoft.com/office/drawing/2014/main" id="{69C02F50-937A-62BF-0FE1-AD91751CD40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9" cstate="screen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01" y="2857108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C29B92F7-8EF8-7955-C138-2DE5C0F0DB39}"/>
              </a:ext>
            </a:extLst>
          </p:cNvPr>
          <p:cNvSpPr txBox="1"/>
          <p:nvPr userDrawn="1"/>
        </p:nvSpPr>
        <p:spPr>
          <a:xfrm rot="16200000">
            <a:off x="5767884" y="1538021"/>
            <a:ext cx="1253121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554" i="1" dirty="0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Fotos: </a:t>
            </a:r>
            <a:r>
              <a:rPr lang="de-DE" sz="554" i="1" dirty="0" err="1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Pixabay</a:t>
            </a:r>
            <a:endParaRPr lang="de-DE" sz="554" i="1" dirty="0">
              <a:solidFill>
                <a:schemeClr val="bg1">
                  <a:lumMod val="9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67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5131919" y="564578"/>
            <a:ext cx="1173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| Seite 3 von 6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0B00557-048B-26C9-727A-7A04C7DE0E34}"/>
              </a:ext>
            </a:extLst>
          </p:cNvPr>
          <p:cNvSpPr>
            <a:spLocks/>
          </p:cNvSpPr>
          <p:nvPr userDrawn="1"/>
        </p:nvSpPr>
        <p:spPr>
          <a:xfrm>
            <a:off x="672021" y="6363050"/>
            <a:ext cx="5513950" cy="1879082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rtlCol="0" anchor="t"/>
          <a:lstStyle/>
          <a:p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Schon fertig?</a:t>
            </a:r>
          </a:p>
          <a:p>
            <a:endParaRPr lang="de-DE" sz="16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Als Teil einer Währungsunion interessiert uns in Deutschland natürlich auch, wie sich die Preise in der Eurozone entwickeln. Wo lag die Inflationsrate im Euroraum zuletzt? Recherchiere die Antwort im Netz.</a:t>
            </a:r>
          </a:p>
        </p:txBody>
      </p:sp>
      <p:pic>
        <p:nvPicPr>
          <p:cNvPr id="5" name="Grafik 4" descr="Ein Bild, das Licht enthält.&#10;&#10;Automatisch generierte Beschreibung">
            <a:extLst>
              <a:ext uri="{FF2B5EF4-FFF2-40B4-BE49-F238E27FC236}">
                <a16:creationId xmlns:a16="http://schemas.microsoft.com/office/drawing/2014/main" id="{E92FCF9D-0E65-FA70-06E9-BDB8178BEAD2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555257" y="7803178"/>
            <a:ext cx="3260511" cy="12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0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5131919" y="564578"/>
            <a:ext cx="1173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| Seite 4 von 6</a:t>
            </a:r>
          </a:p>
        </p:txBody>
      </p:sp>
      <p:pic>
        <p:nvPicPr>
          <p:cNvPr id="5" name="Grafik 4" descr="Ein Bild, das Licht enthält.&#10;&#10;Automatisch generierte Beschreibung">
            <a:extLst>
              <a:ext uri="{FF2B5EF4-FFF2-40B4-BE49-F238E27FC236}">
                <a16:creationId xmlns:a16="http://schemas.microsoft.com/office/drawing/2014/main" id="{E92FCF9D-0E65-FA70-06E9-BDB8178BEAD2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555257" y="7803178"/>
            <a:ext cx="3260511" cy="12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20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4BFC07A5-A593-5D7E-DBCD-0120784F2D13}"/>
              </a:ext>
            </a:extLst>
          </p:cNvPr>
          <p:cNvSpPr txBox="1"/>
          <p:nvPr userDrawn="1"/>
        </p:nvSpPr>
        <p:spPr>
          <a:xfrm>
            <a:off x="5131919" y="564578"/>
            <a:ext cx="1173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| Seite 5 von 6</a:t>
            </a:r>
          </a:p>
        </p:txBody>
      </p:sp>
    </p:spTree>
    <p:extLst>
      <p:ext uri="{BB962C8B-B14F-4D97-AF65-F5344CB8AC3E}">
        <p14:creationId xmlns:p14="http://schemas.microsoft.com/office/powerpoint/2010/main" val="3335155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4BFC07A5-A593-5D7E-DBCD-0120784F2D13}"/>
              </a:ext>
            </a:extLst>
          </p:cNvPr>
          <p:cNvSpPr txBox="1"/>
          <p:nvPr userDrawn="1"/>
        </p:nvSpPr>
        <p:spPr>
          <a:xfrm>
            <a:off x="5131919" y="564578"/>
            <a:ext cx="1173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| Seite 6 von 6</a:t>
            </a:r>
          </a:p>
        </p:txBody>
      </p:sp>
    </p:spTree>
    <p:extLst>
      <p:ext uri="{BB962C8B-B14F-4D97-AF65-F5344CB8AC3E}">
        <p14:creationId xmlns:p14="http://schemas.microsoft.com/office/powerpoint/2010/main" val="3824233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8E54000-6333-1DC9-49AE-68B0F45839F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5DE12F3-B667-CA58-3728-6C22209F6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73C2424-54EE-EDA4-BF23-8378FC7AABCE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4F48AB7C-F62C-AFE7-9ADC-448EE81793E2}"/>
              </a:ext>
            </a:extLst>
          </p:cNvPr>
          <p:cNvPicPr/>
          <p:nvPr userDrawn="1"/>
        </p:nvPicPr>
        <p:blipFill>
          <a:blip r:embed="rId10"/>
          <a:stretch>
            <a:fillRect/>
          </a:stretch>
        </p:blipFill>
        <p:spPr>
          <a:xfrm>
            <a:off x="552362" y="487683"/>
            <a:ext cx="1548518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8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62" r:id="rId3"/>
    <p:sldLayoutId id="2147483667" r:id="rId4"/>
    <p:sldLayoutId id="2147483668" r:id="rId5"/>
    <p:sldLayoutId id="214748367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6.wdp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63944" y="822719"/>
            <a:ext cx="5528524" cy="3574345"/>
            <a:chOff x="663944" y="822719"/>
            <a:chExt cx="5528524" cy="3574345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3944" y="990600"/>
              <a:ext cx="5513950" cy="3406464"/>
            </a:xfrm>
            <a:prstGeom prst="rect">
              <a:avLst/>
            </a:prstGeom>
            <a:solidFill>
              <a:schemeClr val="bg2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r>
                <a:rPr lang="de-DE" sz="1600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r>
                <a:rPr lang="de-DE" sz="1600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Inflation – die Basics</a:t>
              </a:r>
            </a:p>
            <a:p>
              <a:endParaRPr lang="de-DE" sz="160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1. Lest die Textausschnitte im Anhang </a:t>
              </a:r>
              <a:b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aufmerksam durch.</a:t>
              </a:r>
            </a:p>
            <a:p>
              <a:endParaRPr lang="de-DE" sz="160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2. Erklärt in eigenen Worten, wie Inflation wirkt. Geht dabei auch auf das Beispiel unten ein.</a:t>
              </a:r>
            </a:p>
            <a:p>
              <a:endParaRPr lang="de-DE" sz="160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3. Ordnet den Beispielen auf der Rückseite die Begriffe zu, welche die Inflationsursachen korrekt benennen.</a:t>
              </a: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684000" rtlCol="0" anchor="ctr">
              <a:noAutofit/>
            </a:bodyPr>
            <a:lstStyle/>
            <a:p>
              <a:pPr algn="ctr"/>
              <a:endParaRPr lang="de-DE" sz="2800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96404465-83E8-1C79-F0DC-A66FDFDC5036}"/>
              </a:ext>
            </a:extLst>
          </p:cNvPr>
          <p:cNvGrpSpPr/>
          <p:nvPr/>
        </p:nvGrpSpPr>
        <p:grpSpPr>
          <a:xfrm>
            <a:off x="2611609" y="5482189"/>
            <a:ext cx="1097622" cy="2195243"/>
            <a:chOff x="2500047" y="5482189"/>
            <a:chExt cx="1097622" cy="2195243"/>
          </a:xfrm>
        </p:grpSpPr>
        <p:pic>
          <p:nvPicPr>
            <p:cNvPr id="47" name="Grafik 46" descr="Ein Bild, das Essen, Eiscreme, Milchprodukte, Eiswaffel enthält.&#10;&#10;Automatisch generierte Beschreibung">
              <a:extLst>
                <a:ext uri="{FF2B5EF4-FFF2-40B4-BE49-F238E27FC236}">
                  <a16:creationId xmlns:a16="http://schemas.microsoft.com/office/drawing/2014/main" id="{907FF011-DC7D-6FF9-3404-BFF5014BC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0047" y="5482189"/>
              <a:ext cx="1097622" cy="2195243"/>
            </a:xfrm>
            <a:prstGeom prst="rect">
              <a:avLst/>
            </a:prstGeom>
          </p:spPr>
        </p:pic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B788C13E-207E-9AB6-FEB4-8172CF6D7DB7}"/>
                </a:ext>
              </a:extLst>
            </p:cNvPr>
            <p:cNvPicPr/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4170" y="7220512"/>
              <a:ext cx="467942" cy="456920"/>
            </a:xfrm>
            <a:prstGeom prst="rect">
              <a:avLst/>
            </a:prstGeom>
          </p:spPr>
        </p:pic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299C52CA-863D-DBDB-9AAF-07945283F72C}"/>
              </a:ext>
            </a:extLst>
          </p:cNvPr>
          <p:cNvGrpSpPr/>
          <p:nvPr/>
        </p:nvGrpSpPr>
        <p:grpSpPr>
          <a:xfrm>
            <a:off x="4221247" y="5491854"/>
            <a:ext cx="949464" cy="2191665"/>
            <a:chOff x="4442802" y="5491854"/>
            <a:chExt cx="949464" cy="2191665"/>
          </a:xfrm>
        </p:grpSpPr>
        <p:pic>
          <p:nvPicPr>
            <p:cNvPr id="49" name="Grafik 48" descr="Ein Bild, das Milchprodukte, Eiscreme, Eiswaffel, Essen enthält.&#10;&#10;Automatisch generierte Beschreibung">
              <a:extLst>
                <a:ext uri="{FF2B5EF4-FFF2-40B4-BE49-F238E27FC236}">
                  <a16:creationId xmlns:a16="http://schemas.microsoft.com/office/drawing/2014/main" id="{AF3C5173-1EFB-5D2E-194B-8FE16FAD0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056" y="5491854"/>
              <a:ext cx="746210" cy="2191665"/>
            </a:xfrm>
            <a:prstGeom prst="rect">
              <a:avLst/>
            </a:prstGeom>
          </p:spPr>
        </p:pic>
        <p:pic>
          <p:nvPicPr>
            <p:cNvPr id="32" name="Grafik 31" descr="Ein Bild, das Text, Schild enthält.&#10;&#10;Automatisch generierte Beschreibung">
              <a:extLst>
                <a:ext uri="{FF2B5EF4-FFF2-40B4-BE49-F238E27FC236}">
                  <a16:creationId xmlns:a16="http://schemas.microsoft.com/office/drawing/2014/main" id="{4C816F8A-29D4-402B-AC9A-E26C2395DA7B}"/>
                </a:ext>
              </a:extLst>
            </p:cNvPr>
            <p:cNvPicPr/>
            <p:nvPr/>
          </p:nvPicPr>
          <p:blipFill>
            <a:blip r:embed="rId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2802" y="7130532"/>
              <a:ext cx="548637" cy="538086"/>
            </a:xfrm>
            <a:prstGeom prst="rect">
              <a:avLst/>
            </a:prstGeom>
          </p:spPr>
        </p:pic>
      </p:grpSp>
      <p:sp>
        <p:nvSpPr>
          <p:cNvPr id="38" name="Rechteck 37">
            <a:extLst>
              <a:ext uri="{FF2B5EF4-FFF2-40B4-BE49-F238E27FC236}">
                <a16:creationId xmlns:a16="http://schemas.microsoft.com/office/drawing/2014/main" id="{00830F48-413A-65F8-2694-B7F83362B571}"/>
              </a:ext>
            </a:extLst>
          </p:cNvPr>
          <p:cNvSpPr/>
          <p:nvPr/>
        </p:nvSpPr>
        <p:spPr>
          <a:xfrm>
            <a:off x="660898" y="7967766"/>
            <a:ext cx="5513950" cy="1382776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 fontScale="9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Inflation bedeutet, dass die Preise steigen bzw. wir uns weniger vom gleichen Geldbetrag leisten können (= sinkende Kaufkraft). Im Beispiel wird eine Kugel Eis um 40 Cent teurer. 5 Euro reichen damit nicht mehr für drei, sondern nur für zwei Kugeln.</a:t>
            </a:r>
            <a:endParaRPr lang="de-DE" sz="1600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948FB1EF-61AC-515C-709F-88F0695C2DC2}"/>
              </a:ext>
            </a:extLst>
          </p:cNvPr>
          <p:cNvSpPr>
            <a:spLocks/>
          </p:cNvSpPr>
          <p:nvPr/>
        </p:nvSpPr>
        <p:spPr>
          <a:xfrm>
            <a:off x="2417497" y="4831855"/>
            <a:ext cx="1485846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damals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13CF484A-A90B-9C36-40A1-1B788919E06D}"/>
              </a:ext>
            </a:extLst>
          </p:cNvPr>
          <p:cNvSpPr>
            <a:spLocks/>
          </p:cNvSpPr>
          <p:nvPr/>
        </p:nvSpPr>
        <p:spPr>
          <a:xfrm>
            <a:off x="4136634" y="4826233"/>
            <a:ext cx="1485846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heute</a:t>
            </a:r>
          </a:p>
        </p:txBody>
      </p:sp>
      <p:pic>
        <p:nvPicPr>
          <p:cNvPr id="45" name="Grafik 44" descr="Ein Bild, das Kleidung, stehend, Person, Schuhwerk enthält.&#10;&#10;Automatisch generierte Beschreibung">
            <a:extLst>
              <a:ext uri="{FF2B5EF4-FFF2-40B4-BE49-F238E27FC236}">
                <a16:creationId xmlns:a16="http://schemas.microsoft.com/office/drawing/2014/main" id="{6BB9B767-11A3-A12D-2EDD-28C849C3285A}"/>
              </a:ext>
            </a:extLst>
          </p:cNvPr>
          <p:cNvPicPr>
            <a:picLocks noChangeAspect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97" y="4471217"/>
            <a:ext cx="1727048" cy="3509807"/>
          </a:xfrm>
          <a:prstGeom prst="rect">
            <a:avLst/>
          </a:prstGeom>
        </p:spPr>
      </p:pic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230359C3-3F50-29DE-E630-007D7708AF52}"/>
              </a:ext>
            </a:extLst>
          </p:cNvPr>
          <p:cNvGrpSpPr/>
          <p:nvPr/>
        </p:nvGrpSpPr>
        <p:grpSpPr>
          <a:xfrm>
            <a:off x="1843479" y="6487973"/>
            <a:ext cx="1251633" cy="1251633"/>
            <a:chOff x="3327651" y="5911850"/>
            <a:chExt cx="1415958" cy="1415958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BEF4737E-CBAE-F42D-5BE2-7BC672B68FBE}"/>
                </a:ext>
              </a:extLst>
            </p:cNvPr>
            <p:cNvSpPr/>
            <p:nvPr/>
          </p:nvSpPr>
          <p:spPr>
            <a:xfrm>
              <a:off x="3327651" y="5911850"/>
              <a:ext cx="1415958" cy="1415958"/>
            </a:xfrm>
            <a:prstGeom prst="ellipse">
              <a:avLst/>
            </a:prstGeom>
            <a:solidFill>
              <a:schemeClr val="bg2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70A4FDCE-A5A8-CF97-98A2-50DED6B3F9DB}"/>
                </a:ext>
              </a:extLst>
            </p:cNvPr>
            <p:cNvSpPr txBox="1"/>
            <p:nvPr/>
          </p:nvSpPr>
          <p:spPr>
            <a:xfrm rot="21212095">
              <a:off x="3450759" y="6235109"/>
              <a:ext cx="1169743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6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1 Kugel Eis</a:t>
              </a:r>
            </a:p>
            <a:p>
              <a:pPr algn="ctr"/>
              <a:r>
                <a:rPr lang="de-DE" sz="28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1,60 €</a:t>
              </a:r>
            </a:p>
          </p:txBody>
        </p: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45C8FC21-82A6-221E-6A32-999E4DF48149}"/>
              </a:ext>
            </a:extLst>
          </p:cNvPr>
          <p:cNvGrpSpPr/>
          <p:nvPr/>
        </p:nvGrpSpPr>
        <p:grpSpPr>
          <a:xfrm rot="1252069">
            <a:off x="4819868" y="6504715"/>
            <a:ext cx="1251633" cy="1251633"/>
            <a:chOff x="3327651" y="5911850"/>
            <a:chExt cx="1415958" cy="1415958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C64775F1-36D5-2BAD-D333-C5ACB9891910}"/>
                </a:ext>
              </a:extLst>
            </p:cNvPr>
            <p:cNvSpPr/>
            <p:nvPr/>
          </p:nvSpPr>
          <p:spPr>
            <a:xfrm>
              <a:off x="3327651" y="5911850"/>
              <a:ext cx="1415958" cy="1415958"/>
            </a:xfrm>
            <a:prstGeom prst="ellipse">
              <a:avLst/>
            </a:prstGeom>
            <a:solidFill>
              <a:schemeClr val="bg2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15F6ACD3-470A-A613-884D-6909BC765184}"/>
                </a:ext>
              </a:extLst>
            </p:cNvPr>
            <p:cNvSpPr txBox="1"/>
            <p:nvPr/>
          </p:nvSpPr>
          <p:spPr>
            <a:xfrm rot="21212095">
              <a:off x="3345429" y="6184600"/>
              <a:ext cx="1380405" cy="870460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6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1 Kugel Eis</a:t>
              </a:r>
            </a:p>
            <a:p>
              <a:pPr algn="ctr"/>
              <a:r>
                <a:rPr lang="de-DE" sz="28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2,00 €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46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hteck: abgerundete Ecken 105">
            <a:extLst>
              <a:ext uri="{FF2B5EF4-FFF2-40B4-BE49-F238E27FC236}">
                <a16:creationId xmlns:a16="http://schemas.microsoft.com/office/drawing/2014/main" id="{8D8753C1-50D5-5564-05FE-A62CB6115AEB}"/>
              </a:ext>
            </a:extLst>
          </p:cNvPr>
          <p:cNvSpPr>
            <a:spLocks/>
          </p:cNvSpPr>
          <p:nvPr/>
        </p:nvSpPr>
        <p:spPr>
          <a:xfrm>
            <a:off x="1970907" y="1111595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Kosteninflation</a:t>
            </a:r>
          </a:p>
        </p:txBody>
      </p:sp>
      <p:sp>
        <p:nvSpPr>
          <p:cNvPr id="157" name="Rechteck: abgerundete Ecken 156">
            <a:extLst>
              <a:ext uri="{FF2B5EF4-FFF2-40B4-BE49-F238E27FC236}">
                <a16:creationId xmlns:a16="http://schemas.microsoft.com/office/drawing/2014/main" id="{A09934F3-FBF2-4B5F-93E9-7F91DBB8126D}"/>
              </a:ext>
            </a:extLst>
          </p:cNvPr>
          <p:cNvSpPr>
            <a:spLocks/>
          </p:cNvSpPr>
          <p:nvPr/>
        </p:nvSpPr>
        <p:spPr>
          <a:xfrm>
            <a:off x="1971489" y="2828399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Gewinninflation</a:t>
            </a:r>
          </a:p>
        </p:txBody>
      </p:sp>
      <p:sp>
        <p:nvSpPr>
          <p:cNvPr id="103" name="Rechteck: abgerundete Ecken 102">
            <a:extLst>
              <a:ext uri="{FF2B5EF4-FFF2-40B4-BE49-F238E27FC236}">
                <a16:creationId xmlns:a16="http://schemas.microsoft.com/office/drawing/2014/main" id="{ED8F0FE3-B2B6-5231-1FB0-4922FBB33E1D}"/>
              </a:ext>
            </a:extLst>
          </p:cNvPr>
          <p:cNvSpPr>
            <a:spLocks/>
          </p:cNvSpPr>
          <p:nvPr/>
        </p:nvSpPr>
        <p:spPr>
          <a:xfrm rot="5400000">
            <a:off x="4447643" y="2369768"/>
            <a:ext cx="3103600" cy="339682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Angebotsinflation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9A192FE4-27BD-6C7E-30C5-1E777EE91713}"/>
              </a:ext>
            </a:extLst>
          </p:cNvPr>
          <p:cNvSpPr>
            <a:spLocks/>
          </p:cNvSpPr>
          <p:nvPr/>
        </p:nvSpPr>
        <p:spPr>
          <a:xfrm>
            <a:off x="1970419" y="4788045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Konsuminflation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E02C6108-2938-3084-3746-6D77CF393E33}"/>
              </a:ext>
            </a:extLst>
          </p:cNvPr>
          <p:cNvSpPr>
            <a:spLocks/>
          </p:cNvSpPr>
          <p:nvPr/>
        </p:nvSpPr>
        <p:spPr>
          <a:xfrm>
            <a:off x="1972750" y="6504849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Investitionsinflation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EED80A36-871D-DC87-3813-68989515CC93}"/>
              </a:ext>
            </a:extLst>
          </p:cNvPr>
          <p:cNvSpPr>
            <a:spLocks/>
          </p:cNvSpPr>
          <p:nvPr/>
        </p:nvSpPr>
        <p:spPr>
          <a:xfrm>
            <a:off x="1972750" y="8052562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Importierte Inflation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5CE06893-09BC-36F4-F6E1-888887D9A3A6}"/>
              </a:ext>
            </a:extLst>
          </p:cNvPr>
          <p:cNvSpPr>
            <a:spLocks/>
          </p:cNvSpPr>
          <p:nvPr/>
        </p:nvSpPr>
        <p:spPr>
          <a:xfrm rot="5400000">
            <a:off x="3677212" y="6816650"/>
            <a:ext cx="4653952" cy="349169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Nachfrageinflation</a:t>
            </a:r>
          </a:p>
        </p:txBody>
      </p:sp>
    </p:spTree>
    <p:extLst>
      <p:ext uri="{BB962C8B-B14F-4D97-AF65-F5344CB8AC3E}">
        <p14:creationId xmlns:p14="http://schemas.microsoft.com/office/powerpoint/2010/main" val="176835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BF59418-E35D-A954-3C8A-723E8AA5A1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8424333"/>
            <a:ext cx="5513950" cy="97823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gesamten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Euroraum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lag die Inflationsrate zuletzt bei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6,9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Jahr.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6F64294-7CFB-F150-6776-B056C3CA37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4080929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wenigsten gestiegen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bzw. sogar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gesunken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sind die Preise für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Kraft- und Schmierstoffe für Fahrzeuge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-16,0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%),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Heizöl, einschl. Betriebskosten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-6,6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 und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Versicherungsdienstl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. Für die Wohnung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-3,3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%). 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B51F8E5-D8F2-7F9D-4491-536F90CE44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2232263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stärksten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gestiegen sind die Preise für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Gas, einschl. Betriebskosten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feste Brennstoffe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+40,1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Molkereiprodukte und Eier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+34,6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%). 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3E7BD1E-7A9A-BE68-784E-05521A8F2B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990600"/>
            <a:ext cx="5513950" cy="1072011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Monat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März 2023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lag die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Inflationsrate in Deutschland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bei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7,4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Jahr.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(HVPI: 7,8 % p. a.)</a:t>
            </a:r>
          </a:p>
        </p:txBody>
      </p:sp>
    </p:spTree>
    <p:extLst>
      <p:ext uri="{BB962C8B-B14F-4D97-AF65-F5344CB8AC3E}">
        <p14:creationId xmlns:p14="http://schemas.microsoft.com/office/powerpoint/2010/main" val="53189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BF59418-E35D-A954-3C8A-723E8AA5A1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5929595"/>
            <a:ext cx="5513950" cy="3472972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gesamten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Euroraum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lag die Inflationsrate zuletzt bei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6,9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Jahr.</a:t>
            </a:r>
          </a:p>
          <a:p>
            <a:endParaRPr lang="de-DE" sz="16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Länder mit den höchsten Inflationsraten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waren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Luxemburg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2,9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%),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Spanien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3,1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Niederlande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4,5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%).</a:t>
            </a:r>
          </a:p>
          <a:p>
            <a:endParaRPr lang="de-DE" sz="16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Lettland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17,2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%),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Estland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15,6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Litauen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15,2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wurden die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niedrigsten Raten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gemessen.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DF8FB6C-EEFB-FBF8-9CA2-DAA2E4D8FB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990600"/>
            <a:ext cx="5513950" cy="1072011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Monat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März 2023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lag die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Inflationsrate in Deutschland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bei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7,4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. 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(HVPI: 7,8 % p. a.)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43039"/>
              </a:solidFill>
              <a:effectLst/>
              <a:uLnTx/>
              <a:uFillTx/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9BF84B-4B02-3611-72DC-B05CCDE1BE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4080929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wenigsten gestiegen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bzw. sogar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gesunken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sind die Preise für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Kraft- und Schmierstoffe für Fahrzeuge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-16,0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%),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Heizöl, einschl. Betriebskosten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-6,6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 und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Versicherungsdienstl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. Für die Wohnung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-3,3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%).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7B700AD-9F92-B5CA-E2E8-62A6C708748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2232263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stärksten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gestiegen sind die Preise für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Gas, einschl. Betriebskosten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feste Brennstoffe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+40,1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Molkereiprodukte und Eier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+34,6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%). </a:t>
            </a:r>
          </a:p>
        </p:txBody>
      </p:sp>
    </p:spTree>
    <p:extLst>
      <p:ext uri="{BB962C8B-B14F-4D97-AF65-F5344CB8AC3E}">
        <p14:creationId xmlns:p14="http://schemas.microsoft.com/office/powerpoint/2010/main" val="104716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EC6B512-1F09-6951-5388-18180E5A5F1D}"/>
              </a:ext>
            </a:extLst>
          </p:cNvPr>
          <p:cNvSpPr/>
          <p:nvPr/>
        </p:nvSpPr>
        <p:spPr>
          <a:xfrm>
            <a:off x="663944" y="1130481"/>
            <a:ext cx="5513950" cy="77143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0" rtlCol="0" anchor="t"/>
          <a:lstStyle/>
          <a:p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Ausfüllhinweis zum Arbeitsblatt I-4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 sich die Inflationsdaten monatlich ändern, nutzen Sie bitte die folgende Aufstellung über alle Ausgaben, um die Raten vorab selbst mithilfe des Inflationsrechners zu berechnen.</a:t>
            </a:r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6E9CBFA5-3A56-8908-8B50-ABCC79EBA0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3560945"/>
              </p:ext>
            </p:extLst>
          </p:nvPr>
        </p:nvGraphicFramePr>
        <p:xfrm>
          <a:off x="680106" y="2261937"/>
          <a:ext cx="5513951" cy="71226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37983">
                  <a:extLst>
                    <a:ext uri="{9D8B030D-6E8A-4147-A177-3AD203B41FA5}">
                      <a16:colId xmlns:a16="http://schemas.microsoft.com/office/drawing/2014/main" val="1697369739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1450189684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3419788690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1965514250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735958619"/>
                    </a:ext>
                  </a:extLst>
                </a:gridCol>
              </a:tblGrid>
              <a:tr h="664785">
                <a:tc>
                  <a:txBody>
                    <a:bodyPr/>
                    <a:lstStyle/>
                    <a:p>
                      <a:endParaRPr lang="de-DE" sz="1200" b="1" dirty="0">
                        <a:latin typeface="helvetica" panose="020B0604020202020204" pitchFamily="34" charset="0"/>
                        <a:ea typeface="Inter" panose="020B05020300000000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Martin </a:t>
                      </a:r>
                      <a:r>
                        <a:rPr lang="de-DE" sz="1200" b="1" dirty="0" err="1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Odoa</a:t>
                      </a:r>
                      <a:endParaRPr lang="de-DE" sz="1200" b="1" dirty="0">
                        <a:latin typeface="helvetica" panose="020B0604020202020204" pitchFamily="34" charset="0"/>
                        <a:ea typeface="Inter" panose="020B05020300000000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Lien &amp; Sebastian Graf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Familie Wächter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Marlene Zimmer-mann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13599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Gesamtausgaben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1.050 €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2.900 €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4.000 €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1.200 €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602127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Nahrungsmittel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480 €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190 €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667590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Alkohol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618231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Restaurants und Cafés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61440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Nettokaltmiete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375 €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580 €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376894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Gas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90 €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95 €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45374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Heizöl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734742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Strom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85 €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94649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Kraftstoffe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9178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Autokauf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716325"/>
                  </a:ext>
                </a:extLst>
              </a:tr>
              <a:tr h="474846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Öffentliche Verkehrsmittel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80 €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98 €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348209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Freizeit &amp; Kultur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110 €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86641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Pauschalreisen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455962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Bekleidung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525523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Telekommunikation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76006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Elektrogeräte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15648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Körperpflege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60 €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24910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Gesundheit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60 €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210 €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0509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Tabakwaren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60 €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74719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Rest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110 €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430 €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1.332 €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341944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Pers. Inflationsrate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088158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Beispiel März 2023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9,9 %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6,3 %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7,4 %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11,7 %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713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151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EC6B512-1F09-6951-5388-18180E5A5F1D}"/>
              </a:ext>
            </a:extLst>
          </p:cNvPr>
          <p:cNvSpPr/>
          <p:nvPr/>
        </p:nvSpPr>
        <p:spPr>
          <a:xfrm>
            <a:off x="663944" y="1130481"/>
            <a:ext cx="5513950" cy="77143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0" rtlCol="0" anchor="t"/>
          <a:lstStyle/>
          <a:p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Ausfüllhinweis zur Folie I-5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unten angegebenen Maßnahmen sind nur als Beispiele und Orientierungshilfe zu verstehen. Das letztendliche Ergebnis sollte das Klassengespräch widerspiegeln.</a:t>
            </a: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9217C7EF-97D3-28E7-5A9C-7A4B8CA81E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5335" y="2370667"/>
            <a:ext cx="5762559" cy="4188307"/>
            <a:chOff x="415335" y="2370667"/>
            <a:chExt cx="5762559" cy="4188307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7FD4478A-787C-8726-0B7F-6092C99171F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701968" y="2888412"/>
              <a:ext cx="5475926" cy="3500991"/>
            </a:xfrm>
            <a:prstGeom prst="rect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de-DE" sz="105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3F895140-3701-E088-E4BC-77AA5B6BED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 flipH="1">
              <a:off x="701968" y="5105251"/>
              <a:ext cx="1592470" cy="1284151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bg2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684000" rIns="91440" bIns="45720" rtlCol="0" anchor="ctr">
              <a:noAutofit/>
            </a:bodyPr>
            <a:lstStyle/>
            <a:p>
              <a:pPr algn="ctr"/>
              <a:endParaRPr lang="de-DE" sz="1600" b="1">
                <a:latin typeface="GT America Rg" panose="00000500000000000000" pitchFamily="50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0645493F-AD56-AA89-0F2F-F0B7BC770D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861616" y="2370667"/>
              <a:ext cx="3158354" cy="898854"/>
            </a:xfrm>
            <a:custGeom>
              <a:avLst/>
              <a:gdLst>
                <a:gd name="connsiteX0" fmla="*/ 0 w 3463178"/>
                <a:gd name="connsiteY0" fmla="*/ 0 h 985605"/>
                <a:gd name="connsiteX1" fmla="*/ 3463178 w 3463178"/>
                <a:gd name="connsiteY1" fmla="*/ 0 h 985605"/>
                <a:gd name="connsiteX2" fmla="*/ 3400327 w 3463178"/>
                <a:gd name="connsiteY2" fmla="*/ 102922 h 985605"/>
                <a:gd name="connsiteX3" fmla="*/ 1731589 w 3463178"/>
                <a:gd name="connsiteY3" fmla="*/ 985605 h 985605"/>
                <a:gd name="connsiteX4" fmla="*/ 62851 w 3463178"/>
                <a:gd name="connsiteY4" fmla="*/ 102922 h 985605"/>
                <a:gd name="connsiteX5" fmla="*/ 0 w 3463178"/>
                <a:gd name="connsiteY5" fmla="*/ 0 h 985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3178" h="985605">
                  <a:moveTo>
                    <a:pt x="0" y="0"/>
                  </a:moveTo>
                  <a:lnTo>
                    <a:pt x="3463178" y="0"/>
                  </a:lnTo>
                  <a:lnTo>
                    <a:pt x="3400327" y="102922"/>
                  </a:lnTo>
                  <a:cubicBezTo>
                    <a:pt x="3038679" y="635470"/>
                    <a:pt x="2426235" y="985605"/>
                    <a:pt x="1731589" y="985605"/>
                  </a:cubicBezTo>
                  <a:cubicBezTo>
                    <a:pt x="1036943" y="985605"/>
                    <a:pt x="424499" y="635470"/>
                    <a:pt x="62851" y="1029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400" b="1">
                <a:solidFill>
                  <a:srgbClr val="FFFFFF"/>
                </a:solidFill>
                <a:latin typeface="GT America Rg" panose="00000500000000000000" pitchFamily="50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579AD7A-E53A-8085-AB75-8114AD39AA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983021" y="2465863"/>
              <a:ext cx="2915545" cy="52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Was können wir gegen die Inflation tun?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C5315FC7-F442-B7E2-696D-E49E56261AC5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5028064" y="3236023"/>
              <a:ext cx="1006434" cy="1006434"/>
              <a:chOff x="7438698" y="1355164"/>
              <a:chExt cx="1576096" cy="1576096"/>
            </a:xfrm>
          </p:grpSpPr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1ADBA4C8-1C5C-F8B7-FC4F-53113503FA8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0994090">
                <a:off x="7438698" y="1355164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Eigene Ausgaben kontrollieren und senken (z. B. Abos kündigen)</a:t>
                </a:r>
              </a:p>
            </p:txBody>
          </p:sp>
          <p:grpSp>
            <p:nvGrpSpPr>
              <p:cNvPr id="72" name="Gruppieren 71">
                <a:extLst>
                  <a:ext uri="{FF2B5EF4-FFF2-40B4-BE49-F238E27FC236}">
                    <a16:creationId xmlns:a16="http://schemas.microsoft.com/office/drawing/2014/main" id="{9FB09C5C-CFEE-C6FD-F7E3-5B8B7EB51F8D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7985432" y="1379120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3" name="Ellipse 72">
                  <a:extLst>
                    <a:ext uri="{FF2B5EF4-FFF2-40B4-BE49-F238E27FC236}">
                      <a16:creationId xmlns:a16="http://schemas.microsoft.com/office/drawing/2014/main" id="{E92B9B0A-B748-C4C3-0688-29891F681B56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74" name="Ellipse 73">
                  <a:extLst>
                    <a:ext uri="{FF2B5EF4-FFF2-40B4-BE49-F238E27FC236}">
                      <a16:creationId xmlns:a16="http://schemas.microsoft.com/office/drawing/2014/main" id="{8C428063-6432-BFF3-EC24-DE0C5D0DD545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75" name="Ellipse 74">
                  <a:extLst>
                    <a:ext uri="{FF2B5EF4-FFF2-40B4-BE49-F238E27FC236}">
                      <a16:creationId xmlns:a16="http://schemas.microsoft.com/office/drawing/2014/main" id="{2A4B5333-9BBF-925B-6396-01C281A99790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C153E860-8AB4-3871-A3DE-7415645F3C82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890451" y="3564215"/>
              <a:ext cx="1006434" cy="1006434"/>
              <a:chOff x="959112" y="1869121"/>
              <a:chExt cx="1576096" cy="1576096"/>
            </a:xfrm>
          </p:grpSpPr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569BB0F4-BB29-3CB1-9CD2-6C1779E1DA7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777468">
                <a:off x="959112" y="1869121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Geld gewinnbringend / in Sachwerte anlegen</a:t>
                </a:r>
              </a:p>
            </p:txBody>
          </p:sp>
          <p:grpSp>
            <p:nvGrpSpPr>
              <p:cNvPr id="67" name="Gruppieren 66">
                <a:extLst>
                  <a:ext uri="{FF2B5EF4-FFF2-40B4-BE49-F238E27FC236}">
                    <a16:creationId xmlns:a16="http://schemas.microsoft.com/office/drawing/2014/main" id="{A47C4B03-BFF5-D0C6-412E-D3899E7433EA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1383378">
                <a:off x="1785942" y="1883096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8" name="Ellipse 67">
                  <a:extLst>
                    <a:ext uri="{FF2B5EF4-FFF2-40B4-BE49-F238E27FC236}">
                      <a16:creationId xmlns:a16="http://schemas.microsoft.com/office/drawing/2014/main" id="{590E8F37-4811-8DD9-962B-A5117CAB4B25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9" name="Ellipse 68">
                  <a:extLst>
                    <a:ext uri="{FF2B5EF4-FFF2-40B4-BE49-F238E27FC236}">
                      <a16:creationId xmlns:a16="http://schemas.microsoft.com/office/drawing/2014/main" id="{13061A20-100F-7477-8E52-40DF8C501749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70" name="Ellipse 69">
                  <a:extLst>
                    <a:ext uri="{FF2B5EF4-FFF2-40B4-BE49-F238E27FC236}">
                      <a16:creationId xmlns:a16="http://schemas.microsoft.com/office/drawing/2014/main" id="{018A2486-631C-B60B-8D8D-8D937D8648AD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B6C7AADB-FAC1-2D2C-D41B-D5D988511367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3638900" y="4985397"/>
              <a:ext cx="1006434" cy="1006434"/>
              <a:chOff x="5263238" y="4094721"/>
              <a:chExt cx="1576096" cy="1576096"/>
            </a:xfrm>
          </p:grpSpPr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574C5BF9-F6EA-43E8-79FE-DA2C3B78353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331891" flipH="1">
                <a:off x="5263238" y="4094721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Einnahmen erhöhen (z. B. Gebrauchtes verkaufen, Nebenjob)</a:t>
                </a:r>
              </a:p>
            </p:txBody>
          </p:sp>
          <p:grpSp>
            <p:nvGrpSpPr>
              <p:cNvPr id="62" name="Gruppieren 61">
                <a:extLst>
                  <a:ext uri="{FF2B5EF4-FFF2-40B4-BE49-F238E27FC236}">
                    <a16:creationId xmlns:a16="http://schemas.microsoft.com/office/drawing/2014/main" id="{14B7F051-7429-77BB-F0FA-8B71F2CA6DDC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0725981" flipH="1">
                <a:off x="5962269" y="4099212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3" name="Ellipse 62">
                  <a:extLst>
                    <a:ext uri="{FF2B5EF4-FFF2-40B4-BE49-F238E27FC236}">
                      <a16:creationId xmlns:a16="http://schemas.microsoft.com/office/drawing/2014/main" id="{D0BB06B9-C95E-89F3-6ABD-469C4A00ABBC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4" name="Ellipse 63">
                  <a:extLst>
                    <a:ext uri="{FF2B5EF4-FFF2-40B4-BE49-F238E27FC236}">
                      <a16:creationId xmlns:a16="http://schemas.microsoft.com/office/drawing/2014/main" id="{15DAF307-9E8F-B306-B597-DA58785CE05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5" name="Ellipse 64">
                  <a:extLst>
                    <a:ext uri="{FF2B5EF4-FFF2-40B4-BE49-F238E27FC236}">
                      <a16:creationId xmlns:a16="http://schemas.microsoft.com/office/drawing/2014/main" id="{DFE92C98-B661-CCBF-9C8D-E5EB31708633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FC4F8B64-494A-6D1C-8C68-0449E879B852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2446851" y="5180652"/>
              <a:ext cx="1006434" cy="1006434"/>
              <a:chOff x="3396466" y="4400494"/>
              <a:chExt cx="1576096" cy="1576096"/>
            </a:xfrm>
          </p:grpSpPr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id="{E126CD67-CE56-8FE0-F9D7-79EF2589FA9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24619" flipH="1">
                <a:off x="3396466" y="4400494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Selbst machen (z. B. kochen statt ins Restaurant gehen)</a:t>
                </a:r>
              </a:p>
            </p:txBody>
          </p:sp>
          <p:grpSp>
            <p:nvGrpSpPr>
              <p:cNvPr id="57" name="Gruppieren 56">
                <a:extLst>
                  <a:ext uri="{FF2B5EF4-FFF2-40B4-BE49-F238E27FC236}">
                    <a16:creationId xmlns:a16="http://schemas.microsoft.com/office/drawing/2014/main" id="{F9C82CC7-9B56-5E05-589E-D3D1A6562496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1218709" flipH="1">
                <a:off x="4195767" y="4410429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Ellipse 57">
                  <a:extLst>
                    <a:ext uri="{FF2B5EF4-FFF2-40B4-BE49-F238E27FC236}">
                      <a16:creationId xmlns:a16="http://schemas.microsoft.com/office/drawing/2014/main" id="{3D0D4CE4-FA2D-695A-4343-ECBB5AEEE525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9" name="Ellipse 58">
                  <a:extLst>
                    <a:ext uri="{FF2B5EF4-FFF2-40B4-BE49-F238E27FC236}">
                      <a16:creationId xmlns:a16="http://schemas.microsoft.com/office/drawing/2014/main" id="{B972194A-2214-121F-3A29-B87E3387720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0" name="Ellipse 59">
                  <a:extLst>
                    <a:ext uri="{FF2B5EF4-FFF2-40B4-BE49-F238E27FC236}">
                      <a16:creationId xmlns:a16="http://schemas.microsoft.com/office/drawing/2014/main" id="{6DFC55EB-8132-92F2-DEB9-9BB154D6C313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F4BE8203-20AA-0DC7-3C58-711018569855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5009335" y="5227286"/>
              <a:ext cx="1006434" cy="1006434"/>
              <a:chOff x="7409368" y="4473524"/>
              <a:chExt cx="1576096" cy="1576096"/>
            </a:xfrm>
          </p:grpSpPr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60708D0B-B12D-9B2D-B55B-D5C538A3CFD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225524">
                <a:off x="7409368" y="4473524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…</a:t>
                </a:r>
              </a:p>
            </p:txBody>
          </p:sp>
          <p:grpSp>
            <p:nvGrpSpPr>
              <p:cNvPr id="52" name="Gruppieren 51">
                <a:extLst>
                  <a:ext uri="{FF2B5EF4-FFF2-40B4-BE49-F238E27FC236}">
                    <a16:creationId xmlns:a16="http://schemas.microsoft.com/office/drawing/2014/main" id="{B03A3C91-B7DE-1016-F6EE-A602EC15BDA2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31434">
                <a:off x="8002329" y="4487957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" name="Ellipse 52">
                  <a:extLst>
                    <a:ext uri="{FF2B5EF4-FFF2-40B4-BE49-F238E27FC236}">
                      <a16:creationId xmlns:a16="http://schemas.microsoft.com/office/drawing/2014/main" id="{5F67D721-56AF-623F-970D-7FCBD12FC87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4" name="Ellipse 53">
                  <a:extLst>
                    <a:ext uri="{FF2B5EF4-FFF2-40B4-BE49-F238E27FC236}">
                      <a16:creationId xmlns:a16="http://schemas.microsoft.com/office/drawing/2014/main" id="{555142B5-8C56-2B1A-8E3D-AAEAD7F8E30B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5" name="Ellipse 54">
                  <a:extLst>
                    <a:ext uri="{FF2B5EF4-FFF2-40B4-BE49-F238E27FC236}">
                      <a16:creationId xmlns:a16="http://schemas.microsoft.com/office/drawing/2014/main" id="{0A67227B-E4E4-50E3-920C-40C7F4A67160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4CEA4557-4F98-344C-AD24-9A4288BF0A9D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4452600" y="4207849"/>
              <a:ext cx="1006434" cy="1006434"/>
              <a:chOff x="6537510" y="2877063"/>
              <a:chExt cx="1576096" cy="1576096"/>
            </a:xfrm>
          </p:grpSpPr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5BF699F4-971D-4C83-91E3-F5268A218FA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785425" flipH="1">
                <a:off x="6537510" y="2877063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Haushaltsbuch führen (und eigene Inflation berechnen)</a:t>
                </a:r>
              </a:p>
            </p:txBody>
          </p:sp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2D1B856F-C533-0697-C182-EAA01B62C740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179515" flipH="1">
                <a:off x="7448625" y="2910534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8" name="Ellipse 47">
                  <a:extLst>
                    <a:ext uri="{FF2B5EF4-FFF2-40B4-BE49-F238E27FC236}">
                      <a16:creationId xmlns:a16="http://schemas.microsoft.com/office/drawing/2014/main" id="{257CBDDE-5B39-8A97-010D-AF6A06C977B2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49" name="Ellipse 48">
                  <a:extLst>
                    <a:ext uri="{FF2B5EF4-FFF2-40B4-BE49-F238E27FC236}">
                      <a16:creationId xmlns:a16="http://schemas.microsoft.com/office/drawing/2014/main" id="{1F757120-812E-8AD3-9CFD-9903F672EE50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0" name="Ellipse 49">
                  <a:extLst>
                    <a:ext uri="{FF2B5EF4-FFF2-40B4-BE49-F238E27FC236}">
                      <a16:creationId xmlns:a16="http://schemas.microsoft.com/office/drawing/2014/main" id="{94EC6290-7D13-7D3A-BE99-B9BD57B346E2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E23131A7-6048-3820-C644-FA7613DBB6AD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881405" y="5113933"/>
              <a:ext cx="1006434" cy="1006434"/>
              <a:chOff x="944947" y="4296011"/>
              <a:chExt cx="1576096" cy="1576096"/>
            </a:xfrm>
          </p:grpSpPr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0DF74A5E-16DB-EB97-7A21-771BB5EDFB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331891" flipH="1">
                <a:off x="944947" y="4296011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Verbrauch reduzieren (z. B. weniger heizen)</a:t>
                </a:r>
              </a:p>
            </p:txBody>
          </p:sp>
          <p:grpSp>
            <p:nvGrpSpPr>
              <p:cNvPr id="42" name="Gruppieren 41">
                <a:extLst>
                  <a:ext uri="{FF2B5EF4-FFF2-40B4-BE49-F238E27FC236}">
                    <a16:creationId xmlns:a16="http://schemas.microsoft.com/office/drawing/2014/main" id="{92063B8B-1986-C9FC-7067-03B4B7E3385C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0725981" flipH="1">
                <a:off x="1643978" y="4300502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3" name="Ellipse 42">
                  <a:extLst>
                    <a:ext uri="{FF2B5EF4-FFF2-40B4-BE49-F238E27FC236}">
                      <a16:creationId xmlns:a16="http://schemas.microsoft.com/office/drawing/2014/main" id="{6425F1BA-4BB9-73B2-3E65-93114B2516D7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44" name="Ellipse 43">
                  <a:extLst>
                    <a:ext uri="{FF2B5EF4-FFF2-40B4-BE49-F238E27FC236}">
                      <a16:creationId xmlns:a16="http://schemas.microsoft.com/office/drawing/2014/main" id="{DEED9AF1-8B58-DA90-AC6A-3C7F3AC9DCA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45" name="Ellipse 44">
                  <a:extLst>
                    <a:ext uri="{FF2B5EF4-FFF2-40B4-BE49-F238E27FC236}">
                      <a16:creationId xmlns:a16="http://schemas.microsoft.com/office/drawing/2014/main" id="{87FF40D5-AFCC-2F46-20C1-4FA89B3073B9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B86369C0-F0AD-5832-B835-2A1ED5428B3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 rot="50821">
              <a:off x="1711837" y="4297699"/>
              <a:ext cx="1006434" cy="100643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50" dirty="0">
                  <a:solidFill>
                    <a:schemeClr val="tx1"/>
                  </a:solidFill>
                  <a:latin typeface="Ink Free" panose="03080402000500000000" pitchFamily="66" charset="0"/>
                </a:rPr>
                <a:t>Günstigere Alternative wählen (z. B. Leitungs- statt Mineralwasser)</a:t>
              </a: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0EBBEF3-7FEF-5AAC-9A39-73DED89B4B0D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2146982" y="4297941"/>
              <a:ext cx="95685" cy="108468"/>
              <a:chOff x="2926865" y="3018150"/>
              <a:chExt cx="149845" cy="169863"/>
            </a:xfrm>
          </p:grpSpPr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478B7E47-3419-5844-E4E3-BBB0E1A43AD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656731">
                <a:off x="2926865" y="3038168"/>
                <a:ext cx="149845" cy="149845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5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7973B35A-D31D-42A0-EFAE-3374A726728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656731" flipV="1">
                <a:off x="2973791" y="3084730"/>
                <a:ext cx="52905" cy="52905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5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FCEB694E-57E9-4B3F-B298-C03EDA45640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656731">
                <a:off x="2931515" y="3018150"/>
                <a:ext cx="97188" cy="971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5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BAE0B7F7-41C1-BA00-3845-848CB6EB3CA9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1918514" y="3071519"/>
              <a:ext cx="1006434" cy="1006434"/>
              <a:chOff x="2569080" y="1097549"/>
              <a:chExt cx="1576096" cy="1576096"/>
            </a:xfrm>
          </p:grpSpPr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88EFA2B4-3EEA-588D-1188-BDE25C206A8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0994090">
                <a:off x="2569080" y="1097549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Preise vergleichen</a:t>
                </a:r>
              </a:p>
            </p:txBody>
          </p:sp>
          <p:grpSp>
            <p:nvGrpSpPr>
              <p:cNvPr id="34" name="Gruppieren 33">
                <a:extLst>
                  <a:ext uri="{FF2B5EF4-FFF2-40B4-BE49-F238E27FC236}">
                    <a16:creationId xmlns:a16="http://schemas.microsoft.com/office/drawing/2014/main" id="{3802AD8B-6719-B836-7E33-827FB1DFD095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3115814" y="1121505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5" name="Ellipse 34">
                  <a:extLst>
                    <a:ext uri="{FF2B5EF4-FFF2-40B4-BE49-F238E27FC236}">
                      <a16:creationId xmlns:a16="http://schemas.microsoft.com/office/drawing/2014/main" id="{5B7A0A4E-5D1A-6F9D-492B-E09F3CAB50BA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6" name="Ellipse 35">
                  <a:extLst>
                    <a:ext uri="{FF2B5EF4-FFF2-40B4-BE49-F238E27FC236}">
                      <a16:creationId xmlns:a16="http://schemas.microsoft.com/office/drawing/2014/main" id="{445D2009-8B0F-7CF9-D6E9-006029E73B2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7" name="Ellipse 36">
                  <a:extLst>
                    <a:ext uri="{FF2B5EF4-FFF2-40B4-BE49-F238E27FC236}">
                      <a16:creationId xmlns:a16="http://schemas.microsoft.com/office/drawing/2014/main" id="{A6AFEBD2-E495-FB1B-3FEC-EC1A9F12174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AB983A20-B74D-7AFA-81CB-C707E1F8718C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3808267" y="3191735"/>
              <a:ext cx="1006434" cy="1006434"/>
              <a:chOff x="5528472" y="1285809"/>
              <a:chExt cx="1576096" cy="1576096"/>
            </a:xfrm>
          </p:grpSpPr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BF5E5CF5-2A4E-4E37-782E-AEB882138DC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89184" flipH="1">
                <a:off x="5528472" y="1285809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Gebraucht statt neu kaufen</a:t>
                </a:r>
              </a:p>
            </p:txBody>
          </p:sp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A261F30A-7071-8059-16E6-0509C21C224B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1183274" flipH="1">
                <a:off x="6320598" y="1294873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Ellipse 29">
                  <a:extLst>
                    <a:ext uri="{FF2B5EF4-FFF2-40B4-BE49-F238E27FC236}">
                      <a16:creationId xmlns:a16="http://schemas.microsoft.com/office/drawing/2014/main" id="{13ABCBE6-2552-7A8C-B6FB-8E309E0BC4F6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B6806B6E-034E-B1E9-DC6A-CB6314D83E4A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7447D93D-0D68-BEFF-F118-DF963BA47C1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A07EA8AC-0DE3-C29E-B6B3-F191B2290424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2912629" y="3699182"/>
              <a:ext cx="1006434" cy="1006434"/>
              <a:chOff x="4125884" y="2080482"/>
              <a:chExt cx="1576096" cy="1576096"/>
            </a:xfrm>
          </p:grpSpPr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D29B4041-045B-2410-24C4-AB957D34B4A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118494" flipH="1">
                <a:off x="4125884" y="2080482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Einkäufe genau planen (z. B. mit Wochenplan)</a:t>
                </a:r>
              </a:p>
            </p:txBody>
          </p:sp>
          <p:grpSp>
            <p:nvGrpSpPr>
              <p:cNvPr id="24" name="Gruppieren 23">
                <a:extLst>
                  <a:ext uri="{FF2B5EF4-FFF2-40B4-BE49-F238E27FC236}">
                    <a16:creationId xmlns:a16="http://schemas.microsoft.com/office/drawing/2014/main" id="{F64893A4-8257-DEAF-BB08-855792162CF6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512584" flipH="1">
                <a:off x="5101078" y="2136440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E048D749-BAF2-1C9E-D80E-95F70B294A7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26" name="Ellipse 25">
                  <a:extLst>
                    <a:ext uri="{FF2B5EF4-FFF2-40B4-BE49-F238E27FC236}">
                      <a16:creationId xmlns:a16="http://schemas.microsoft.com/office/drawing/2014/main" id="{FE549B47-0322-0CCD-3F8F-E617459A4EF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27" name="Ellipse 26">
                  <a:extLst>
                    <a:ext uri="{FF2B5EF4-FFF2-40B4-BE49-F238E27FC236}">
                      <a16:creationId xmlns:a16="http://schemas.microsoft.com/office/drawing/2014/main" id="{B9F01C0A-0D2E-1F42-C984-CDCD6809B3F9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45F3408-0087-3DF5-0C4D-A5A0424BA5FD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335" y="5923803"/>
              <a:ext cx="983040" cy="635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3162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1" ma:contentTypeDescription="Ein neues Dokument erstellen." ma:contentTypeScope="" ma:versionID="6d8179a101d2e8ac9c887cc67522cc7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983af47f83228a699be9fc211b37e96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4A89E0-A2C9-4AE2-B1B9-55C6FABA7AD9}">
  <ds:schemaRefs>
    <ds:schemaRef ds:uri="14e3e585-18c1-444e-a2b2-7bdbe51b187b"/>
    <ds:schemaRef ds:uri="436f5ecc-5095-4337-8a5c-a427a102b9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BF24700-1438-445F-8C5E-558CA1CAF857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A3DA053-3D28-42DE-BFFD-8AC1A06175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759</Words>
  <Application>Microsoft Office PowerPoint</Application>
  <PresentationFormat>A4-Papier (210 x 297 mm)</PresentationFormat>
  <Paragraphs>160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5" baseType="lpstr">
      <vt:lpstr>Arial</vt:lpstr>
      <vt:lpstr>Calibri</vt:lpstr>
      <vt:lpstr>Dreaming Outloud Script Pro</vt:lpstr>
      <vt:lpstr>GT America Rg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10</cp:revision>
  <dcterms:created xsi:type="dcterms:W3CDTF">2022-09-06T07:57:40Z</dcterms:created>
  <dcterms:modified xsi:type="dcterms:W3CDTF">2023-05-15T12:08:05Z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