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9" r:id="rId4"/>
  </p:sldMasterIdLst>
  <p:notesMasterIdLst>
    <p:notesMasterId r:id="rId8"/>
  </p:notesMasterIdLst>
  <p:sldIdLst>
    <p:sldId id="267" r:id="rId5"/>
    <p:sldId id="274" r:id="rId6"/>
    <p:sldId id="275" r:id="rId7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650DF"/>
    <a:srgbClr val="CDE9FF"/>
    <a:srgbClr val="FFFFFF"/>
    <a:srgbClr val="ECEEF2"/>
    <a:srgbClr val="FAB347"/>
    <a:srgbClr val="E3D1FF"/>
    <a:srgbClr val="B66BFF"/>
    <a:srgbClr val="FEF0D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85C1A99-4686-48C7-8097-BF9CAD685B40}" v="427" dt="2023-05-11T15:07:41.44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ttlere Formatvorlage 2 - Akz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3792" autoAdjust="0"/>
  </p:normalViewPr>
  <p:slideViewPr>
    <p:cSldViewPr snapToGrid="0">
      <p:cViewPr>
        <p:scale>
          <a:sx n="75" d="100"/>
          <a:sy n="75" d="100"/>
        </p:scale>
        <p:origin x="1560" y="-4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Relationship Id="rId14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ranziska Händschel" userId="e2149472-3187-4d00-b16a-a19eff6fc04a" providerId="ADAL" clId="{585C1A99-4686-48C7-8097-BF9CAD685B40}"/>
    <pc:docChg chg="undo redo custSel addSld delSld modSld addMainMaster delMainMaster modMainMaster">
      <pc:chgData name="Franziska Händschel" userId="e2149472-3187-4d00-b16a-a19eff6fc04a" providerId="ADAL" clId="{585C1A99-4686-48C7-8097-BF9CAD685B40}" dt="2023-05-12T09:06:04.553" v="6688" actId="6549"/>
      <pc:docMkLst>
        <pc:docMk/>
      </pc:docMkLst>
      <pc:sldChg chg="del">
        <pc:chgData name="Franziska Händschel" userId="e2149472-3187-4d00-b16a-a19eff6fc04a" providerId="ADAL" clId="{585C1A99-4686-48C7-8097-BF9CAD685B40}" dt="2023-05-11T13:52:56.673" v="4579" actId="47"/>
        <pc:sldMkLst>
          <pc:docMk/>
          <pc:sldMk cId="4176715373" sldId="258"/>
        </pc:sldMkLst>
      </pc:sldChg>
      <pc:sldChg chg="addSp delSp modSp mod modClrScheme chgLayout">
        <pc:chgData name="Franziska Händschel" userId="e2149472-3187-4d00-b16a-a19eff6fc04a" providerId="ADAL" clId="{585C1A99-4686-48C7-8097-BF9CAD685B40}" dt="2023-05-11T15:11:49.798" v="6681" actId="20577"/>
        <pc:sldMkLst>
          <pc:docMk/>
          <pc:sldMk cId="2597464754" sldId="267"/>
        </pc:sldMkLst>
        <pc:spChg chg="add del mod topLvl">
          <ac:chgData name="Franziska Händschel" userId="e2149472-3187-4d00-b16a-a19eff6fc04a" providerId="ADAL" clId="{585C1A99-4686-48C7-8097-BF9CAD685B40}" dt="2023-05-11T14:33:02.763" v="5683" actId="478"/>
          <ac:spMkLst>
            <pc:docMk/>
            <pc:sldMk cId="2597464754" sldId="267"/>
            <ac:spMk id="3" creationId="{C323664A-48DB-8F8A-B069-15CF5466E57B}"/>
          </ac:spMkLst>
        </pc:spChg>
        <pc:spChg chg="add del mod topLvl">
          <ac:chgData name="Franziska Händschel" userId="e2149472-3187-4d00-b16a-a19eff6fc04a" providerId="ADAL" clId="{585C1A99-4686-48C7-8097-BF9CAD685B40}" dt="2023-05-11T14:33:02.763" v="5683" actId="478"/>
          <ac:spMkLst>
            <pc:docMk/>
            <pc:sldMk cId="2597464754" sldId="267"/>
            <ac:spMk id="4" creationId="{43FC4F44-8936-6A30-6D17-09A6B8C4001C}"/>
          </ac:spMkLst>
        </pc:spChg>
        <pc:spChg chg="add del mod topLvl">
          <ac:chgData name="Franziska Händschel" userId="e2149472-3187-4d00-b16a-a19eff6fc04a" providerId="ADAL" clId="{585C1A99-4686-48C7-8097-BF9CAD685B40}" dt="2023-05-11T14:33:02.763" v="5683" actId="478"/>
          <ac:spMkLst>
            <pc:docMk/>
            <pc:sldMk cId="2597464754" sldId="267"/>
            <ac:spMk id="5" creationId="{D901E41F-5B34-0D9F-ABF6-B99674E14689}"/>
          </ac:spMkLst>
        </pc:spChg>
        <pc:spChg chg="add del mod topLvl">
          <ac:chgData name="Franziska Händschel" userId="e2149472-3187-4d00-b16a-a19eff6fc04a" providerId="ADAL" clId="{585C1A99-4686-48C7-8097-BF9CAD685B40}" dt="2023-05-11T14:33:02.763" v="5683" actId="478"/>
          <ac:spMkLst>
            <pc:docMk/>
            <pc:sldMk cId="2597464754" sldId="267"/>
            <ac:spMk id="6" creationId="{45FB1147-2385-9292-B26C-BA8D21B5371D}"/>
          </ac:spMkLst>
        </pc:spChg>
        <pc:spChg chg="add del mod topLvl">
          <ac:chgData name="Franziska Händschel" userId="e2149472-3187-4d00-b16a-a19eff6fc04a" providerId="ADAL" clId="{585C1A99-4686-48C7-8097-BF9CAD685B40}" dt="2023-05-11T14:33:02.763" v="5683" actId="478"/>
          <ac:spMkLst>
            <pc:docMk/>
            <pc:sldMk cId="2597464754" sldId="267"/>
            <ac:spMk id="7" creationId="{E38BAE0F-7161-DD3B-E02D-7222EBF44057}"/>
          </ac:spMkLst>
        </pc:spChg>
        <pc:spChg chg="add del mod topLvl">
          <ac:chgData name="Franziska Händschel" userId="e2149472-3187-4d00-b16a-a19eff6fc04a" providerId="ADAL" clId="{585C1A99-4686-48C7-8097-BF9CAD685B40}" dt="2023-05-11T14:33:02.763" v="5683" actId="478"/>
          <ac:spMkLst>
            <pc:docMk/>
            <pc:sldMk cId="2597464754" sldId="267"/>
            <ac:spMk id="8" creationId="{4A78836C-012C-6AA3-5ADF-D5DC6683C1E3}"/>
          </ac:spMkLst>
        </pc:spChg>
        <pc:spChg chg="add del mod topLvl">
          <ac:chgData name="Franziska Händschel" userId="e2149472-3187-4d00-b16a-a19eff6fc04a" providerId="ADAL" clId="{585C1A99-4686-48C7-8097-BF9CAD685B40}" dt="2023-05-11T14:33:02.763" v="5683" actId="478"/>
          <ac:spMkLst>
            <pc:docMk/>
            <pc:sldMk cId="2597464754" sldId="267"/>
            <ac:spMk id="14" creationId="{0F3F2C44-5718-FAAC-345C-D3104CE35CA7}"/>
          </ac:spMkLst>
        </pc:spChg>
        <pc:spChg chg="add del mod topLvl">
          <ac:chgData name="Franziska Händschel" userId="e2149472-3187-4d00-b16a-a19eff6fc04a" providerId="ADAL" clId="{585C1A99-4686-48C7-8097-BF9CAD685B40}" dt="2023-05-11T14:33:02.763" v="5683" actId="478"/>
          <ac:spMkLst>
            <pc:docMk/>
            <pc:sldMk cId="2597464754" sldId="267"/>
            <ac:spMk id="16" creationId="{DA753386-3BF6-AD2D-C42E-A69EBB30D2FF}"/>
          </ac:spMkLst>
        </pc:spChg>
        <pc:spChg chg="mod">
          <ac:chgData name="Franziska Händschel" userId="e2149472-3187-4d00-b16a-a19eff6fc04a" providerId="ADAL" clId="{585C1A99-4686-48C7-8097-BF9CAD685B40}" dt="2023-05-11T14:20:55.217" v="5532" actId="165"/>
          <ac:spMkLst>
            <pc:docMk/>
            <pc:sldMk cId="2597464754" sldId="267"/>
            <ac:spMk id="20" creationId="{D4064103-1640-D3FF-954D-856218977236}"/>
          </ac:spMkLst>
        </pc:spChg>
        <pc:spChg chg="mod">
          <ac:chgData name="Franziska Händschel" userId="e2149472-3187-4d00-b16a-a19eff6fc04a" providerId="ADAL" clId="{585C1A99-4686-48C7-8097-BF9CAD685B40}" dt="2023-05-11T15:11:49.798" v="6681" actId="20577"/>
          <ac:spMkLst>
            <pc:docMk/>
            <pc:sldMk cId="2597464754" sldId="267"/>
            <ac:spMk id="22" creationId="{1105B80B-C3A2-E48D-21D1-DE56F77461FA}"/>
          </ac:spMkLst>
        </pc:spChg>
        <pc:spChg chg="mod">
          <ac:chgData name="Franziska Händschel" userId="e2149472-3187-4d00-b16a-a19eff6fc04a" providerId="ADAL" clId="{585C1A99-4686-48C7-8097-BF9CAD685B40}" dt="2023-05-11T14:20:55.217" v="5532" actId="165"/>
          <ac:spMkLst>
            <pc:docMk/>
            <pc:sldMk cId="2597464754" sldId="267"/>
            <ac:spMk id="24" creationId="{CA921FD9-54A8-5D6D-7A7D-A47EA9F7F07B}"/>
          </ac:spMkLst>
        </pc:spChg>
        <pc:spChg chg="del">
          <ac:chgData name="Franziska Händschel" userId="e2149472-3187-4d00-b16a-a19eff6fc04a" providerId="ADAL" clId="{585C1A99-4686-48C7-8097-BF9CAD685B40}" dt="2023-05-11T13:50:56.442" v="4468" actId="478"/>
          <ac:spMkLst>
            <pc:docMk/>
            <pc:sldMk cId="2597464754" sldId="267"/>
            <ac:spMk id="26" creationId="{20024506-F5D2-67FD-E6FE-14AB6783AEEF}"/>
          </ac:spMkLst>
        </pc:spChg>
        <pc:spChg chg="del">
          <ac:chgData name="Franziska Händschel" userId="e2149472-3187-4d00-b16a-a19eff6fc04a" providerId="ADAL" clId="{585C1A99-4686-48C7-8097-BF9CAD685B40}" dt="2023-05-11T13:50:56.442" v="4468" actId="478"/>
          <ac:spMkLst>
            <pc:docMk/>
            <pc:sldMk cId="2597464754" sldId="267"/>
            <ac:spMk id="27" creationId="{D8FB7077-078A-E03C-90BB-82C0F79D6508}"/>
          </ac:spMkLst>
        </pc:spChg>
        <pc:spChg chg="del mod topLvl">
          <ac:chgData name="Franziska Händschel" userId="e2149472-3187-4d00-b16a-a19eff6fc04a" providerId="ADAL" clId="{585C1A99-4686-48C7-8097-BF9CAD685B40}" dt="2023-05-11T14:29:34.524" v="5599" actId="21"/>
          <ac:spMkLst>
            <pc:docMk/>
            <pc:sldMk cId="2597464754" sldId="267"/>
            <ac:spMk id="28" creationId="{71524C11-8ED5-2A6B-F039-241253955F13}"/>
          </ac:spMkLst>
        </pc:spChg>
        <pc:spChg chg="add mod">
          <ac:chgData name="Franziska Händschel" userId="e2149472-3187-4d00-b16a-a19eff6fc04a" providerId="ADAL" clId="{585C1A99-4686-48C7-8097-BF9CAD685B40}" dt="2023-05-11T15:07:11.771" v="6479" actId="5793"/>
          <ac:spMkLst>
            <pc:docMk/>
            <pc:sldMk cId="2597464754" sldId="267"/>
            <ac:spMk id="38" creationId="{00830F48-413A-65F8-2694-B7F83362B571}"/>
          </ac:spMkLst>
        </pc:spChg>
        <pc:spChg chg="add del mod">
          <ac:chgData name="Franziska Händschel" userId="e2149472-3187-4d00-b16a-a19eff6fc04a" providerId="ADAL" clId="{585C1A99-4686-48C7-8097-BF9CAD685B40}" dt="2023-05-11T14:10:22.289" v="5482" actId="478"/>
          <ac:spMkLst>
            <pc:docMk/>
            <pc:sldMk cId="2597464754" sldId="267"/>
            <ac:spMk id="39" creationId="{BD1CBFA8-3719-915A-1A87-209B11CBDBB8}"/>
          </ac:spMkLst>
        </pc:spChg>
        <pc:spChg chg="add mod">
          <ac:chgData name="Franziska Händschel" userId="e2149472-3187-4d00-b16a-a19eff6fc04a" providerId="ADAL" clId="{585C1A99-4686-48C7-8097-BF9CAD685B40}" dt="2023-05-11T14:32:14.377" v="5665" actId="1037"/>
          <ac:spMkLst>
            <pc:docMk/>
            <pc:sldMk cId="2597464754" sldId="267"/>
            <ac:spMk id="40" creationId="{948FB1EF-61AC-515C-709F-88F0695C2DC2}"/>
          </ac:spMkLst>
        </pc:spChg>
        <pc:spChg chg="add mod">
          <ac:chgData name="Franziska Händschel" userId="e2149472-3187-4d00-b16a-a19eff6fc04a" providerId="ADAL" clId="{585C1A99-4686-48C7-8097-BF9CAD685B40}" dt="2023-05-11T14:32:19.250" v="5681" actId="1038"/>
          <ac:spMkLst>
            <pc:docMk/>
            <pc:sldMk cId="2597464754" sldId="267"/>
            <ac:spMk id="41" creationId="{13CF484A-A90B-9C36-40A1-1B788919E06D}"/>
          </ac:spMkLst>
        </pc:spChg>
        <pc:spChg chg="add del">
          <ac:chgData name="Franziska Händschel" userId="e2149472-3187-4d00-b16a-a19eff6fc04a" providerId="ADAL" clId="{585C1A99-4686-48C7-8097-BF9CAD685B40}" dt="2023-05-11T14:29:27.837" v="5586" actId="11529"/>
          <ac:spMkLst>
            <pc:docMk/>
            <pc:sldMk cId="2597464754" sldId="267"/>
            <ac:spMk id="55" creationId="{385667D3-7664-8FC2-B428-27838446F00B}"/>
          </ac:spMkLst>
        </pc:spChg>
        <pc:spChg chg="add mod ord">
          <ac:chgData name="Franziska Händschel" userId="e2149472-3187-4d00-b16a-a19eff6fc04a" providerId="ADAL" clId="{585C1A99-4686-48C7-8097-BF9CAD685B40}" dt="2023-05-11T14:30:48.771" v="5620" actId="164"/>
          <ac:spMkLst>
            <pc:docMk/>
            <pc:sldMk cId="2597464754" sldId="267"/>
            <ac:spMk id="56" creationId="{70A4FDCE-A5A8-CF97-98A2-50DED6B3F9DB}"/>
          </ac:spMkLst>
        </pc:spChg>
        <pc:spChg chg="add mod">
          <ac:chgData name="Franziska Händschel" userId="e2149472-3187-4d00-b16a-a19eff6fc04a" providerId="ADAL" clId="{585C1A99-4686-48C7-8097-BF9CAD685B40}" dt="2023-05-11T14:30:48.771" v="5620" actId="164"/>
          <ac:spMkLst>
            <pc:docMk/>
            <pc:sldMk cId="2597464754" sldId="267"/>
            <ac:spMk id="57" creationId="{BEF4737E-CBAE-F42D-5BE2-7BC672B68FBE}"/>
          </ac:spMkLst>
        </pc:spChg>
        <pc:spChg chg="add del mod">
          <ac:chgData name="Franziska Händschel" userId="e2149472-3187-4d00-b16a-a19eff6fc04a" providerId="ADAL" clId="{585C1A99-4686-48C7-8097-BF9CAD685B40}" dt="2023-05-11T14:31:39.027" v="5629" actId="478"/>
          <ac:spMkLst>
            <pc:docMk/>
            <pc:sldMk cId="2597464754" sldId="267"/>
            <ac:spMk id="59" creationId="{4C1EB220-CCBA-DCA1-35DA-15FFB5794A95}"/>
          </ac:spMkLst>
        </pc:spChg>
        <pc:spChg chg="mod">
          <ac:chgData name="Franziska Händschel" userId="e2149472-3187-4d00-b16a-a19eff6fc04a" providerId="ADAL" clId="{585C1A99-4686-48C7-8097-BF9CAD685B40}" dt="2023-05-11T14:31:41.063" v="5630"/>
          <ac:spMkLst>
            <pc:docMk/>
            <pc:sldMk cId="2597464754" sldId="267"/>
            <ac:spMk id="61" creationId="{C64775F1-36D5-2BAD-D333-C5ACB9891910}"/>
          </ac:spMkLst>
        </pc:spChg>
        <pc:spChg chg="mod">
          <ac:chgData name="Franziska Händschel" userId="e2149472-3187-4d00-b16a-a19eff6fc04a" providerId="ADAL" clId="{585C1A99-4686-48C7-8097-BF9CAD685B40}" dt="2023-05-11T14:31:53.650" v="5638" actId="20577"/>
          <ac:spMkLst>
            <pc:docMk/>
            <pc:sldMk cId="2597464754" sldId="267"/>
            <ac:spMk id="62" creationId="{15F6ACD3-470A-A613-884D-6909BC765184}"/>
          </ac:spMkLst>
        </pc:spChg>
        <pc:grpChg chg="add del mod">
          <ac:chgData name="Franziska Händschel" userId="e2149472-3187-4d00-b16a-a19eff6fc04a" providerId="ADAL" clId="{585C1A99-4686-48C7-8097-BF9CAD685B40}" dt="2023-05-11T13:57:35.523" v="4607" actId="165"/>
          <ac:grpSpMkLst>
            <pc:docMk/>
            <pc:sldMk cId="2597464754" sldId="267"/>
            <ac:grpSpMk id="2" creationId="{A6BADC94-796D-A603-CC74-33D7107BC200}"/>
          </ac:grpSpMkLst>
        </pc:grpChg>
        <pc:grpChg chg="add del mod topLvl">
          <ac:chgData name="Franziska Händschel" userId="e2149472-3187-4d00-b16a-a19eff6fc04a" providerId="ADAL" clId="{585C1A99-4686-48C7-8097-BF9CAD685B40}" dt="2023-05-11T14:29:34.524" v="5599" actId="21"/>
          <ac:grpSpMkLst>
            <pc:docMk/>
            <pc:sldMk cId="2597464754" sldId="267"/>
            <ac:grpSpMk id="9" creationId="{C15CE329-52B3-C2B3-D44D-EFFB47370BDA}"/>
          </ac:grpSpMkLst>
        </pc:grpChg>
        <pc:grpChg chg="add del mod topLvl">
          <ac:chgData name="Franziska Händschel" userId="e2149472-3187-4d00-b16a-a19eff6fc04a" providerId="ADAL" clId="{585C1A99-4686-48C7-8097-BF9CAD685B40}" dt="2023-05-11T14:33:02.763" v="5683" actId="478"/>
          <ac:grpSpMkLst>
            <pc:docMk/>
            <pc:sldMk cId="2597464754" sldId="267"/>
            <ac:grpSpMk id="11" creationId="{E6D312FF-8803-EF2B-8D48-CA5D272D2967}"/>
          </ac:grpSpMkLst>
        </pc:grpChg>
        <pc:grpChg chg="add del mod">
          <ac:chgData name="Franziska Händschel" userId="e2149472-3187-4d00-b16a-a19eff6fc04a" providerId="ADAL" clId="{585C1A99-4686-48C7-8097-BF9CAD685B40}" dt="2023-05-11T14:02:18.137" v="4666" actId="478"/>
          <ac:grpSpMkLst>
            <pc:docMk/>
            <pc:sldMk cId="2597464754" sldId="267"/>
            <ac:grpSpMk id="36" creationId="{C8369724-625A-92AC-E140-056CA78239EA}"/>
          </ac:grpSpMkLst>
        </pc:grpChg>
        <pc:grpChg chg="add del mod">
          <ac:chgData name="Franziska Händschel" userId="e2149472-3187-4d00-b16a-a19eff6fc04a" providerId="ADAL" clId="{585C1A99-4686-48C7-8097-BF9CAD685B40}" dt="2023-05-11T14:20:55.217" v="5532" actId="165"/>
          <ac:grpSpMkLst>
            <pc:docMk/>
            <pc:sldMk cId="2597464754" sldId="267"/>
            <ac:grpSpMk id="37" creationId="{4AFAAA62-4976-C0F3-7F5F-46923F585E89}"/>
          </ac:grpSpMkLst>
        </pc:grpChg>
        <pc:grpChg chg="add mod">
          <ac:chgData name="Franziska Händschel" userId="e2149472-3187-4d00-b16a-a19eff6fc04a" providerId="ADAL" clId="{585C1A99-4686-48C7-8097-BF9CAD685B40}" dt="2023-05-11T14:32:19.250" v="5681" actId="1038"/>
          <ac:grpSpMkLst>
            <pc:docMk/>
            <pc:sldMk cId="2597464754" sldId="267"/>
            <ac:grpSpMk id="50" creationId="{299C52CA-863D-DBDB-9AAF-07945283F72C}"/>
          </ac:grpSpMkLst>
        </pc:grpChg>
        <pc:grpChg chg="add mod">
          <ac:chgData name="Franziska Händschel" userId="e2149472-3187-4d00-b16a-a19eff6fc04a" providerId="ADAL" clId="{585C1A99-4686-48C7-8097-BF9CAD685B40}" dt="2023-05-11T14:32:14.377" v="5665" actId="1037"/>
          <ac:grpSpMkLst>
            <pc:docMk/>
            <pc:sldMk cId="2597464754" sldId="267"/>
            <ac:grpSpMk id="51" creationId="{96404465-83E8-1C79-F0DC-A66FDFDC5036}"/>
          </ac:grpSpMkLst>
        </pc:grpChg>
        <pc:grpChg chg="add mod">
          <ac:chgData name="Franziska Händschel" userId="e2149472-3187-4d00-b16a-a19eff6fc04a" providerId="ADAL" clId="{585C1A99-4686-48C7-8097-BF9CAD685B40}" dt="2023-05-11T14:32:14.377" v="5665" actId="1037"/>
          <ac:grpSpMkLst>
            <pc:docMk/>
            <pc:sldMk cId="2597464754" sldId="267"/>
            <ac:grpSpMk id="58" creationId="{230359C3-3F50-29DE-E630-007D7708AF52}"/>
          </ac:grpSpMkLst>
        </pc:grpChg>
        <pc:grpChg chg="add mod">
          <ac:chgData name="Franziska Händschel" userId="e2149472-3187-4d00-b16a-a19eff6fc04a" providerId="ADAL" clId="{585C1A99-4686-48C7-8097-BF9CAD685B40}" dt="2023-05-11T14:32:19.250" v="5681" actId="1038"/>
          <ac:grpSpMkLst>
            <pc:docMk/>
            <pc:sldMk cId="2597464754" sldId="267"/>
            <ac:grpSpMk id="60" creationId="{45C8FC21-82A6-221E-6A32-999E4DF48149}"/>
          </ac:grpSpMkLst>
        </pc:grpChg>
        <pc:picChg chg="add del mod topLvl">
          <ac:chgData name="Franziska Händschel" userId="e2149472-3187-4d00-b16a-a19eff6fc04a" providerId="ADAL" clId="{585C1A99-4686-48C7-8097-BF9CAD685B40}" dt="2023-05-11T14:33:02.763" v="5683" actId="478"/>
          <ac:picMkLst>
            <pc:docMk/>
            <pc:sldMk cId="2597464754" sldId="267"/>
            <ac:picMk id="12" creationId="{7BC0A45D-EB77-2E8B-3C6B-A975E067E50D}"/>
          </ac:picMkLst>
        </pc:picChg>
        <pc:picChg chg="add del mod topLvl">
          <ac:chgData name="Franziska Händschel" userId="e2149472-3187-4d00-b16a-a19eff6fc04a" providerId="ADAL" clId="{585C1A99-4686-48C7-8097-BF9CAD685B40}" dt="2023-05-11T14:33:02.763" v="5683" actId="478"/>
          <ac:picMkLst>
            <pc:docMk/>
            <pc:sldMk cId="2597464754" sldId="267"/>
            <ac:picMk id="13" creationId="{976A2EB0-AB9A-7C2C-49A7-ED979EB1D090}"/>
          </ac:picMkLst>
        </pc:picChg>
        <pc:picChg chg="mod topLvl">
          <ac:chgData name="Franziska Händschel" userId="e2149472-3187-4d00-b16a-a19eff6fc04a" providerId="ADAL" clId="{585C1A99-4686-48C7-8097-BF9CAD685B40}" dt="2023-05-11T14:02:01.598" v="4662" actId="207"/>
          <ac:picMkLst>
            <pc:docMk/>
            <pc:sldMk cId="2597464754" sldId="267"/>
            <ac:picMk id="17" creationId="{7CAC36CF-220F-449B-B238-D94FF2FB4C0B}"/>
          </ac:picMkLst>
        </pc:picChg>
        <pc:picChg chg="mod topLvl">
          <ac:chgData name="Franziska Händschel" userId="e2149472-3187-4d00-b16a-a19eff6fc04a" providerId="ADAL" clId="{585C1A99-4686-48C7-8097-BF9CAD685B40}" dt="2023-05-11T14:02:01.598" v="4662" actId="207"/>
          <ac:picMkLst>
            <pc:docMk/>
            <pc:sldMk cId="2597464754" sldId="267"/>
            <ac:picMk id="18" creationId="{A1B5D472-0441-C74B-2096-973697278895}"/>
          </ac:picMkLst>
        </pc:picChg>
        <pc:picChg chg="mod">
          <ac:chgData name="Franziska Händschel" userId="e2149472-3187-4d00-b16a-a19eff6fc04a" providerId="ADAL" clId="{585C1A99-4686-48C7-8097-BF9CAD685B40}" dt="2023-05-11T14:20:55.217" v="5532" actId="165"/>
          <ac:picMkLst>
            <pc:docMk/>
            <pc:sldMk cId="2597464754" sldId="267"/>
            <ac:picMk id="19" creationId="{453F0178-A8FB-AA10-A335-F19218A9D0E7}"/>
          </ac:picMkLst>
        </pc:picChg>
        <pc:picChg chg="mod">
          <ac:chgData name="Franziska Händschel" userId="e2149472-3187-4d00-b16a-a19eff6fc04a" providerId="ADAL" clId="{585C1A99-4686-48C7-8097-BF9CAD685B40}" dt="2023-05-11T14:20:55.217" v="5532" actId="165"/>
          <ac:picMkLst>
            <pc:docMk/>
            <pc:sldMk cId="2597464754" sldId="267"/>
            <ac:picMk id="23" creationId="{EAAD2323-E62B-6BBB-B21C-389C103A6C32}"/>
          </ac:picMkLst>
        </pc:picChg>
        <pc:picChg chg="del mod topLvl">
          <ac:chgData name="Franziska Händschel" userId="e2149472-3187-4d00-b16a-a19eff6fc04a" providerId="ADAL" clId="{585C1A99-4686-48C7-8097-BF9CAD685B40}" dt="2023-05-11T14:33:02.763" v="5683" actId="478"/>
          <ac:picMkLst>
            <pc:docMk/>
            <pc:sldMk cId="2597464754" sldId="267"/>
            <ac:picMk id="25" creationId="{D487CBF6-E43D-C1AB-A297-F1D3B9A3F7FF}"/>
          </ac:picMkLst>
        </pc:picChg>
        <pc:picChg chg="add del mod topLvl">
          <ac:chgData name="Franziska Händschel" userId="e2149472-3187-4d00-b16a-a19eff6fc04a" providerId="ADAL" clId="{585C1A99-4686-48C7-8097-BF9CAD685B40}" dt="2023-05-11T14:26:18.997" v="5555" actId="478"/>
          <ac:picMkLst>
            <pc:docMk/>
            <pc:sldMk cId="2597464754" sldId="267"/>
            <ac:picMk id="29" creationId="{22F50E37-2F02-9AA1-DB43-6FCA2BD46912}"/>
          </ac:picMkLst>
        </pc:picChg>
        <pc:picChg chg="add del mod topLvl">
          <ac:chgData name="Franziska Händschel" userId="e2149472-3187-4d00-b16a-a19eff6fc04a" providerId="ADAL" clId="{585C1A99-4686-48C7-8097-BF9CAD685B40}" dt="2023-05-11T14:26:20.455" v="5556" actId="478"/>
          <ac:picMkLst>
            <pc:docMk/>
            <pc:sldMk cId="2597464754" sldId="267"/>
            <ac:picMk id="30" creationId="{464D5D16-B11E-400B-A088-6810A4C63760}"/>
          </ac:picMkLst>
        </pc:picChg>
        <pc:picChg chg="add mod topLvl">
          <ac:chgData name="Franziska Händschel" userId="e2149472-3187-4d00-b16a-a19eff6fc04a" providerId="ADAL" clId="{585C1A99-4686-48C7-8097-BF9CAD685B40}" dt="2023-05-11T14:31:21.152" v="5625" actId="1076"/>
          <ac:picMkLst>
            <pc:docMk/>
            <pc:sldMk cId="2597464754" sldId="267"/>
            <ac:picMk id="31" creationId="{B788C13E-207E-9AB6-FEB4-8172CF6D7DB7}"/>
          </ac:picMkLst>
        </pc:picChg>
        <pc:picChg chg="add mod topLvl">
          <ac:chgData name="Franziska Händschel" userId="e2149472-3187-4d00-b16a-a19eff6fc04a" providerId="ADAL" clId="{585C1A99-4686-48C7-8097-BF9CAD685B40}" dt="2023-05-11T14:31:25.777" v="5626" actId="1076"/>
          <ac:picMkLst>
            <pc:docMk/>
            <pc:sldMk cId="2597464754" sldId="267"/>
            <ac:picMk id="32" creationId="{4C816F8A-29D4-402B-AC9A-E26C2395DA7B}"/>
          </ac:picMkLst>
        </pc:picChg>
        <pc:picChg chg="add del mod ord">
          <ac:chgData name="Franziska Händschel" userId="e2149472-3187-4d00-b16a-a19eff6fc04a" providerId="ADAL" clId="{585C1A99-4686-48C7-8097-BF9CAD685B40}" dt="2023-05-11T14:12:42.661" v="5517" actId="478"/>
          <ac:picMkLst>
            <pc:docMk/>
            <pc:sldMk cId="2597464754" sldId="267"/>
            <ac:picMk id="33" creationId="{3068AB2B-01FA-7848-3F6A-BC80072223A5}"/>
          </ac:picMkLst>
        </pc:picChg>
        <pc:picChg chg="add del mod">
          <ac:chgData name="Franziska Händschel" userId="e2149472-3187-4d00-b16a-a19eff6fc04a" providerId="ADAL" clId="{585C1A99-4686-48C7-8097-BF9CAD685B40}" dt="2023-05-11T14:01:02.978" v="4650" actId="478"/>
          <ac:picMkLst>
            <pc:docMk/>
            <pc:sldMk cId="2597464754" sldId="267"/>
            <ac:picMk id="34" creationId="{803C2EE0-FD3E-C76D-313C-0B6E98CCAB7A}"/>
          </ac:picMkLst>
        </pc:picChg>
        <pc:picChg chg="add del mod">
          <ac:chgData name="Franziska Händschel" userId="e2149472-3187-4d00-b16a-a19eff6fc04a" providerId="ADAL" clId="{585C1A99-4686-48C7-8097-BF9CAD685B40}" dt="2023-05-11T14:01:02.978" v="4650" actId="478"/>
          <ac:picMkLst>
            <pc:docMk/>
            <pc:sldMk cId="2597464754" sldId="267"/>
            <ac:picMk id="35" creationId="{53BD359C-075E-F901-4F78-6B407D510307}"/>
          </ac:picMkLst>
        </pc:picChg>
        <pc:picChg chg="add del mod">
          <ac:chgData name="Franziska Händschel" userId="e2149472-3187-4d00-b16a-a19eff6fc04a" providerId="ADAL" clId="{585C1A99-4686-48C7-8097-BF9CAD685B40}" dt="2023-05-11T14:12:44.436" v="5518" actId="478"/>
          <ac:picMkLst>
            <pc:docMk/>
            <pc:sldMk cId="2597464754" sldId="267"/>
            <ac:picMk id="43" creationId="{13E35F83-D7EC-5FE8-0881-E5FA43AA6D19}"/>
          </ac:picMkLst>
        </pc:picChg>
        <pc:picChg chg="add mod">
          <ac:chgData name="Franziska Händschel" userId="e2149472-3187-4d00-b16a-a19eff6fc04a" providerId="ADAL" clId="{585C1A99-4686-48C7-8097-BF9CAD685B40}" dt="2023-05-11T14:33:42.640" v="5732" actId="1076"/>
          <ac:picMkLst>
            <pc:docMk/>
            <pc:sldMk cId="2597464754" sldId="267"/>
            <ac:picMk id="45" creationId="{6BB9B767-11A3-A12D-2EDD-28C849C3285A}"/>
          </ac:picMkLst>
        </pc:picChg>
        <pc:picChg chg="add mod ord">
          <ac:chgData name="Franziska Händschel" userId="e2149472-3187-4d00-b16a-a19eff6fc04a" providerId="ADAL" clId="{585C1A99-4686-48C7-8097-BF9CAD685B40}" dt="2023-05-11T14:27:19.887" v="5565" actId="164"/>
          <ac:picMkLst>
            <pc:docMk/>
            <pc:sldMk cId="2597464754" sldId="267"/>
            <ac:picMk id="47" creationId="{907FF011-DC7D-6FF9-3404-BFF5014BCB2F}"/>
          </ac:picMkLst>
        </pc:picChg>
        <pc:picChg chg="add mod ord">
          <ac:chgData name="Franziska Händschel" userId="e2149472-3187-4d00-b16a-a19eff6fc04a" providerId="ADAL" clId="{585C1A99-4686-48C7-8097-BF9CAD685B40}" dt="2023-05-11T14:27:05.993" v="5562" actId="164"/>
          <ac:picMkLst>
            <pc:docMk/>
            <pc:sldMk cId="2597464754" sldId="267"/>
            <ac:picMk id="49" creationId="{AF3C5173-1EFB-5D2E-194B-8FE16FAD011C}"/>
          </ac:picMkLst>
        </pc:picChg>
        <pc:picChg chg="add del mod">
          <ac:chgData name="Franziska Händschel" userId="e2149472-3187-4d00-b16a-a19eff6fc04a" providerId="ADAL" clId="{585C1A99-4686-48C7-8097-BF9CAD685B40}" dt="2023-05-11T14:29:29.717" v="5596" actId="931"/>
          <ac:picMkLst>
            <pc:docMk/>
            <pc:sldMk cId="2597464754" sldId="267"/>
            <ac:picMk id="53" creationId="{91858E15-D6A2-0B81-D2C4-9C8D23783C18}"/>
          </ac:picMkLst>
        </pc:picChg>
        <pc:picChg chg="add del mod">
          <ac:chgData name="Franziska Händschel" userId="e2149472-3187-4d00-b16a-a19eff6fc04a" providerId="ADAL" clId="{585C1A99-4686-48C7-8097-BF9CAD685B40}" dt="2023-05-11T14:29:29.495" v="5594"/>
          <ac:picMkLst>
            <pc:docMk/>
            <pc:sldMk cId="2597464754" sldId="267"/>
            <ac:picMk id="54" creationId="{F92B3DD3-5F03-819E-9F3A-A838A14972D3}"/>
          </ac:picMkLst>
        </pc:picChg>
      </pc:sldChg>
      <pc:sldChg chg="del">
        <pc:chgData name="Franziska Händschel" userId="e2149472-3187-4d00-b16a-a19eff6fc04a" providerId="ADAL" clId="{585C1A99-4686-48C7-8097-BF9CAD685B40}" dt="2023-05-11T13:52:55.175" v="4578" actId="47"/>
        <pc:sldMkLst>
          <pc:docMk/>
          <pc:sldMk cId="531890999" sldId="268"/>
        </pc:sldMkLst>
      </pc:sldChg>
      <pc:sldChg chg="del">
        <pc:chgData name="Franziska Händschel" userId="e2149472-3187-4d00-b16a-a19eff6fc04a" providerId="ADAL" clId="{585C1A99-4686-48C7-8097-BF9CAD685B40}" dt="2023-05-11T13:52:58.029" v="4580" actId="47"/>
        <pc:sldMkLst>
          <pc:docMk/>
          <pc:sldMk cId="1047160744" sldId="271"/>
        </pc:sldMkLst>
      </pc:sldChg>
      <pc:sldChg chg="addSp delSp modSp add del mod">
        <pc:chgData name="Franziska Händschel" userId="e2149472-3187-4d00-b16a-a19eff6fc04a" providerId="ADAL" clId="{585C1A99-4686-48C7-8097-BF9CAD685B40}" dt="2023-05-11T13:50:46.448" v="4466" actId="47"/>
        <pc:sldMkLst>
          <pc:docMk/>
          <pc:sldMk cId="3211304731" sldId="272"/>
        </pc:sldMkLst>
        <pc:spChg chg="add del mod">
          <ac:chgData name="Franziska Händschel" userId="e2149472-3187-4d00-b16a-a19eff6fc04a" providerId="ADAL" clId="{585C1A99-4686-48C7-8097-BF9CAD685B40}" dt="2023-05-11T09:16:21.959" v="5"/>
          <ac:spMkLst>
            <pc:docMk/>
            <pc:sldMk cId="3211304731" sldId="272"/>
            <ac:spMk id="2" creationId="{AC46D680-964B-FE52-1D47-D5A85B408738}"/>
          </ac:spMkLst>
        </pc:spChg>
        <pc:spChg chg="add del mod">
          <ac:chgData name="Franziska Händschel" userId="e2149472-3187-4d00-b16a-a19eff6fc04a" providerId="ADAL" clId="{585C1A99-4686-48C7-8097-BF9CAD685B40}" dt="2023-05-11T09:16:21.959" v="5"/>
          <ac:spMkLst>
            <pc:docMk/>
            <pc:sldMk cId="3211304731" sldId="272"/>
            <ac:spMk id="3" creationId="{E5787BA0-B5CC-87DD-B60B-14A5D381AFC8}"/>
          </ac:spMkLst>
        </pc:spChg>
        <pc:spChg chg="mod">
          <ac:chgData name="Franziska Händschel" userId="e2149472-3187-4d00-b16a-a19eff6fc04a" providerId="ADAL" clId="{585C1A99-4686-48C7-8097-BF9CAD685B40}" dt="2023-05-11T09:16:18.333" v="4"/>
          <ac:spMkLst>
            <pc:docMk/>
            <pc:sldMk cId="3211304731" sldId="272"/>
            <ac:spMk id="6" creationId="{A08A7A4D-7806-D51B-2D93-6D2848EA46D7}"/>
          </ac:spMkLst>
        </pc:spChg>
        <pc:spChg chg="add del mod">
          <ac:chgData name="Franziska Händschel" userId="e2149472-3187-4d00-b16a-a19eff6fc04a" providerId="ADAL" clId="{585C1A99-4686-48C7-8097-BF9CAD685B40}" dt="2023-05-11T09:16:21.959" v="5"/>
          <ac:spMkLst>
            <pc:docMk/>
            <pc:sldMk cId="3211304731" sldId="272"/>
            <ac:spMk id="8" creationId="{BF6BB0DB-3FF6-95DE-A71D-A66AB17ADCAB}"/>
          </ac:spMkLst>
        </pc:spChg>
        <pc:spChg chg="add del mod">
          <ac:chgData name="Franziska Händschel" userId="e2149472-3187-4d00-b16a-a19eff6fc04a" providerId="ADAL" clId="{585C1A99-4686-48C7-8097-BF9CAD685B40}" dt="2023-05-11T09:16:21.959" v="5"/>
          <ac:spMkLst>
            <pc:docMk/>
            <pc:sldMk cId="3211304731" sldId="272"/>
            <ac:spMk id="9" creationId="{98117CA3-322A-A9E5-B419-B76D52CB1F18}"/>
          </ac:spMkLst>
        </pc:spChg>
        <pc:spChg chg="mod">
          <ac:chgData name="Franziska Händschel" userId="e2149472-3187-4d00-b16a-a19eff6fc04a" providerId="ADAL" clId="{585C1A99-4686-48C7-8097-BF9CAD685B40}" dt="2023-05-11T09:23:36.106" v="28" actId="34136"/>
          <ac:spMkLst>
            <pc:docMk/>
            <pc:sldMk cId="3211304731" sldId="272"/>
            <ac:spMk id="10" creationId="{C7E09CBE-40AF-1683-0107-8ACC9AB04788}"/>
          </ac:spMkLst>
        </pc:spChg>
        <pc:spChg chg="mod">
          <ac:chgData name="Franziska Händschel" userId="e2149472-3187-4d00-b16a-a19eff6fc04a" providerId="ADAL" clId="{585C1A99-4686-48C7-8097-BF9CAD685B40}" dt="2023-05-11T09:16:18.333" v="4"/>
          <ac:spMkLst>
            <pc:docMk/>
            <pc:sldMk cId="3211304731" sldId="272"/>
            <ac:spMk id="13" creationId="{621CBAE1-9FD0-80C1-9471-303D78B7D883}"/>
          </ac:spMkLst>
        </pc:spChg>
        <pc:spChg chg="mod">
          <ac:chgData name="Franziska Händschel" userId="e2149472-3187-4d00-b16a-a19eff6fc04a" providerId="ADAL" clId="{585C1A99-4686-48C7-8097-BF9CAD685B40}" dt="2023-05-11T09:23:36.106" v="28" actId="34136"/>
          <ac:spMkLst>
            <pc:docMk/>
            <pc:sldMk cId="3211304731" sldId="272"/>
            <ac:spMk id="22" creationId="{1105B80B-C3A2-E48D-21D1-DE56F77461FA}"/>
          </ac:spMkLst>
        </pc:spChg>
        <pc:spChg chg="del">
          <ac:chgData name="Franziska Händschel" userId="e2149472-3187-4d00-b16a-a19eff6fc04a" providerId="ADAL" clId="{585C1A99-4686-48C7-8097-BF9CAD685B40}" dt="2023-05-11T09:13:10.049" v="2" actId="478"/>
          <ac:spMkLst>
            <pc:docMk/>
            <pc:sldMk cId="3211304731" sldId="272"/>
            <ac:spMk id="26" creationId="{20024506-F5D2-67FD-E6FE-14AB6783AEEF}"/>
          </ac:spMkLst>
        </pc:spChg>
        <pc:spChg chg="del">
          <ac:chgData name="Franziska Händschel" userId="e2149472-3187-4d00-b16a-a19eff6fc04a" providerId="ADAL" clId="{585C1A99-4686-48C7-8097-BF9CAD685B40}" dt="2023-05-11T09:13:10.049" v="2" actId="478"/>
          <ac:spMkLst>
            <pc:docMk/>
            <pc:sldMk cId="3211304731" sldId="272"/>
            <ac:spMk id="27" creationId="{D8FB7077-078A-E03C-90BB-82C0F79D6508}"/>
          </ac:spMkLst>
        </pc:spChg>
        <pc:spChg chg="mod">
          <ac:chgData name="Franziska Händschel" userId="e2149472-3187-4d00-b16a-a19eff6fc04a" providerId="ADAL" clId="{585C1A99-4686-48C7-8097-BF9CAD685B40}" dt="2023-05-11T09:16:18.333" v="4"/>
          <ac:spMkLst>
            <pc:docMk/>
            <pc:sldMk cId="3211304731" sldId="272"/>
            <ac:spMk id="30" creationId="{BF1B40C0-BF00-3CFD-A376-648BFEE7E7F2}"/>
          </ac:spMkLst>
        </pc:spChg>
        <pc:spChg chg="mod topLvl">
          <ac:chgData name="Franziska Händschel" userId="e2149472-3187-4d00-b16a-a19eff6fc04a" providerId="ADAL" clId="{585C1A99-4686-48C7-8097-BF9CAD685B40}" dt="2023-05-11T09:28:56.567" v="66" actId="1076"/>
          <ac:spMkLst>
            <pc:docMk/>
            <pc:sldMk cId="3211304731" sldId="272"/>
            <ac:spMk id="35" creationId="{62BCC4A5-6007-C7CB-2706-62C35D77D953}"/>
          </ac:spMkLst>
        </pc:spChg>
        <pc:spChg chg="mod topLvl">
          <ac:chgData name="Franziska Händschel" userId="e2149472-3187-4d00-b16a-a19eff6fc04a" providerId="ADAL" clId="{585C1A99-4686-48C7-8097-BF9CAD685B40}" dt="2023-05-11T09:24:05.685" v="31" actId="1076"/>
          <ac:spMkLst>
            <pc:docMk/>
            <pc:sldMk cId="3211304731" sldId="272"/>
            <ac:spMk id="36" creationId="{1E4C40E9-CF7F-948F-BB7B-B51A03CC5CE5}"/>
          </ac:spMkLst>
        </pc:spChg>
        <pc:spChg chg="mod topLvl">
          <ac:chgData name="Franziska Händschel" userId="e2149472-3187-4d00-b16a-a19eff6fc04a" providerId="ADAL" clId="{585C1A99-4686-48C7-8097-BF9CAD685B40}" dt="2023-05-11T09:26:50.831" v="53" actId="2711"/>
          <ac:spMkLst>
            <pc:docMk/>
            <pc:sldMk cId="3211304731" sldId="272"/>
            <ac:spMk id="38" creationId="{27C3B504-36B0-2D57-7D23-7DE9AA793E32}"/>
          </ac:spMkLst>
        </pc:spChg>
        <pc:spChg chg="mod topLvl">
          <ac:chgData name="Franziska Händschel" userId="e2149472-3187-4d00-b16a-a19eff6fc04a" providerId="ADAL" clId="{585C1A99-4686-48C7-8097-BF9CAD685B40}" dt="2023-05-11T09:26:50.831" v="53" actId="2711"/>
          <ac:spMkLst>
            <pc:docMk/>
            <pc:sldMk cId="3211304731" sldId="272"/>
            <ac:spMk id="39" creationId="{A9C12C19-F39F-7F4A-BC6D-D5DEF5ED9055}"/>
          </ac:spMkLst>
        </pc:spChg>
        <pc:spChg chg="mod">
          <ac:chgData name="Franziska Händschel" userId="e2149472-3187-4d00-b16a-a19eff6fc04a" providerId="ADAL" clId="{585C1A99-4686-48C7-8097-BF9CAD685B40}" dt="2023-05-11T09:22:57.441" v="17" actId="165"/>
          <ac:spMkLst>
            <pc:docMk/>
            <pc:sldMk cId="3211304731" sldId="272"/>
            <ac:spMk id="46" creationId="{6E3DFFD2-34D6-E096-8060-2BB7317C4DAC}"/>
          </ac:spMkLst>
        </pc:spChg>
        <pc:spChg chg="mod">
          <ac:chgData name="Franziska Händschel" userId="e2149472-3187-4d00-b16a-a19eff6fc04a" providerId="ADAL" clId="{585C1A99-4686-48C7-8097-BF9CAD685B40}" dt="2023-05-11T09:22:57.441" v="17" actId="165"/>
          <ac:spMkLst>
            <pc:docMk/>
            <pc:sldMk cId="3211304731" sldId="272"/>
            <ac:spMk id="51" creationId="{9DEC0CB1-9446-6217-62C2-FE0FF542B148}"/>
          </ac:spMkLst>
        </pc:spChg>
        <pc:spChg chg="mod">
          <ac:chgData name="Franziska Händschel" userId="e2149472-3187-4d00-b16a-a19eff6fc04a" providerId="ADAL" clId="{585C1A99-4686-48C7-8097-BF9CAD685B40}" dt="2023-05-11T09:22:57.441" v="17" actId="165"/>
          <ac:spMkLst>
            <pc:docMk/>
            <pc:sldMk cId="3211304731" sldId="272"/>
            <ac:spMk id="59" creationId="{5C9715C7-4F4A-B7B0-F8B9-4491B06ECD17}"/>
          </ac:spMkLst>
        </pc:spChg>
        <pc:spChg chg="mod">
          <ac:chgData name="Franziska Händschel" userId="e2149472-3187-4d00-b16a-a19eff6fc04a" providerId="ADAL" clId="{585C1A99-4686-48C7-8097-BF9CAD685B40}" dt="2023-05-11T09:28:05.947" v="57"/>
          <ac:spMkLst>
            <pc:docMk/>
            <pc:sldMk cId="3211304731" sldId="272"/>
            <ac:spMk id="63" creationId="{4D02FC8A-4B25-9F95-116B-76096D2D6135}"/>
          </ac:spMkLst>
        </pc:spChg>
        <pc:spChg chg="mod">
          <ac:chgData name="Franziska Händschel" userId="e2149472-3187-4d00-b16a-a19eff6fc04a" providerId="ADAL" clId="{585C1A99-4686-48C7-8097-BF9CAD685B40}" dt="2023-05-11T09:28:05.947" v="57"/>
          <ac:spMkLst>
            <pc:docMk/>
            <pc:sldMk cId="3211304731" sldId="272"/>
            <ac:spMk id="64" creationId="{F17C89EA-A10A-96C2-1A03-716B12DC326D}"/>
          </ac:spMkLst>
        </pc:spChg>
        <pc:spChg chg="mod">
          <ac:chgData name="Franziska Händschel" userId="e2149472-3187-4d00-b16a-a19eff6fc04a" providerId="ADAL" clId="{585C1A99-4686-48C7-8097-BF9CAD685B40}" dt="2023-05-11T09:28:05.947" v="57"/>
          <ac:spMkLst>
            <pc:docMk/>
            <pc:sldMk cId="3211304731" sldId="272"/>
            <ac:spMk id="65" creationId="{DD3649B3-A3C0-D8A4-94D4-6AB7E2B3B163}"/>
          </ac:spMkLst>
        </pc:spChg>
        <pc:spChg chg="mod">
          <ac:chgData name="Franziska Händschel" userId="e2149472-3187-4d00-b16a-a19eff6fc04a" providerId="ADAL" clId="{585C1A99-4686-48C7-8097-BF9CAD685B40}" dt="2023-05-11T09:28:05.947" v="57"/>
          <ac:spMkLst>
            <pc:docMk/>
            <pc:sldMk cId="3211304731" sldId="272"/>
            <ac:spMk id="66" creationId="{9E1C05FF-6387-EA1C-807B-FA45736D2BD1}"/>
          </ac:spMkLst>
        </pc:spChg>
        <pc:spChg chg="mod">
          <ac:chgData name="Franziska Händschel" userId="e2149472-3187-4d00-b16a-a19eff6fc04a" providerId="ADAL" clId="{585C1A99-4686-48C7-8097-BF9CAD685B40}" dt="2023-05-11T09:28:05.947" v="57"/>
          <ac:spMkLst>
            <pc:docMk/>
            <pc:sldMk cId="3211304731" sldId="272"/>
            <ac:spMk id="69" creationId="{F62CB8D0-6D62-40AA-40E1-EE8A32235070}"/>
          </ac:spMkLst>
        </pc:spChg>
        <pc:spChg chg="add mod">
          <ac:chgData name="Franziska Händschel" userId="e2149472-3187-4d00-b16a-a19eff6fc04a" providerId="ADAL" clId="{585C1A99-4686-48C7-8097-BF9CAD685B40}" dt="2023-05-11T09:29:46.739" v="76" actId="14100"/>
          <ac:spMkLst>
            <pc:docMk/>
            <pc:sldMk cId="3211304731" sldId="272"/>
            <ac:spMk id="70" creationId="{ECB6BAD7-5CF7-017B-56C2-520176B001E5}"/>
          </ac:spMkLst>
        </pc:spChg>
        <pc:spChg chg="add del mod">
          <ac:chgData name="Franziska Händschel" userId="e2149472-3187-4d00-b16a-a19eff6fc04a" providerId="ADAL" clId="{585C1A99-4686-48C7-8097-BF9CAD685B40}" dt="2023-05-11T09:29:33.156" v="74" actId="478"/>
          <ac:spMkLst>
            <pc:docMk/>
            <pc:sldMk cId="3211304731" sldId="272"/>
            <ac:spMk id="71" creationId="{AB80DFC6-3A57-A01C-2AD3-FA6247C7CCA6}"/>
          </ac:spMkLst>
        </pc:spChg>
        <pc:spChg chg="add mod">
          <ac:chgData name="Franziska Händschel" userId="e2149472-3187-4d00-b16a-a19eff6fc04a" providerId="ADAL" clId="{585C1A99-4686-48C7-8097-BF9CAD685B40}" dt="2023-05-11T09:54:35.532" v="440" actId="1076"/>
          <ac:spMkLst>
            <pc:docMk/>
            <pc:sldMk cId="3211304731" sldId="272"/>
            <ac:spMk id="72" creationId="{046EF7B4-17AF-2EF1-EA9B-49D7CE19BB78}"/>
          </ac:spMkLst>
        </pc:spChg>
        <pc:spChg chg="add mod">
          <ac:chgData name="Franziska Händschel" userId="e2149472-3187-4d00-b16a-a19eff6fc04a" providerId="ADAL" clId="{585C1A99-4686-48C7-8097-BF9CAD685B40}" dt="2023-05-11T09:54:35.532" v="440" actId="1076"/>
          <ac:spMkLst>
            <pc:docMk/>
            <pc:sldMk cId="3211304731" sldId="272"/>
            <ac:spMk id="73" creationId="{4C501E78-F451-834B-4CBF-57CF5B44FF7C}"/>
          </ac:spMkLst>
        </pc:spChg>
        <pc:spChg chg="mod">
          <ac:chgData name="Franziska Händschel" userId="e2149472-3187-4d00-b16a-a19eff6fc04a" providerId="ADAL" clId="{585C1A99-4686-48C7-8097-BF9CAD685B40}" dt="2023-05-11T09:54:31.938" v="439"/>
          <ac:spMkLst>
            <pc:docMk/>
            <pc:sldMk cId="3211304731" sldId="272"/>
            <ac:spMk id="76" creationId="{C8DAA70F-DA30-0255-4796-3A7EEA6F7F46}"/>
          </ac:spMkLst>
        </pc:spChg>
        <pc:spChg chg="mod">
          <ac:chgData name="Franziska Händschel" userId="e2149472-3187-4d00-b16a-a19eff6fc04a" providerId="ADAL" clId="{585C1A99-4686-48C7-8097-BF9CAD685B40}" dt="2023-05-11T09:54:31.938" v="439"/>
          <ac:spMkLst>
            <pc:docMk/>
            <pc:sldMk cId="3211304731" sldId="272"/>
            <ac:spMk id="88" creationId="{777B4957-4618-9A74-E5F0-13B5206A18B7}"/>
          </ac:spMkLst>
        </pc:spChg>
        <pc:grpChg chg="add del mod">
          <ac:chgData name="Franziska Händschel" userId="e2149472-3187-4d00-b16a-a19eff6fc04a" providerId="ADAL" clId="{585C1A99-4686-48C7-8097-BF9CAD685B40}" dt="2023-05-11T09:16:21.959" v="5"/>
          <ac:grpSpMkLst>
            <pc:docMk/>
            <pc:sldMk cId="3211304731" sldId="272"/>
            <ac:grpSpMk id="4" creationId="{8C20FE2C-1539-5FCF-0578-CABFA230FBEE}"/>
          </ac:grpSpMkLst>
        </pc:grpChg>
        <pc:grpChg chg="add del mod">
          <ac:chgData name="Franziska Händschel" userId="e2149472-3187-4d00-b16a-a19eff6fc04a" providerId="ADAL" clId="{585C1A99-4686-48C7-8097-BF9CAD685B40}" dt="2023-05-11T09:16:21.959" v="5"/>
          <ac:grpSpMkLst>
            <pc:docMk/>
            <pc:sldMk cId="3211304731" sldId="272"/>
            <ac:grpSpMk id="11" creationId="{389AD66A-5456-A23E-F4C4-45CF97401CCE}"/>
          </ac:grpSpMkLst>
        </pc:grpChg>
        <pc:grpChg chg="mod">
          <ac:chgData name="Franziska Händschel" userId="e2149472-3187-4d00-b16a-a19eff6fc04a" providerId="ADAL" clId="{585C1A99-4686-48C7-8097-BF9CAD685B40}" dt="2023-05-11T09:16:18.333" v="4"/>
          <ac:grpSpMkLst>
            <pc:docMk/>
            <pc:sldMk cId="3211304731" sldId="272"/>
            <ac:grpSpMk id="12" creationId="{C50A686B-D267-6054-EE7E-9708D27C8CFE}"/>
          </ac:grpSpMkLst>
        </pc:grpChg>
        <pc:grpChg chg="mod">
          <ac:chgData name="Franziska Händschel" userId="e2149472-3187-4d00-b16a-a19eff6fc04a" providerId="ADAL" clId="{585C1A99-4686-48C7-8097-BF9CAD685B40}" dt="2023-05-11T09:16:18.333" v="4"/>
          <ac:grpSpMkLst>
            <pc:docMk/>
            <pc:sldMk cId="3211304731" sldId="272"/>
            <ac:grpSpMk id="14" creationId="{C40C7E17-BEC8-8E8A-A67F-2184E34BAD9C}"/>
          </ac:grpSpMkLst>
        </pc:grpChg>
        <pc:grpChg chg="del mod">
          <ac:chgData name="Franziska Händschel" userId="e2149472-3187-4d00-b16a-a19eff6fc04a" providerId="ADAL" clId="{585C1A99-4686-48C7-8097-BF9CAD685B40}" dt="2023-05-11T09:26:53.971" v="54" actId="478"/>
          <ac:grpSpMkLst>
            <pc:docMk/>
            <pc:sldMk cId="3211304731" sldId="272"/>
            <ac:grpSpMk id="15" creationId="{E603CE79-E13C-B03E-44D6-10696BE26F2F}"/>
          </ac:grpSpMkLst>
        </pc:grpChg>
        <pc:grpChg chg="add del mod">
          <ac:chgData name="Franziska Händschel" userId="e2149472-3187-4d00-b16a-a19eff6fc04a" providerId="ADAL" clId="{585C1A99-4686-48C7-8097-BF9CAD685B40}" dt="2023-05-11T09:16:21.959" v="5"/>
          <ac:grpSpMkLst>
            <pc:docMk/>
            <pc:sldMk cId="3211304731" sldId="272"/>
            <ac:grpSpMk id="23" creationId="{8F50CBEA-FC08-2F0E-AEFF-157D1CEE77ED}"/>
          </ac:grpSpMkLst>
        </pc:grpChg>
        <pc:grpChg chg="add del mod">
          <ac:chgData name="Franziska Händschel" userId="e2149472-3187-4d00-b16a-a19eff6fc04a" providerId="ADAL" clId="{585C1A99-4686-48C7-8097-BF9CAD685B40}" dt="2023-05-11T09:22:57.441" v="17" actId="165"/>
          <ac:grpSpMkLst>
            <pc:docMk/>
            <pc:sldMk cId="3211304731" sldId="272"/>
            <ac:grpSpMk id="34" creationId="{910C4AA2-4F78-F825-A082-777EC25E7543}"/>
          </ac:grpSpMkLst>
        </pc:grpChg>
        <pc:grpChg chg="mod topLvl">
          <ac:chgData name="Franziska Händschel" userId="e2149472-3187-4d00-b16a-a19eff6fc04a" providerId="ADAL" clId="{585C1A99-4686-48C7-8097-BF9CAD685B40}" dt="2023-05-11T09:22:57.441" v="17" actId="165"/>
          <ac:grpSpMkLst>
            <pc:docMk/>
            <pc:sldMk cId="3211304731" sldId="272"/>
            <ac:grpSpMk id="37" creationId="{4B683FFB-6896-767B-2A06-309264611BE5}"/>
          </ac:grpSpMkLst>
        </pc:grpChg>
        <pc:grpChg chg="mod topLvl">
          <ac:chgData name="Franziska Händschel" userId="e2149472-3187-4d00-b16a-a19eff6fc04a" providerId="ADAL" clId="{585C1A99-4686-48C7-8097-BF9CAD685B40}" dt="2023-05-11T09:23:29.908" v="26" actId="1076"/>
          <ac:grpSpMkLst>
            <pc:docMk/>
            <pc:sldMk cId="3211304731" sldId="272"/>
            <ac:grpSpMk id="40" creationId="{AEA020DB-245B-3E53-3F8C-3B824107149F}"/>
          </ac:grpSpMkLst>
        </pc:grpChg>
        <pc:grpChg chg="mod topLvl">
          <ac:chgData name="Franziska Händschel" userId="e2149472-3187-4d00-b16a-a19eff6fc04a" providerId="ADAL" clId="{585C1A99-4686-48C7-8097-BF9CAD685B40}" dt="2023-05-11T09:22:57.441" v="17" actId="165"/>
          <ac:grpSpMkLst>
            <pc:docMk/>
            <pc:sldMk cId="3211304731" sldId="272"/>
            <ac:grpSpMk id="41" creationId="{6A951AFE-88EA-47BC-73AB-536949665F13}"/>
          </ac:grpSpMkLst>
        </pc:grpChg>
        <pc:grpChg chg="mod">
          <ac:chgData name="Franziska Händschel" userId="e2149472-3187-4d00-b16a-a19eff6fc04a" providerId="ADAL" clId="{585C1A99-4686-48C7-8097-BF9CAD685B40}" dt="2023-05-11T09:22:57.441" v="17" actId="165"/>
          <ac:grpSpMkLst>
            <pc:docMk/>
            <pc:sldMk cId="3211304731" sldId="272"/>
            <ac:grpSpMk id="50" creationId="{19B7069B-F22B-87DC-F8B6-EB85E25E8F52}"/>
          </ac:grpSpMkLst>
        </pc:grpChg>
        <pc:grpChg chg="mod">
          <ac:chgData name="Franziska Händschel" userId="e2149472-3187-4d00-b16a-a19eff6fc04a" providerId="ADAL" clId="{585C1A99-4686-48C7-8097-BF9CAD685B40}" dt="2023-05-11T09:22:57.441" v="17" actId="165"/>
          <ac:grpSpMkLst>
            <pc:docMk/>
            <pc:sldMk cId="3211304731" sldId="272"/>
            <ac:grpSpMk id="52" creationId="{CCB1BA35-54F6-D039-5220-6DF1B966970B}"/>
          </ac:grpSpMkLst>
        </pc:grpChg>
        <pc:grpChg chg="add mod">
          <ac:chgData name="Franziska Händschel" userId="e2149472-3187-4d00-b16a-a19eff6fc04a" providerId="ADAL" clId="{585C1A99-4686-48C7-8097-BF9CAD685B40}" dt="2023-05-11T09:28:26.855" v="60" actId="1076"/>
          <ac:grpSpMkLst>
            <pc:docMk/>
            <pc:sldMk cId="3211304731" sldId="272"/>
            <ac:grpSpMk id="61" creationId="{3E58F143-D298-6718-5E25-C173D5EC80E5}"/>
          </ac:grpSpMkLst>
        </pc:grpChg>
        <pc:grpChg chg="mod">
          <ac:chgData name="Franziska Händschel" userId="e2149472-3187-4d00-b16a-a19eff6fc04a" providerId="ADAL" clId="{585C1A99-4686-48C7-8097-BF9CAD685B40}" dt="2023-05-11T09:28:05.947" v="57"/>
          <ac:grpSpMkLst>
            <pc:docMk/>
            <pc:sldMk cId="3211304731" sldId="272"/>
            <ac:grpSpMk id="62" creationId="{7B35D4B6-0C7E-EF80-5253-6DBCCC4983F6}"/>
          </ac:grpSpMkLst>
        </pc:grpChg>
        <pc:grpChg chg="add mod">
          <ac:chgData name="Franziska Händschel" userId="e2149472-3187-4d00-b16a-a19eff6fc04a" providerId="ADAL" clId="{585C1A99-4686-48C7-8097-BF9CAD685B40}" dt="2023-05-11T09:54:35.532" v="440" actId="1076"/>
          <ac:grpSpMkLst>
            <pc:docMk/>
            <pc:sldMk cId="3211304731" sldId="272"/>
            <ac:grpSpMk id="74" creationId="{E336D6E4-71BC-4759-7CA1-0D69D4220E64}"/>
          </ac:grpSpMkLst>
        </pc:grpChg>
        <pc:grpChg chg="mod">
          <ac:chgData name="Franziska Händschel" userId="e2149472-3187-4d00-b16a-a19eff6fc04a" providerId="ADAL" clId="{585C1A99-4686-48C7-8097-BF9CAD685B40}" dt="2023-05-11T09:54:31.938" v="439"/>
          <ac:grpSpMkLst>
            <pc:docMk/>
            <pc:sldMk cId="3211304731" sldId="272"/>
            <ac:grpSpMk id="75" creationId="{4EE6EEFC-E1D5-7FA6-9364-D100AC4807A7}"/>
          </ac:grpSpMkLst>
        </pc:grpChg>
        <pc:grpChg chg="mod">
          <ac:chgData name="Franziska Händschel" userId="e2149472-3187-4d00-b16a-a19eff6fc04a" providerId="ADAL" clId="{585C1A99-4686-48C7-8097-BF9CAD685B40}" dt="2023-05-11T09:54:31.938" v="439"/>
          <ac:grpSpMkLst>
            <pc:docMk/>
            <pc:sldMk cId="3211304731" sldId="272"/>
            <ac:grpSpMk id="77" creationId="{1F6978C9-53C4-C3C5-9254-6700D839F5F6}"/>
          </ac:grpSpMkLst>
        </pc:grpChg>
        <pc:grpChg chg="add mod">
          <ac:chgData name="Franziska Händschel" userId="e2149472-3187-4d00-b16a-a19eff6fc04a" providerId="ADAL" clId="{585C1A99-4686-48C7-8097-BF9CAD685B40}" dt="2023-05-11T09:54:35.532" v="440" actId="1076"/>
          <ac:grpSpMkLst>
            <pc:docMk/>
            <pc:sldMk cId="3211304731" sldId="272"/>
            <ac:grpSpMk id="83" creationId="{D98178C9-20B8-999A-3575-8067E96D2F39}"/>
          </ac:grpSpMkLst>
        </pc:grpChg>
        <pc:picChg chg="mod">
          <ac:chgData name="Franziska Händschel" userId="e2149472-3187-4d00-b16a-a19eff6fc04a" providerId="ADAL" clId="{585C1A99-4686-48C7-8097-BF9CAD685B40}" dt="2023-05-11T09:16:18.333" v="4"/>
          <ac:picMkLst>
            <pc:docMk/>
            <pc:sldMk cId="3211304731" sldId="272"/>
            <ac:picMk id="5" creationId="{C2620C37-016F-F53F-20A2-A0884C1E97FB}"/>
          </ac:picMkLst>
        </pc:picChg>
        <pc:picChg chg="mod">
          <ac:chgData name="Franziska Händschel" userId="e2149472-3187-4d00-b16a-a19eff6fc04a" providerId="ADAL" clId="{585C1A99-4686-48C7-8097-BF9CAD685B40}" dt="2023-05-11T09:16:18.333" v="4"/>
          <ac:picMkLst>
            <pc:docMk/>
            <pc:sldMk cId="3211304731" sldId="272"/>
            <ac:picMk id="7" creationId="{935D8AAC-6B58-7EA1-4EA8-1F07B05629E0}"/>
          </ac:picMkLst>
        </pc:picChg>
        <pc:picChg chg="mod">
          <ac:chgData name="Franziska Händschel" userId="e2149472-3187-4d00-b16a-a19eff6fc04a" providerId="ADAL" clId="{585C1A99-4686-48C7-8097-BF9CAD685B40}" dt="2023-05-11T09:16:18.333" v="4"/>
          <ac:picMkLst>
            <pc:docMk/>
            <pc:sldMk cId="3211304731" sldId="272"/>
            <ac:picMk id="16" creationId="{0C105016-7964-E36B-30B2-C1AD9C299EC2}"/>
          </ac:picMkLst>
        </pc:picChg>
        <pc:picChg chg="mod">
          <ac:chgData name="Franziska Händschel" userId="e2149472-3187-4d00-b16a-a19eff6fc04a" providerId="ADAL" clId="{585C1A99-4686-48C7-8097-BF9CAD685B40}" dt="2023-05-11T09:16:18.333" v="4"/>
          <ac:picMkLst>
            <pc:docMk/>
            <pc:sldMk cId="3211304731" sldId="272"/>
            <ac:picMk id="17" creationId="{F33A4601-4370-C02F-1E3C-5A97EE5D8780}"/>
          </ac:picMkLst>
        </pc:picChg>
        <pc:picChg chg="mod">
          <ac:chgData name="Franziska Händschel" userId="e2149472-3187-4d00-b16a-a19eff6fc04a" providerId="ADAL" clId="{585C1A99-4686-48C7-8097-BF9CAD685B40}" dt="2023-05-11T09:16:18.333" v="4"/>
          <ac:picMkLst>
            <pc:docMk/>
            <pc:sldMk cId="3211304731" sldId="272"/>
            <ac:picMk id="18" creationId="{DBAFC3B2-4134-73E8-5803-2B1BBA2CE928}"/>
          </ac:picMkLst>
        </pc:picChg>
        <pc:picChg chg="mod">
          <ac:chgData name="Franziska Händschel" userId="e2149472-3187-4d00-b16a-a19eff6fc04a" providerId="ADAL" clId="{585C1A99-4686-48C7-8097-BF9CAD685B40}" dt="2023-05-11T09:16:18.333" v="4"/>
          <ac:picMkLst>
            <pc:docMk/>
            <pc:sldMk cId="3211304731" sldId="272"/>
            <ac:picMk id="19" creationId="{B7E1AAC4-DBBB-EA92-AED2-A884DA906E98}"/>
          </ac:picMkLst>
        </pc:picChg>
        <pc:picChg chg="mod">
          <ac:chgData name="Franziska Händschel" userId="e2149472-3187-4d00-b16a-a19eff6fc04a" providerId="ADAL" clId="{585C1A99-4686-48C7-8097-BF9CAD685B40}" dt="2023-05-11T09:16:18.333" v="4"/>
          <ac:picMkLst>
            <pc:docMk/>
            <pc:sldMk cId="3211304731" sldId="272"/>
            <ac:picMk id="20" creationId="{2FF1956A-1A84-F7D0-DEC3-DFFB55937814}"/>
          </ac:picMkLst>
        </pc:picChg>
        <pc:picChg chg="mod">
          <ac:chgData name="Franziska Händschel" userId="e2149472-3187-4d00-b16a-a19eff6fc04a" providerId="ADAL" clId="{585C1A99-4686-48C7-8097-BF9CAD685B40}" dt="2023-05-11T09:23:36.106" v="28" actId="34136"/>
          <ac:picMkLst>
            <pc:docMk/>
            <pc:sldMk cId="3211304731" sldId="272"/>
            <ac:picMk id="21" creationId="{E24DF027-06D4-12AD-86D0-AF3D043D364F}"/>
          </ac:picMkLst>
        </pc:picChg>
        <pc:picChg chg="mod">
          <ac:chgData name="Franziska Händschel" userId="e2149472-3187-4d00-b16a-a19eff6fc04a" providerId="ADAL" clId="{585C1A99-4686-48C7-8097-BF9CAD685B40}" dt="2023-05-11T09:16:18.333" v="4"/>
          <ac:picMkLst>
            <pc:docMk/>
            <pc:sldMk cId="3211304731" sldId="272"/>
            <ac:picMk id="24" creationId="{726C4572-F0EC-BF16-19E7-8B81C805B265}"/>
          </ac:picMkLst>
        </pc:picChg>
        <pc:picChg chg="mod">
          <ac:chgData name="Franziska Händschel" userId="e2149472-3187-4d00-b16a-a19eff6fc04a" providerId="ADAL" clId="{585C1A99-4686-48C7-8097-BF9CAD685B40}" dt="2023-05-11T09:16:18.333" v="4"/>
          <ac:picMkLst>
            <pc:docMk/>
            <pc:sldMk cId="3211304731" sldId="272"/>
            <ac:picMk id="25" creationId="{6559AF4B-F74E-C05A-D507-89A2DE3850AF}"/>
          </ac:picMkLst>
        </pc:picChg>
        <pc:picChg chg="mod">
          <ac:chgData name="Franziska Händschel" userId="e2149472-3187-4d00-b16a-a19eff6fc04a" providerId="ADAL" clId="{585C1A99-4686-48C7-8097-BF9CAD685B40}" dt="2023-05-11T09:16:18.333" v="4"/>
          <ac:picMkLst>
            <pc:docMk/>
            <pc:sldMk cId="3211304731" sldId="272"/>
            <ac:picMk id="28" creationId="{C2BD334A-432C-D78A-08C5-10D5DE1003C1}"/>
          </ac:picMkLst>
        </pc:picChg>
        <pc:picChg chg="mod">
          <ac:chgData name="Franziska Händschel" userId="e2149472-3187-4d00-b16a-a19eff6fc04a" providerId="ADAL" clId="{585C1A99-4686-48C7-8097-BF9CAD685B40}" dt="2023-05-11T09:16:18.333" v="4"/>
          <ac:picMkLst>
            <pc:docMk/>
            <pc:sldMk cId="3211304731" sldId="272"/>
            <ac:picMk id="29" creationId="{AB692EB4-EA99-5B1D-29A6-011FEF85EF0B}"/>
          </ac:picMkLst>
        </pc:picChg>
        <pc:picChg chg="mod">
          <ac:chgData name="Franziska Händschel" userId="e2149472-3187-4d00-b16a-a19eff6fc04a" providerId="ADAL" clId="{585C1A99-4686-48C7-8097-BF9CAD685B40}" dt="2023-05-11T09:16:18.333" v="4"/>
          <ac:picMkLst>
            <pc:docMk/>
            <pc:sldMk cId="3211304731" sldId="272"/>
            <ac:picMk id="31" creationId="{BFFA281A-0D41-E3CC-4A59-64C4E5876C6E}"/>
          </ac:picMkLst>
        </pc:picChg>
        <pc:picChg chg="mod">
          <ac:chgData name="Franziska Händschel" userId="e2149472-3187-4d00-b16a-a19eff6fc04a" providerId="ADAL" clId="{585C1A99-4686-48C7-8097-BF9CAD685B40}" dt="2023-05-11T09:16:18.333" v="4"/>
          <ac:picMkLst>
            <pc:docMk/>
            <pc:sldMk cId="3211304731" sldId="272"/>
            <ac:picMk id="32" creationId="{2C6947E6-9ED1-BE65-7394-6D559E493DFD}"/>
          </ac:picMkLst>
        </pc:picChg>
        <pc:picChg chg="mod">
          <ac:chgData name="Franziska Händschel" userId="e2149472-3187-4d00-b16a-a19eff6fc04a" providerId="ADAL" clId="{585C1A99-4686-48C7-8097-BF9CAD685B40}" dt="2023-05-11T09:16:18.333" v="4"/>
          <ac:picMkLst>
            <pc:docMk/>
            <pc:sldMk cId="3211304731" sldId="272"/>
            <ac:picMk id="33" creationId="{D8E33D28-90DB-D909-D72C-1AEE2184919A}"/>
          </ac:picMkLst>
        </pc:picChg>
        <pc:picChg chg="mod">
          <ac:chgData name="Franziska Händschel" userId="e2149472-3187-4d00-b16a-a19eff6fc04a" providerId="ADAL" clId="{585C1A99-4686-48C7-8097-BF9CAD685B40}" dt="2023-05-11T09:22:57.441" v="17" actId="165"/>
          <ac:picMkLst>
            <pc:docMk/>
            <pc:sldMk cId="3211304731" sldId="272"/>
            <ac:picMk id="42" creationId="{0C02BFB0-D7FA-C760-A0B5-3395D4291965}"/>
          </ac:picMkLst>
        </pc:picChg>
        <pc:picChg chg="mod">
          <ac:chgData name="Franziska Händschel" userId="e2149472-3187-4d00-b16a-a19eff6fc04a" providerId="ADAL" clId="{585C1A99-4686-48C7-8097-BF9CAD685B40}" dt="2023-05-11T09:22:57.441" v="17" actId="165"/>
          <ac:picMkLst>
            <pc:docMk/>
            <pc:sldMk cId="3211304731" sldId="272"/>
            <ac:picMk id="43" creationId="{533B5481-BF0D-2637-39A2-345AAC360038}"/>
          </ac:picMkLst>
        </pc:picChg>
        <pc:picChg chg="mod">
          <ac:chgData name="Franziska Händschel" userId="e2149472-3187-4d00-b16a-a19eff6fc04a" providerId="ADAL" clId="{585C1A99-4686-48C7-8097-BF9CAD685B40}" dt="2023-05-11T09:22:57.441" v="17" actId="165"/>
          <ac:picMkLst>
            <pc:docMk/>
            <pc:sldMk cId="3211304731" sldId="272"/>
            <ac:picMk id="44" creationId="{1DDC6718-55F0-5D99-BE7F-63245B59CCCB}"/>
          </ac:picMkLst>
        </pc:picChg>
        <pc:picChg chg="mod">
          <ac:chgData name="Franziska Händschel" userId="e2149472-3187-4d00-b16a-a19eff6fc04a" providerId="ADAL" clId="{585C1A99-4686-48C7-8097-BF9CAD685B40}" dt="2023-05-11T09:22:57.441" v="17" actId="165"/>
          <ac:picMkLst>
            <pc:docMk/>
            <pc:sldMk cId="3211304731" sldId="272"/>
            <ac:picMk id="45" creationId="{5934E8D2-2B0D-26A9-123D-986A27180871}"/>
          </ac:picMkLst>
        </pc:picChg>
        <pc:picChg chg="mod">
          <ac:chgData name="Franziska Händschel" userId="e2149472-3187-4d00-b16a-a19eff6fc04a" providerId="ADAL" clId="{585C1A99-4686-48C7-8097-BF9CAD685B40}" dt="2023-05-11T09:22:57.441" v="17" actId="165"/>
          <ac:picMkLst>
            <pc:docMk/>
            <pc:sldMk cId="3211304731" sldId="272"/>
            <ac:picMk id="47" creationId="{AF655EEE-64DF-1DBF-AE95-B1D561E66659}"/>
          </ac:picMkLst>
        </pc:picChg>
        <pc:picChg chg="mod">
          <ac:chgData name="Franziska Händschel" userId="e2149472-3187-4d00-b16a-a19eff6fc04a" providerId="ADAL" clId="{585C1A99-4686-48C7-8097-BF9CAD685B40}" dt="2023-05-11T09:22:57.441" v="17" actId="165"/>
          <ac:picMkLst>
            <pc:docMk/>
            <pc:sldMk cId="3211304731" sldId="272"/>
            <ac:picMk id="48" creationId="{A2ECB11C-18C3-1395-1090-CFA6AB0A6241}"/>
          </ac:picMkLst>
        </pc:picChg>
        <pc:picChg chg="mod">
          <ac:chgData name="Franziska Händschel" userId="e2149472-3187-4d00-b16a-a19eff6fc04a" providerId="ADAL" clId="{585C1A99-4686-48C7-8097-BF9CAD685B40}" dt="2023-05-11T09:22:57.441" v="17" actId="165"/>
          <ac:picMkLst>
            <pc:docMk/>
            <pc:sldMk cId="3211304731" sldId="272"/>
            <ac:picMk id="49" creationId="{E4DB4570-FE31-C31A-3308-8805E0EDC38F}"/>
          </ac:picMkLst>
        </pc:picChg>
        <pc:picChg chg="mod">
          <ac:chgData name="Franziska Händschel" userId="e2149472-3187-4d00-b16a-a19eff6fc04a" providerId="ADAL" clId="{585C1A99-4686-48C7-8097-BF9CAD685B40}" dt="2023-05-11T09:22:57.441" v="17" actId="165"/>
          <ac:picMkLst>
            <pc:docMk/>
            <pc:sldMk cId="3211304731" sldId="272"/>
            <ac:picMk id="53" creationId="{DF3DC040-121D-A794-D9D6-2C4333A1DB16}"/>
          </ac:picMkLst>
        </pc:picChg>
        <pc:picChg chg="mod">
          <ac:chgData name="Franziska Händschel" userId="e2149472-3187-4d00-b16a-a19eff6fc04a" providerId="ADAL" clId="{585C1A99-4686-48C7-8097-BF9CAD685B40}" dt="2023-05-11T09:22:57.441" v="17" actId="165"/>
          <ac:picMkLst>
            <pc:docMk/>
            <pc:sldMk cId="3211304731" sldId="272"/>
            <ac:picMk id="54" creationId="{7F254704-5E8B-477A-2022-9FCDBE7FC196}"/>
          </ac:picMkLst>
        </pc:picChg>
        <pc:picChg chg="mod">
          <ac:chgData name="Franziska Händschel" userId="e2149472-3187-4d00-b16a-a19eff6fc04a" providerId="ADAL" clId="{585C1A99-4686-48C7-8097-BF9CAD685B40}" dt="2023-05-11T09:22:57.441" v="17" actId="165"/>
          <ac:picMkLst>
            <pc:docMk/>
            <pc:sldMk cId="3211304731" sldId="272"/>
            <ac:picMk id="55" creationId="{8EA05F8D-131A-3722-0307-5F42B412C794}"/>
          </ac:picMkLst>
        </pc:picChg>
        <pc:picChg chg="mod">
          <ac:chgData name="Franziska Händschel" userId="e2149472-3187-4d00-b16a-a19eff6fc04a" providerId="ADAL" clId="{585C1A99-4686-48C7-8097-BF9CAD685B40}" dt="2023-05-11T09:22:57.441" v="17" actId="165"/>
          <ac:picMkLst>
            <pc:docMk/>
            <pc:sldMk cId="3211304731" sldId="272"/>
            <ac:picMk id="56" creationId="{409F7E93-F7D2-2104-A022-50F287816606}"/>
          </ac:picMkLst>
        </pc:picChg>
        <pc:picChg chg="mod">
          <ac:chgData name="Franziska Händschel" userId="e2149472-3187-4d00-b16a-a19eff6fc04a" providerId="ADAL" clId="{585C1A99-4686-48C7-8097-BF9CAD685B40}" dt="2023-05-11T09:22:57.441" v="17" actId="165"/>
          <ac:picMkLst>
            <pc:docMk/>
            <pc:sldMk cId="3211304731" sldId="272"/>
            <ac:picMk id="57" creationId="{28F628CB-9D01-5795-996B-50D5E9DA3672}"/>
          </ac:picMkLst>
        </pc:picChg>
        <pc:picChg chg="mod">
          <ac:chgData name="Franziska Händschel" userId="e2149472-3187-4d00-b16a-a19eff6fc04a" providerId="ADAL" clId="{585C1A99-4686-48C7-8097-BF9CAD685B40}" dt="2023-05-11T09:22:57.441" v="17" actId="165"/>
          <ac:picMkLst>
            <pc:docMk/>
            <pc:sldMk cId="3211304731" sldId="272"/>
            <ac:picMk id="58" creationId="{F8F4A957-5AC4-2C97-1889-717BD47E1E74}"/>
          </ac:picMkLst>
        </pc:picChg>
        <pc:picChg chg="mod">
          <ac:chgData name="Franziska Händschel" userId="e2149472-3187-4d00-b16a-a19eff6fc04a" providerId="ADAL" clId="{585C1A99-4686-48C7-8097-BF9CAD685B40}" dt="2023-05-11T09:22:57.441" v="17" actId="165"/>
          <ac:picMkLst>
            <pc:docMk/>
            <pc:sldMk cId="3211304731" sldId="272"/>
            <ac:picMk id="60" creationId="{E6BC23A3-6EF3-EFC8-22E4-3D406C25BD74}"/>
          </ac:picMkLst>
        </pc:picChg>
        <pc:picChg chg="mod">
          <ac:chgData name="Franziska Händschel" userId="e2149472-3187-4d00-b16a-a19eff6fc04a" providerId="ADAL" clId="{585C1A99-4686-48C7-8097-BF9CAD685B40}" dt="2023-05-11T09:28:05.947" v="57"/>
          <ac:picMkLst>
            <pc:docMk/>
            <pc:sldMk cId="3211304731" sldId="272"/>
            <ac:picMk id="67" creationId="{431578F0-137C-7D6B-905E-736212A2244F}"/>
          </ac:picMkLst>
        </pc:picChg>
        <pc:picChg chg="mod">
          <ac:chgData name="Franziska Händschel" userId="e2149472-3187-4d00-b16a-a19eff6fc04a" providerId="ADAL" clId="{585C1A99-4686-48C7-8097-BF9CAD685B40}" dt="2023-05-11T09:54:31.938" v="439"/>
          <ac:picMkLst>
            <pc:docMk/>
            <pc:sldMk cId="3211304731" sldId="272"/>
            <ac:picMk id="78" creationId="{2E3BF61E-B4D4-8598-C359-31479AD5EDF6}"/>
          </ac:picMkLst>
        </pc:picChg>
        <pc:picChg chg="mod">
          <ac:chgData name="Franziska Händschel" userId="e2149472-3187-4d00-b16a-a19eff6fc04a" providerId="ADAL" clId="{585C1A99-4686-48C7-8097-BF9CAD685B40}" dt="2023-05-11T09:54:31.938" v="439"/>
          <ac:picMkLst>
            <pc:docMk/>
            <pc:sldMk cId="3211304731" sldId="272"/>
            <ac:picMk id="79" creationId="{D1796547-FCC1-208F-D41E-953DF2D0CB50}"/>
          </ac:picMkLst>
        </pc:picChg>
        <pc:picChg chg="mod">
          <ac:chgData name="Franziska Händschel" userId="e2149472-3187-4d00-b16a-a19eff6fc04a" providerId="ADAL" clId="{585C1A99-4686-48C7-8097-BF9CAD685B40}" dt="2023-05-11T09:54:31.938" v="439"/>
          <ac:picMkLst>
            <pc:docMk/>
            <pc:sldMk cId="3211304731" sldId="272"/>
            <ac:picMk id="80" creationId="{D83C4307-560B-42DD-8A76-1FDA9DBF34AF}"/>
          </ac:picMkLst>
        </pc:picChg>
        <pc:picChg chg="mod">
          <ac:chgData name="Franziska Händschel" userId="e2149472-3187-4d00-b16a-a19eff6fc04a" providerId="ADAL" clId="{585C1A99-4686-48C7-8097-BF9CAD685B40}" dt="2023-05-11T09:54:31.938" v="439"/>
          <ac:picMkLst>
            <pc:docMk/>
            <pc:sldMk cId="3211304731" sldId="272"/>
            <ac:picMk id="81" creationId="{55C7199F-0F00-4D05-4B4C-8EA2D22F2EBF}"/>
          </ac:picMkLst>
        </pc:picChg>
        <pc:picChg chg="mod">
          <ac:chgData name="Franziska Händschel" userId="e2149472-3187-4d00-b16a-a19eff6fc04a" providerId="ADAL" clId="{585C1A99-4686-48C7-8097-BF9CAD685B40}" dt="2023-05-11T09:54:31.938" v="439"/>
          <ac:picMkLst>
            <pc:docMk/>
            <pc:sldMk cId="3211304731" sldId="272"/>
            <ac:picMk id="82" creationId="{9FA97120-41D4-3274-B80E-B606D2C67DBB}"/>
          </ac:picMkLst>
        </pc:picChg>
        <pc:picChg chg="mod">
          <ac:chgData name="Franziska Händschel" userId="e2149472-3187-4d00-b16a-a19eff6fc04a" providerId="ADAL" clId="{585C1A99-4686-48C7-8097-BF9CAD685B40}" dt="2023-05-11T09:54:31.938" v="439"/>
          <ac:picMkLst>
            <pc:docMk/>
            <pc:sldMk cId="3211304731" sldId="272"/>
            <ac:picMk id="84" creationId="{A7D066D3-7EAF-D81D-FE1C-643C89D70E7C}"/>
          </ac:picMkLst>
        </pc:picChg>
        <pc:picChg chg="mod">
          <ac:chgData name="Franziska Händschel" userId="e2149472-3187-4d00-b16a-a19eff6fc04a" providerId="ADAL" clId="{585C1A99-4686-48C7-8097-BF9CAD685B40}" dt="2023-05-11T09:54:31.938" v="439"/>
          <ac:picMkLst>
            <pc:docMk/>
            <pc:sldMk cId="3211304731" sldId="272"/>
            <ac:picMk id="85" creationId="{F28D9602-BD07-1CD3-4E09-ED5BE5F29A86}"/>
          </ac:picMkLst>
        </pc:picChg>
        <pc:picChg chg="mod">
          <ac:chgData name="Franziska Händschel" userId="e2149472-3187-4d00-b16a-a19eff6fc04a" providerId="ADAL" clId="{585C1A99-4686-48C7-8097-BF9CAD685B40}" dt="2023-05-11T09:54:31.938" v="439"/>
          <ac:picMkLst>
            <pc:docMk/>
            <pc:sldMk cId="3211304731" sldId="272"/>
            <ac:picMk id="86" creationId="{AA1AC03B-130A-3ED5-6295-7A7A4B63960E}"/>
          </ac:picMkLst>
        </pc:picChg>
        <pc:picChg chg="mod">
          <ac:chgData name="Franziska Händschel" userId="e2149472-3187-4d00-b16a-a19eff6fc04a" providerId="ADAL" clId="{585C1A99-4686-48C7-8097-BF9CAD685B40}" dt="2023-05-11T09:54:31.938" v="439"/>
          <ac:picMkLst>
            <pc:docMk/>
            <pc:sldMk cId="3211304731" sldId="272"/>
            <ac:picMk id="87" creationId="{11F985CF-0036-282B-6566-2E7CBB5785CB}"/>
          </ac:picMkLst>
        </pc:picChg>
        <pc:picChg chg="mod">
          <ac:chgData name="Franziska Händschel" userId="e2149472-3187-4d00-b16a-a19eff6fc04a" providerId="ADAL" clId="{585C1A99-4686-48C7-8097-BF9CAD685B40}" dt="2023-05-11T09:54:31.938" v="439"/>
          <ac:picMkLst>
            <pc:docMk/>
            <pc:sldMk cId="3211304731" sldId="272"/>
            <ac:picMk id="89" creationId="{FE73629F-68D5-431B-E7FE-9C8444B0A5CB}"/>
          </ac:picMkLst>
        </pc:picChg>
        <pc:picChg chg="mod">
          <ac:chgData name="Franziska Händschel" userId="e2149472-3187-4d00-b16a-a19eff6fc04a" providerId="ADAL" clId="{585C1A99-4686-48C7-8097-BF9CAD685B40}" dt="2023-05-11T09:54:31.938" v="439"/>
          <ac:picMkLst>
            <pc:docMk/>
            <pc:sldMk cId="3211304731" sldId="272"/>
            <ac:picMk id="90" creationId="{86611684-A205-DE95-B9AC-4E91C74414FF}"/>
          </ac:picMkLst>
        </pc:picChg>
        <pc:picChg chg="mod">
          <ac:chgData name="Franziska Händschel" userId="e2149472-3187-4d00-b16a-a19eff6fc04a" providerId="ADAL" clId="{585C1A99-4686-48C7-8097-BF9CAD685B40}" dt="2023-05-11T09:54:31.938" v="439"/>
          <ac:picMkLst>
            <pc:docMk/>
            <pc:sldMk cId="3211304731" sldId="272"/>
            <ac:picMk id="91" creationId="{513D7ECB-66DA-EAC8-0AC4-04ED936BA672}"/>
          </ac:picMkLst>
        </pc:picChg>
        <pc:cxnChg chg="mod">
          <ac:chgData name="Franziska Händschel" userId="e2149472-3187-4d00-b16a-a19eff6fc04a" providerId="ADAL" clId="{585C1A99-4686-48C7-8097-BF9CAD685B40}" dt="2023-05-11T09:28:05.947" v="57"/>
          <ac:cxnSpMkLst>
            <pc:docMk/>
            <pc:sldMk cId="3211304731" sldId="272"/>
            <ac:cxnSpMk id="68" creationId="{51867E78-07F3-74E8-4DA0-64581B3038B8}"/>
          </ac:cxnSpMkLst>
        </pc:cxnChg>
      </pc:sldChg>
      <pc:sldChg chg="addSp delSp modSp add del mod">
        <pc:chgData name="Franziska Händschel" userId="e2149472-3187-4d00-b16a-a19eff6fc04a" providerId="ADAL" clId="{585C1A99-4686-48C7-8097-BF9CAD685B40}" dt="2023-05-11T13:50:47.220" v="4467" actId="47"/>
        <pc:sldMkLst>
          <pc:docMk/>
          <pc:sldMk cId="1224219390" sldId="273"/>
        </pc:sldMkLst>
        <pc:spChg chg="add del mod">
          <ac:chgData name="Franziska Händschel" userId="e2149472-3187-4d00-b16a-a19eff6fc04a" providerId="ADAL" clId="{585C1A99-4686-48C7-8097-BF9CAD685B40}" dt="2023-05-11T09:31:16.155" v="95"/>
          <ac:spMkLst>
            <pc:docMk/>
            <pc:sldMk cId="1224219390" sldId="273"/>
            <ac:spMk id="2" creationId="{AA6B79FF-526A-6C5D-3CF2-46F4B42CBE4B}"/>
          </ac:spMkLst>
        </pc:spChg>
        <pc:spChg chg="add del mod">
          <ac:chgData name="Franziska Händschel" userId="e2149472-3187-4d00-b16a-a19eff6fc04a" providerId="ADAL" clId="{585C1A99-4686-48C7-8097-BF9CAD685B40}" dt="2023-05-11T09:31:16.155" v="95"/>
          <ac:spMkLst>
            <pc:docMk/>
            <pc:sldMk cId="1224219390" sldId="273"/>
            <ac:spMk id="3" creationId="{BFBC596F-CAAA-5869-D21B-B54617268C4E}"/>
          </ac:spMkLst>
        </pc:spChg>
        <pc:spChg chg="mod">
          <ac:chgData name="Franziska Händschel" userId="e2149472-3187-4d00-b16a-a19eff6fc04a" providerId="ADAL" clId="{585C1A99-4686-48C7-8097-BF9CAD685B40}" dt="2023-05-11T09:31:16.155" v="95"/>
          <ac:spMkLst>
            <pc:docMk/>
            <pc:sldMk cId="1224219390" sldId="273"/>
            <ac:spMk id="4" creationId="{551A1159-770C-36D4-5BDE-742B926D3493}"/>
          </ac:spMkLst>
        </pc:spChg>
        <pc:spChg chg="del mod">
          <ac:chgData name="Franziska Händschel" userId="e2149472-3187-4d00-b16a-a19eff6fc04a" providerId="ADAL" clId="{585C1A99-4686-48C7-8097-BF9CAD685B40}" dt="2023-05-11T09:31:38.537" v="98" actId="478"/>
          <ac:spMkLst>
            <pc:docMk/>
            <pc:sldMk cId="1224219390" sldId="273"/>
            <ac:spMk id="5" creationId="{EBB7E9AC-522F-D277-39CE-CF652F5FEDFA}"/>
          </ac:spMkLst>
        </pc:spChg>
        <pc:spChg chg="del mod">
          <ac:chgData name="Franziska Händschel" userId="e2149472-3187-4d00-b16a-a19eff6fc04a" providerId="ADAL" clId="{585C1A99-4686-48C7-8097-BF9CAD685B40}" dt="2023-05-11T09:33:35.714" v="172" actId="478"/>
          <ac:spMkLst>
            <pc:docMk/>
            <pc:sldMk cId="1224219390" sldId="273"/>
            <ac:spMk id="6" creationId="{0ADBEBC8-854E-7CEF-689E-DC9DA3E5DE5E}"/>
          </ac:spMkLst>
        </pc:spChg>
        <pc:spChg chg="del mod">
          <ac:chgData name="Franziska Händschel" userId="e2149472-3187-4d00-b16a-a19eff6fc04a" providerId="ADAL" clId="{585C1A99-4686-48C7-8097-BF9CAD685B40}" dt="2023-05-11T09:54:29.934" v="438" actId="21"/>
          <ac:spMkLst>
            <pc:docMk/>
            <pc:sldMk cId="1224219390" sldId="273"/>
            <ac:spMk id="7" creationId="{B341F7B4-26E9-0EA8-C60D-7410DA52C2C1}"/>
          </ac:spMkLst>
        </pc:spChg>
        <pc:spChg chg="add mod topLvl">
          <ac:chgData name="Franziska Händschel" userId="e2149472-3187-4d00-b16a-a19eff6fc04a" providerId="ADAL" clId="{585C1A99-4686-48C7-8097-BF9CAD685B40}" dt="2023-05-11T10:14:12.681" v="845" actId="207"/>
          <ac:spMkLst>
            <pc:docMk/>
            <pc:sldMk cId="1224219390" sldId="273"/>
            <ac:spMk id="8" creationId="{30E7A6AA-578A-5A7E-2772-0D037F241892}"/>
          </ac:spMkLst>
        </pc:spChg>
        <pc:spChg chg="mod">
          <ac:chgData name="Franziska Händschel" userId="e2149472-3187-4d00-b16a-a19eff6fc04a" providerId="ADAL" clId="{585C1A99-4686-48C7-8097-BF9CAD685B40}" dt="2023-05-11T09:32:00.283" v="103"/>
          <ac:spMkLst>
            <pc:docMk/>
            <pc:sldMk cId="1224219390" sldId="273"/>
            <ac:spMk id="11" creationId="{FC50E3AC-B9AE-E231-0688-891D0E9AC070}"/>
          </ac:spMkLst>
        </pc:spChg>
        <pc:spChg chg="mod">
          <ac:chgData name="Franziska Händschel" userId="e2149472-3187-4d00-b16a-a19eff6fc04a" providerId="ADAL" clId="{585C1A99-4686-48C7-8097-BF9CAD685B40}" dt="2023-05-11T09:32:00.283" v="103"/>
          <ac:spMkLst>
            <pc:docMk/>
            <pc:sldMk cId="1224219390" sldId="273"/>
            <ac:spMk id="23" creationId="{93B90D1E-0480-B076-E884-3DC23A594922}"/>
          </ac:spMkLst>
        </pc:spChg>
        <pc:spChg chg="add del mod">
          <ac:chgData name="Franziska Händschel" userId="e2149472-3187-4d00-b16a-a19eff6fc04a" providerId="ADAL" clId="{585C1A99-4686-48C7-8097-BF9CAD685B40}" dt="2023-05-11T09:33:27.731" v="171" actId="478"/>
          <ac:spMkLst>
            <pc:docMk/>
            <pc:sldMk cId="1224219390" sldId="273"/>
            <ac:spMk id="27" creationId="{C5756664-8D76-694C-95B2-2397259F869B}"/>
          </ac:spMkLst>
        </pc:spChg>
        <pc:spChg chg="add del mod ord">
          <ac:chgData name="Franziska Händschel" userId="e2149472-3187-4d00-b16a-a19eff6fc04a" providerId="ADAL" clId="{585C1A99-4686-48C7-8097-BF9CAD685B40}" dt="2023-05-11T09:54:29.934" v="438" actId="21"/>
          <ac:spMkLst>
            <pc:docMk/>
            <pc:sldMk cId="1224219390" sldId="273"/>
            <ac:spMk id="30" creationId="{8643732A-4E4B-A6DD-38EF-027F53EFEA2F}"/>
          </ac:spMkLst>
        </pc:spChg>
        <pc:spChg chg="add mod topLvl">
          <ac:chgData name="Franziska Händschel" userId="e2149472-3187-4d00-b16a-a19eff6fc04a" providerId="ADAL" clId="{585C1A99-4686-48C7-8097-BF9CAD685B40}" dt="2023-05-11T10:14:12.681" v="845" actId="207"/>
          <ac:spMkLst>
            <pc:docMk/>
            <pc:sldMk cId="1224219390" sldId="273"/>
            <ac:spMk id="31" creationId="{CA4A8707-1074-9A49-E284-EAAF648433A1}"/>
          </ac:spMkLst>
        </pc:spChg>
        <pc:spChg chg="add mod topLvl">
          <ac:chgData name="Franziska Händschel" userId="e2149472-3187-4d00-b16a-a19eff6fc04a" providerId="ADAL" clId="{585C1A99-4686-48C7-8097-BF9CAD685B40}" dt="2023-05-11T11:06:37.842" v="1776" actId="207"/>
          <ac:spMkLst>
            <pc:docMk/>
            <pc:sldMk cId="1224219390" sldId="273"/>
            <ac:spMk id="32" creationId="{70DA4CEC-172D-FF3B-6288-A51F9F2F0500}"/>
          </ac:spMkLst>
        </pc:spChg>
        <pc:spChg chg="add mod topLvl">
          <ac:chgData name="Franziska Händschel" userId="e2149472-3187-4d00-b16a-a19eff6fc04a" providerId="ADAL" clId="{585C1A99-4686-48C7-8097-BF9CAD685B40}" dt="2023-05-11T11:06:34.688" v="1775" actId="207"/>
          <ac:spMkLst>
            <pc:docMk/>
            <pc:sldMk cId="1224219390" sldId="273"/>
            <ac:spMk id="33" creationId="{9D73A525-DF6A-097B-4D60-E26993FE7DDB}"/>
          </ac:spMkLst>
        </pc:spChg>
        <pc:spChg chg="add mod topLvl">
          <ac:chgData name="Franziska Händschel" userId="e2149472-3187-4d00-b16a-a19eff6fc04a" providerId="ADAL" clId="{585C1A99-4686-48C7-8097-BF9CAD685B40}" dt="2023-05-11T11:06:34.688" v="1775" actId="207"/>
          <ac:spMkLst>
            <pc:docMk/>
            <pc:sldMk cId="1224219390" sldId="273"/>
            <ac:spMk id="34" creationId="{E3D319FD-EB50-DC7A-6501-CB21B84EB418}"/>
          </ac:spMkLst>
        </pc:spChg>
        <pc:spChg chg="add del mod">
          <ac:chgData name="Franziska Händschel" userId="e2149472-3187-4d00-b16a-a19eff6fc04a" providerId="ADAL" clId="{585C1A99-4686-48C7-8097-BF9CAD685B40}" dt="2023-05-11T09:31:36.986" v="97"/>
          <ac:spMkLst>
            <pc:docMk/>
            <pc:sldMk cId="1224219390" sldId="273"/>
            <ac:spMk id="35" creationId="{62BCC4A5-6007-C7CB-2706-62C35D77D953}"/>
          </ac:spMkLst>
        </pc:spChg>
        <pc:spChg chg="del">
          <ac:chgData name="Franziska Händschel" userId="e2149472-3187-4d00-b16a-a19eff6fc04a" providerId="ADAL" clId="{585C1A99-4686-48C7-8097-BF9CAD685B40}" dt="2023-05-11T09:31:50.966" v="102" actId="478"/>
          <ac:spMkLst>
            <pc:docMk/>
            <pc:sldMk cId="1224219390" sldId="273"/>
            <ac:spMk id="36" creationId="{1E4C40E9-CF7F-948F-BB7B-B51A03CC5CE5}"/>
          </ac:spMkLst>
        </pc:spChg>
        <pc:spChg chg="del">
          <ac:chgData name="Franziska Händschel" userId="e2149472-3187-4d00-b16a-a19eff6fc04a" providerId="ADAL" clId="{585C1A99-4686-48C7-8097-BF9CAD685B40}" dt="2023-05-11T09:29:55.258" v="78" actId="478"/>
          <ac:spMkLst>
            <pc:docMk/>
            <pc:sldMk cId="1224219390" sldId="273"/>
            <ac:spMk id="38" creationId="{27C3B504-36B0-2D57-7D23-7DE9AA793E32}"/>
          </ac:spMkLst>
        </pc:spChg>
        <pc:spChg chg="del">
          <ac:chgData name="Franziska Händschel" userId="e2149472-3187-4d00-b16a-a19eff6fc04a" providerId="ADAL" clId="{585C1A99-4686-48C7-8097-BF9CAD685B40}" dt="2023-05-11T09:29:55.258" v="78" actId="478"/>
          <ac:spMkLst>
            <pc:docMk/>
            <pc:sldMk cId="1224219390" sldId="273"/>
            <ac:spMk id="39" creationId="{A9C12C19-F39F-7F4A-BC6D-D5DEF5ED9055}"/>
          </ac:spMkLst>
        </pc:spChg>
        <pc:spChg chg="add del mod">
          <ac:chgData name="Franziska Händschel" userId="e2149472-3187-4d00-b16a-a19eff6fc04a" providerId="ADAL" clId="{585C1A99-4686-48C7-8097-BF9CAD685B40}" dt="2023-05-11T09:31:36.986" v="97"/>
          <ac:spMkLst>
            <pc:docMk/>
            <pc:sldMk cId="1224219390" sldId="273"/>
            <ac:spMk id="70" creationId="{ECB6BAD7-5CF7-017B-56C2-520176B001E5}"/>
          </ac:spMkLst>
        </pc:spChg>
        <pc:spChg chg="add mod topLvl">
          <ac:chgData name="Franziska Händschel" userId="e2149472-3187-4d00-b16a-a19eff6fc04a" providerId="ADAL" clId="{585C1A99-4686-48C7-8097-BF9CAD685B40}" dt="2023-05-11T11:06:34.688" v="1775" actId="207"/>
          <ac:spMkLst>
            <pc:docMk/>
            <pc:sldMk cId="1224219390" sldId="273"/>
            <ac:spMk id="71" creationId="{C7A01674-EA9C-AE6F-3942-304D065E5364}"/>
          </ac:spMkLst>
        </pc:spChg>
        <pc:spChg chg="add del mod">
          <ac:chgData name="Franziska Händschel" userId="e2149472-3187-4d00-b16a-a19eff6fc04a" providerId="ADAL" clId="{585C1A99-4686-48C7-8097-BF9CAD685B40}" dt="2023-05-11T09:53:06.369" v="414" actId="478"/>
          <ac:spMkLst>
            <pc:docMk/>
            <pc:sldMk cId="1224219390" sldId="273"/>
            <ac:spMk id="72" creationId="{D85CF19E-E7D3-F076-080F-095A5A6D9C64}"/>
          </ac:spMkLst>
        </pc:spChg>
        <pc:spChg chg="add del mod">
          <ac:chgData name="Franziska Händschel" userId="e2149472-3187-4d00-b16a-a19eff6fc04a" providerId="ADAL" clId="{585C1A99-4686-48C7-8097-BF9CAD685B40}" dt="2023-05-11T09:53:08.010" v="415" actId="478"/>
          <ac:spMkLst>
            <pc:docMk/>
            <pc:sldMk cId="1224219390" sldId="273"/>
            <ac:spMk id="73" creationId="{EA08EB3F-02D1-0CA3-7EF4-20684C47D93B}"/>
          </ac:spMkLst>
        </pc:spChg>
        <pc:spChg chg="add mod topLvl">
          <ac:chgData name="Franziska Händschel" userId="e2149472-3187-4d00-b16a-a19eff6fc04a" providerId="ADAL" clId="{585C1A99-4686-48C7-8097-BF9CAD685B40}" dt="2023-05-11T11:06:34.688" v="1775" actId="207"/>
          <ac:spMkLst>
            <pc:docMk/>
            <pc:sldMk cId="1224219390" sldId="273"/>
            <ac:spMk id="74" creationId="{E28E9343-5607-C256-F73A-E55DA806433C}"/>
          </ac:spMkLst>
        </pc:spChg>
        <pc:spChg chg="add mod topLvl">
          <ac:chgData name="Franziska Händschel" userId="e2149472-3187-4d00-b16a-a19eff6fc04a" providerId="ADAL" clId="{585C1A99-4686-48C7-8097-BF9CAD685B40}" dt="2023-05-11T11:06:34.688" v="1775" actId="207"/>
          <ac:spMkLst>
            <pc:docMk/>
            <pc:sldMk cId="1224219390" sldId="273"/>
            <ac:spMk id="75" creationId="{D9E82C72-E1DC-2846-51A3-E4D42ED4C1E8}"/>
          </ac:spMkLst>
        </pc:spChg>
        <pc:spChg chg="del mod topLvl">
          <ac:chgData name="Franziska Händschel" userId="e2149472-3187-4d00-b16a-a19eff6fc04a" providerId="ADAL" clId="{585C1A99-4686-48C7-8097-BF9CAD685B40}" dt="2023-05-11T10:12:53.014" v="836" actId="478"/>
          <ac:spMkLst>
            <pc:docMk/>
            <pc:sldMk cId="1224219390" sldId="273"/>
            <ac:spMk id="79" creationId="{197000E5-8610-F72C-6934-769957DA27F7}"/>
          </ac:spMkLst>
        </pc:spChg>
        <pc:spChg chg="del mod ord topLvl">
          <ac:chgData name="Franziska Händschel" userId="e2149472-3187-4d00-b16a-a19eff6fc04a" providerId="ADAL" clId="{585C1A99-4686-48C7-8097-BF9CAD685B40}" dt="2023-05-11T10:07:03.897" v="749" actId="478"/>
          <ac:spMkLst>
            <pc:docMk/>
            <pc:sldMk cId="1224219390" sldId="273"/>
            <ac:spMk id="91" creationId="{7240A9AF-DA6F-8390-0BAA-A033D13178A8}"/>
          </ac:spMkLst>
        </pc:spChg>
        <pc:spChg chg="del mod">
          <ac:chgData name="Franziska Händschel" userId="e2149472-3187-4d00-b16a-a19eff6fc04a" providerId="ADAL" clId="{585C1A99-4686-48C7-8097-BF9CAD685B40}" dt="2023-05-11T11:21:38.954" v="2397" actId="478"/>
          <ac:spMkLst>
            <pc:docMk/>
            <pc:sldMk cId="1224219390" sldId="273"/>
            <ac:spMk id="97" creationId="{0C237E48-48D8-8566-5304-CEA59D322448}"/>
          </ac:spMkLst>
        </pc:spChg>
        <pc:spChg chg="add mod">
          <ac:chgData name="Franziska Händschel" userId="e2149472-3187-4d00-b16a-a19eff6fc04a" providerId="ADAL" clId="{585C1A99-4686-48C7-8097-BF9CAD685B40}" dt="2023-05-11T10:00:37.089" v="667" actId="12789"/>
          <ac:spMkLst>
            <pc:docMk/>
            <pc:sldMk cId="1224219390" sldId="273"/>
            <ac:spMk id="99" creationId="{508FCD3D-B78F-0250-410A-C9B6D075AECF}"/>
          </ac:spMkLst>
        </pc:spChg>
        <pc:spChg chg="add del mod">
          <ac:chgData name="Franziska Händschel" userId="e2149472-3187-4d00-b16a-a19eff6fc04a" providerId="ADAL" clId="{585C1A99-4686-48C7-8097-BF9CAD685B40}" dt="2023-05-11T09:56:49.726" v="467" actId="478"/>
          <ac:spMkLst>
            <pc:docMk/>
            <pc:sldMk cId="1224219390" sldId="273"/>
            <ac:spMk id="100" creationId="{41DEB450-A5A1-9CA7-5927-BAD998D674E4}"/>
          </ac:spMkLst>
        </pc:spChg>
        <pc:spChg chg="add mod ord">
          <ac:chgData name="Franziska Händschel" userId="e2149472-3187-4d00-b16a-a19eff6fc04a" providerId="ADAL" clId="{585C1A99-4686-48C7-8097-BF9CAD685B40}" dt="2023-05-11T10:11:53.236" v="796" actId="12788"/>
          <ac:spMkLst>
            <pc:docMk/>
            <pc:sldMk cId="1224219390" sldId="273"/>
            <ac:spMk id="101" creationId="{DEEE9C8D-5A98-04D0-D344-A34188E2E05D}"/>
          </ac:spMkLst>
        </pc:spChg>
        <pc:spChg chg="add mod">
          <ac:chgData name="Franziska Händschel" userId="e2149472-3187-4d00-b16a-a19eff6fc04a" providerId="ADAL" clId="{585C1A99-4686-48C7-8097-BF9CAD685B40}" dt="2023-05-11T10:14:04.898" v="843" actId="207"/>
          <ac:spMkLst>
            <pc:docMk/>
            <pc:sldMk cId="1224219390" sldId="273"/>
            <ac:spMk id="103" creationId="{ED8F0FE3-B2B6-5231-1FB0-4922FBB33E1D}"/>
          </ac:spMkLst>
        </pc:spChg>
        <pc:spChg chg="add mod">
          <ac:chgData name="Franziska Händschel" userId="e2149472-3187-4d00-b16a-a19eff6fc04a" providerId="ADAL" clId="{585C1A99-4686-48C7-8097-BF9CAD685B40}" dt="2023-05-11T10:14:04.898" v="843" actId="207"/>
          <ac:spMkLst>
            <pc:docMk/>
            <pc:sldMk cId="1224219390" sldId="273"/>
            <ac:spMk id="104" creationId="{05FC4552-34D8-D449-838F-1F4F9B7CB565}"/>
          </ac:spMkLst>
        </pc:spChg>
        <pc:spChg chg="add mod">
          <ac:chgData name="Franziska Händschel" userId="e2149472-3187-4d00-b16a-a19eff6fc04a" providerId="ADAL" clId="{585C1A99-4686-48C7-8097-BF9CAD685B40}" dt="2023-05-11T11:06:24.083" v="1772" actId="207"/>
          <ac:spMkLst>
            <pc:docMk/>
            <pc:sldMk cId="1224219390" sldId="273"/>
            <ac:spMk id="105" creationId="{E4D15D98-FC3C-DE0B-2380-5138B1AC62CC}"/>
          </ac:spMkLst>
        </pc:spChg>
        <pc:spChg chg="add mod">
          <ac:chgData name="Franziska Händschel" userId="e2149472-3187-4d00-b16a-a19eff6fc04a" providerId="ADAL" clId="{585C1A99-4686-48C7-8097-BF9CAD685B40}" dt="2023-05-11T11:06:24.083" v="1772" actId="207"/>
          <ac:spMkLst>
            <pc:docMk/>
            <pc:sldMk cId="1224219390" sldId="273"/>
            <ac:spMk id="106" creationId="{8D8753C1-50D5-5564-05FE-A62CB6115AEB}"/>
          </ac:spMkLst>
        </pc:spChg>
        <pc:spChg chg="add del mod ord topLvl">
          <ac:chgData name="Franziska Händschel" userId="e2149472-3187-4d00-b16a-a19eff6fc04a" providerId="ADAL" clId="{585C1A99-4686-48C7-8097-BF9CAD685B40}" dt="2023-05-11T10:06:32.682" v="742" actId="478"/>
          <ac:spMkLst>
            <pc:docMk/>
            <pc:sldMk cId="1224219390" sldId="273"/>
            <ac:spMk id="109" creationId="{0C635031-AFF6-CC16-4B36-EC48507002D1}"/>
          </ac:spMkLst>
        </pc:spChg>
        <pc:spChg chg="add del mod ord topLvl">
          <ac:chgData name="Franziska Händschel" userId="e2149472-3187-4d00-b16a-a19eff6fc04a" providerId="ADAL" clId="{585C1A99-4686-48C7-8097-BF9CAD685B40}" dt="2023-05-11T10:05:13.415" v="731" actId="478"/>
          <ac:spMkLst>
            <pc:docMk/>
            <pc:sldMk cId="1224219390" sldId="273"/>
            <ac:spMk id="110" creationId="{C4DAE7E3-6504-3270-F402-7702AAF812E3}"/>
          </ac:spMkLst>
        </pc:spChg>
        <pc:spChg chg="add mod ord topLvl">
          <ac:chgData name="Franziska Händschel" userId="e2149472-3187-4d00-b16a-a19eff6fc04a" providerId="ADAL" clId="{585C1A99-4686-48C7-8097-BF9CAD685B40}" dt="2023-05-11T10:13:12.067" v="837" actId="207"/>
          <ac:spMkLst>
            <pc:docMk/>
            <pc:sldMk cId="1224219390" sldId="273"/>
            <ac:spMk id="117" creationId="{DDDDA7DF-016B-B670-1876-F740241DD705}"/>
          </ac:spMkLst>
        </pc:spChg>
        <pc:spChg chg="add del mod ord">
          <ac:chgData name="Franziska Händschel" userId="e2149472-3187-4d00-b16a-a19eff6fc04a" providerId="ADAL" clId="{585C1A99-4686-48C7-8097-BF9CAD685B40}" dt="2023-05-11T10:13:18.982" v="838" actId="207"/>
          <ac:spMkLst>
            <pc:docMk/>
            <pc:sldMk cId="1224219390" sldId="273"/>
            <ac:spMk id="118" creationId="{E8AB08FE-2A89-CCCC-FB6B-7B2F1512E845}"/>
          </ac:spMkLst>
        </pc:spChg>
        <pc:spChg chg="add mod">
          <ac:chgData name="Franziska Händschel" userId="e2149472-3187-4d00-b16a-a19eff6fc04a" providerId="ADAL" clId="{585C1A99-4686-48C7-8097-BF9CAD685B40}" dt="2023-05-11T10:12:20.241" v="803" actId="14100"/>
          <ac:spMkLst>
            <pc:docMk/>
            <pc:sldMk cId="1224219390" sldId="273"/>
            <ac:spMk id="135" creationId="{1ECF30D8-DECA-27DC-6C9E-59C51ACA4CF4}"/>
          </ac:spMkLst>
        </pc:spChg>
        <pc:spChg chg="add mod">
          <ac:chgData name="Franziska Händschel" userId="e2149472-3187-4d00-b16a-a19eff6fc04a" providerId="ADAL" clId="{585C1A99-4686-48C7-8097-BF9CAD685B40}" dt="2023-05-11T12:07:35.644" v="3014" actId="1076"/>
          <ac:spMkLst>
            <pc:docMk/>
            <pc:sldMk cId="1224219390" sldId="273"/>
            <ac:spMk id="137" creationId="{6783BBA5-2057-04F8-A116-0B0DA067A356}"/>
          </ac:spMkLst>
        </pc:spChg>
        <pc:spChg chg="add mod">
          <ac:chgData name="Franziska Händschel" userId="e2149472-3187-4d00-b16a-a19eff6fc04a" providerId="ADAL" clId="{585C1A99-4686-48C7-8097-BF9CAD685B40}" dt="2023-05-11T12:07:35.644" v="3014" actId="1076"/>
          <ac:spMkLst>
            <pc:docMk/>
            <pc:sldMk cId="1224219390" sldId="273"/>
            <ac:spMk id="138" creationId="{A607F32A-CAF9-A787-4EE0-17C46261C2E9}"/>
          </ac:spMkLst>
        </pc:spChg>
        <pc:spChg chg="add mod">
          <ac:chgData name="Franziska Händschel" userId="e2149472-3187-4d00-b16a-a19eff6fc04a" providerId="ADAL" clId="{585C1A99-4686-48C7-8097-BF9CAD685B40}" dt="2023-05-11T12:07:45.744" v="3016" actId="1076"/>
          <ac:spMkLst>
            <pc:docMk/>
            <pc:sldMk cId="1224219390" sldId="273"/>
            <ac:spMk id="139" creationId="{8A1C2D9B-1502-1D31-B4B7-31E887582527}"/>
          </ac:spMkLst>
        </pc:spChg>
        <pc:spChg chg="mod">
          <ac:chgData name="Franziska Händschel" userId="e2149472-3187-4d00-b16a-a19eff6fc04a" providerId="ADAL" clId="{585C1A99-4686-48C7-8097-BF9CAD685B40}" dt="2023-05-11T11:13:16.999" v="1790"/>
          <ac:spMkLst>
            <pc:docMk/>
            <pc:sldMk cId="1224219390" sldId="273"/>
            <ac:spMk id="147" creationId="{A7FED77A-2090-2618-64C0-580DDE87BC8E}"/>
          </ac:spMkLst>
        </pc:spChg>
        <pc:spChg chg="mod">
          <ac:chgData name="Franziska Händschel" userId="e2149472-3187-4d00-b16a-a19eff6fc04a" providerId="ADAL" clId="{585C1A99-4686-48C7-8097-BF9CAD685B40}" dt="2023-05-11T11:13:16.999" v="1790"/>
          <ac:spMkLst>
            <pc:docMk/>
            <pc:sldMk cId="1224219390" sldId="273"/>
            <ac:spMk id="152" creationId="{E53026FF-A0C8-BE5E-69C5-9E1EDB8925EA}"/>
          </ac:spMkLst>
        </pc:spChg>
        <pc:spChg chg="add mod">
          <ac:chgData name="Franziska Händschel" userId="e2149472-3187-4d00-b16a-a19eff6fc04a" providerId="ADAL" clId="{585C1A99-4686-48C7-8097-BF9CAD685B40}" dt="2023-05-11T12:07:45.744" v="3016" actId="1076"/>
          <ac:spMkLst>
            <pc:docMk/>
            <pc:sldMk cId="1224219390" sldId="273"/>
            <ac:spMk id="157" creationId="{A09934F3-FBF2-4B5F-93E9-7F91DBB8126D}"/>
          </ac:spMkLst>
        </pc:spChg>
        <pc:spChg chg="add del mod">
          <ac:chgData name="Franziska Händschel" userId="e2149472-3187-4d00-b16a-a19eff6fc04a" providerId="ADAL" clId="{585C1A99-4686-48C7-8097-BF9CAD685B40}" dt="2023-05-11T11:43:12.096" v="2517" actId="478"/>
          <ac:spMkLst>
            <pc:docMk/>
            <pc:sldMk cId="1224219390" sldId="273"/>
            <ac:spMk id="158" creationId="{9F505001-A5DD-7256-32B3-4BCF4114DBB6}"/>
          </ac:spMkLst>
        </pc:spChg>
        <pc:spChg chg="add mod">
          <ac:chgData name="Franziska Händschel" userId="e2149472-3187-4d00-b16a-a19eff6fc04a" providerId="ADAL" clId="{585C1A99-4686-48C7-8097-BF9CAD685B40}" dt="2023-05-11T12:07:40.987" v="3015" actId="1076"/>
          <ac:spMkLst>
            <pc:docMk/>
            <pc:sldMk cId="1224219390" sldId="273"/>
            <ac:spMk id="159" creationId="{07593398-0000-C7A7-AE58-90B205400B0E}"/>
          </ac:spMkLst>
        </pc:spChg>
        <pc:spChg chg="add mod">
          <ac:chgData name="Franziska Händschel" userId="e2149472-3187-4d00-b16a-a19eff6fc04a" providerId="ADAL" clId="{585C1A99-4686-48C7-8097-BF9CAD685B40}" dt="2023-05-11T11:21:28.400" v="2395" actId="1076"/>
          <ac:spMkLst>
            <pc:docMk/>
            <pc:sldMk cId="1224219390" sldId="273"/>
            <ac:spMk id="160" creationId="{05F61F90-2A4D-33AE-DA68-FAF1224C37AC}"/>
          </ac:spMkLst>
        </pc:spChg>
        <pc:spChg chg="add mod">
          <ac:chgData name="Franziska Händschel" userId="e2149472-3187-4d00-b16a-a19eff6fc04a" providerId="ADAL" clId="{585C1A99-4686-48C7-8097-BF9CAD685B40}" dt="2023-05-11T12:07:53.396" v="3017" actId="1076"/>
          <ac:spMkLst>
            <pc:docMk/>
            <pc:sldMk cId="1224219390" sldId="273"/>
            <ac:spMk id="163" creationId="{36951F0E-0EB2-734F-F5B6-738FDF5DEDBE}"/>
          </ac:spMkLst>
        </pc:spChg>
        <pc:spChg chg="add mod">
          <ac:chgData name="Franziska Händschel" userId="e2149472-3187-4d00-b16a-a19eff6fc04a" providerId="ADAL" clId="{585C1A99-4686-48C7-8097-BF9CAD685B40}" dt="2023-05-11T12:08:03.659" v="3044" actId="20577"/>
          <ac:spMkLst>
            <pc:docMk/>
            <pc:sldMk cId="1224219390" sldId="273"/>
            <ac:spMk id="167" creationId="{FEC8203F-D209-7B47-C2AE-60DB70757A5A}"/>
          </ac:spMkLst>
        </pc:spChg>
        <pc:spChg chg="add mod">
          <ac:chgData name="Franziska Händschel" userId="e2149472-3187-4d00-b16a-a19eff6fc04a" providerId="ADAL" clId="{585C1A99-4686-48C7-8097-BF9CAD685B40}" dt="2023-05-11T12:07:40.987" v="3015" actId="1076"/>
          <ac:spMkLst>
            <pc:docMk/>
            <pc:sldMk cId="1224219390" sldId="273"/>
            <ac:spMk id="168" creationId="{8E1D6676-AF4A-D79C-B6C8-C2AAA9216CF2}"/>
          </ac:spMkLst>
        </pc:spChg>
        <pc:spChg chg="add mod">
          <ac:chgData name="Franziska Händschel" userId="e2149472-3187-4d00-b16a-a19eff6fc04a" providerId="ADAL" clId="{585C1A99-4686-48C7-8097-BF9CAD685B40}" dt="2023-05-11T12:07:53.396" v="3017" actId="1076"/>
          <ac:spMkLst>
            <pc:docMk/>
            <pc:sldMk cId="1224219390" sldId="273"/>
            <ac:spMk id="169" creationId="{7E8A6D7A-CFF4-F4F1-86FC-81CFFF70F08F}"/>
          </ac:spMkLst>
        </pc:spChg>
        <pc:grpChg chg="add del mod">
          <ac:chgData name="Franziska Händschel" userId="e2149472-3187-4d00-b16a-a19eff6fc04a" providerId="ADAL" clId="{585C1A99-4686-48C7-8097-BF9CAD685B40}" dt="2023-05-11T09:54:29.934" v="438" actId="21"/>
          <ac:grpSpMkLst>
            <pc:docMk/>
            <pc:sldMk cId="1224219390" sldId="273"/>
            <ac:grpSpMk id="9" creationId="{26AAF7A3-FD91-C1CA-A92B-568C74B53C4D}"/>
          </ac:grpSpMkLst>
        </pc:grpChg>
        <pc:grpChg chg="mod">
          <ac:chgData name="Franziska Händschel" userId="e2149472-3187-4d00-b16a-a19eff6fc04a" providerId="ADAL" clId="{585C1A99-4686-48C7-8097-BF9CAD685B40}" dt="2023-05-11T09:32:00.283" v="103"/>
          <ac:grpSpMkLst>
            <pc:docMk/>
            <pc:sldMk cId="1224219390" sldId="273"/>
            <ac:grpSpMk id="10" creationId="{984122FB-D691-4B71-5308-9A1CB836FAB4}"/>
          </ac:grpSpMkLst>
        </pc:grpChg>
        <pc:grpChg chg="mod">
          <ac:chgData name="Franziska Händschel" userId="e2149472-3187-4d00-b16a-a19eff6fc04a" providerId="ADAL" clId="{585C1A99-4686-48C7-8097-BF9CAD685B40}" dt="2023-05-11T09:32:00.283" v="103"/>
          <ac:grpSpMkLst>
            <pc:docMk/>
            <pc:sldMk cId="1224219390" sldId="273"/>
            <ac:grpSpMk id="12" creationId="{0AE83486-2F1C-6DE6-BC9F-A2BE60572AC3}"/>
          </ac:grpSpMkLst>
        </pc:grpChg>
        <pc:grpChg chg="add del mod">
          <ac:chgData name="Franziska Händschel" userId="e2149472-3187-4d00-b16a-a19eff6fc04a" providerId="ADAL" clId="{585C1A99-4686-48C7-8097-BF9CAD685B40}" dt="2023-05-11T09:54:29.934" v="438" actId="21"/>
          <ac:grpSpMkLst>
            <pc:docMk/>
            <pc:sldMk cId="1224219390" sldId="273"/>
            <ac:grpSpMk id="18" creationId="{B6430F35-D3B1-7E97-14D5-17E3ED8C6EC8}"/>
          </ac:grpSpMkLst>
        </pc:grpChg>
        <pc:grpChg chg="del">
          <ac:chgData name="Franziska Händschel" userId="e2149472-3187-4d00-b16a-a19eff6fc04a" providerId="ADAL" clId="{585C1A99-4686-48C7-8097-BF9CAD685B40}" dt="2023-05-11T09:29:55.258" v="78" actId="478"/>
          <ac:grpSpMkLst>
            <pc:docMk/>
            <pc:sldMk cId="1224219390" sldId="273"/>
            <ac:grpSpMk id="37" creationId="{4B683FFB-6896-767B-2A06-309264611BE5}"/>
          </ac:grpSpMkLst>
        </pc:grpChg>
        <pc:grpChg chg="del">
          <ac:chgData name="Franziska Händschel" userId="e2149472-3187-4d00-b16a-a19eff6fc04a" providerId="ADAL" clId="{585C1A99-4686-48C7-8097-BF9CAD685B40}" dt="2023-05-11T09:29:55.258" v="78" actId="478"/>
          <ac:grpSpMkLst>
            <pc:docMk/>
            <pc:sldMk cId="1224219390" sldId="273"/>
            <ac:grpSpMk id="40" creationId="{AEA020DB-245B-3E53-3F8C-3B824107149F}"/>
          </ac:grpSpMkLst>
        </pc:grpChg>
        <pc:grpChg chg="del">
          <ac:chgData name="Franziska Händschel" userId="e2149472-3187-4d00-b16a-a19eff6fc04a" providerId="ADAL" clId="{585C1A99-4686-48C7-8097-BF9CAD685B40}" dt="2023-05-11T09:29:55.258" v="78" actId="478"/>
          <ac:grpSpMkLst>
            <pc:docMk/>
            <pc:sldMk cId="1224219390" sldId="273"/>
            <ac:grpSpMk id="41" creationId="{6A951AFE-88EA-47BC-73AB-536949665F13}"/>
          </ac:grpSpMkLst>
        </pc:grpChg>
        <pc:grpChg chg="del">
          <ac:chgData name="Franziska Händschel" userId="e2149472-3187-4d00-b16a-a19eff6fc04a" providerId="ADAL" clId="{585C1A99-4686-48C7-8097-BF9CAD685B40}" dt="2023-05-11T09:29:55.258" v="78" actId="478"/>
          <ac:grpSpMkLst>
            <pc:docMk/>
            <pc:sldMk cId="1224219390" sldId="273"/>
            <ac:grpSpMk id="61" creationId="{3E58F143-D298-6718-5E25-C173D5EC80E5}"/>
          </ac:grpSpMkLst>
        </pc:grpChg>
        <pc:grpChg chg="add del mod">
          <ac:chgData name="Franziska Händschel" userId="e2149472-3187-4d00-b16a-a19eff6fc04a" providerId="ADAL" clId="{585C1A99-4686-48C7-8097-BF9CAD685B40}" dt="2023-05-11T09:53:38.849" v="437" actId="165"/>
          <ac:grpSpMkLst>
            <pc:docMk/>
            <pc:sldMk cId="1224219390" sldId="273"/>
            <ac:grpSpMk id="76" creationId="{AA80B74B-EA21-B080-A60B-A3CC3A5B844C}"/>
          </ac:grpSpMkLst>
        </pc:grpChg>
        <pc:grpChg chg="add del mod ord">
          <ac:chgData name="Franziska Händschel" userId="e2149472-3187-4d00-b16a-a19eff6fc04a" providerId="ADAL" clId="{585C1A99-4686-48C7-8097-BF9CAD685B40}" dt="2023-05-11T10:01:01.010" v="669" actId="165"/>
          <ac:grpSpMkLst>
            <pc:docMk/>
            <pc:sldMk cId="1224219390" sldId="273"/>
            <ac:grpSpMk id="77" creationId="{059DB930-BCF4-0144-58FC-EE5C96323765}"/>
          </ac:grpSpMkLst>
        </pc:grpChg>
        <pc:grpChg chg="mod topLvl">
          <ac:chgData name="Franziska Händschel" userId="e2149472-3187-4d00-b16a-a19eff6fc04a" providerId="ADAL" clId="{585C1A99-4686-48C7-8097-BF9CAD685B40}" dt="2023-05-11T10:12:28.880" v="804" actId="165"/>
          <ac:grpSpMkLst>
            <pc:docMk/>
            <pc:sldMk cId="1224219390" sldId="273"/>
            <ac:grpSpMk id="78" creationId="{048EB7D5-ACB7-BB44-FADC-A81DC132B50B}"/>
          </ac:grpSpMkLst>
        </pc:grpChg>
        <pc:grpChg chg="del mod topLvl">
          <ac:chgData name="Franziska Händschel" userId="e2149472-3187-4d00-b16a-a19eff6fc04a" providerId="ADAL" clId="{585C1A99-4686-48C7-8097-BF9CAD685B40}" dt="2023-05-11T10:12:53.014" v="836" actId="478"/>
          <ac:grpSpMkLst>
            <pc:docMk/>
            <pc:sldMk cId="1224219390" sldId="273"/>
            <ac:grpSpMk id="80" creationId="{DAB30C84-5EC8-F348-39D5-80FE8B58A41F}"/>
          </ac:grpSpMkLst>
        </pc:grpChg>
        <pc:grpChg chg="add del mod ord">
          <ac:chgData name="Franziska Händschel" userId="e2149472-3187-4d00-b16a-a19eff6fc04a" providerId="ADAL" clId="{585C1A99-4686-48C7-8097-BF9CAD685B40}" dt="2023-05-11T10:00:56.181" v="668" actId="165"/>
          <ac:grpSpMkLst>
            <pc:docMk/>
            <pc:sldMk cId="1224219390" sldId="273"/>
            <ac:grpSpMk id="86" creationId="{DCB5FB93-2C85-DFC5-4D98-2E35580AA594}"/>
          </ac:grpSpMkLst>
        </pc:grpChg>
        <pc:grpChg chg="add mod ord">
          <ac:chgData name="Franziska Händschel" userId="e2149472-3187-4d00-b16a-a19eff6fc04a" providerId="ADAL" clId="{585C1A99-4686-48C7-8097-BF9CAD685B40}" dt="2023-05-11T11:22:01.267" v="2399" actId="1076"/>
          <ac:grpSpMkLst>
            <pc:docMk/>
            <pc:sldMk cId="1224219390" sldId="273"/>
            <ac:grpSpMk id="95" creationId="{4784A618-4A2D-C055-E7C3-56A516E73D47}"/>
          </ac:grpSpMkLst>
        </pc:grpChg>
        <pc:grpChg chg="add mod">
          <ac:chgData name="Franziska Händschel" userId="e2149472-3187-4d00-b16a-a19eff6fc04a" providerId="ADAL" clId="{585C1A99-4686-48C7-8097-BF9CAD685B40}" dt="2023-05-11T09:57:33.240" v="478" actId="164"/>
          <ac:grpSpMkLst>
            <pc:docMk/>
            <pc:sldMk cId="1224219390" sldId="273"/>
            <ac:grpSpMk id="102" creationId="{D9029C22-7E77-6373-BA13-8B30F8538B7E}"/>
          </ac:grpSpMkLst>
        </pc:grpChg>
        <pc:grpChg chg="add mod topLvl">
          <ac:chgData name="Franziska Händschel" userId="e2149472-3187-4d00-b16a-a19eff6fc04a" providerId="ADAL" clId="{585C1A99-4686-48C7-8097-BF9CAD685B40}" dt="2023-05-11T10:12:43.015" v="834" actId="164"/>
          <ac:grpSpMkLst>
            <pc:docMk/>
            <pc:sldMk cId="1224219390" sldId="273"/>
            <ac:grpSpMk id="107" creationId="{4CB42C29-7E8D-556F-5845-79B875410CE2}"/>
          </ac:grpSpMkLst>
        </pc:grpChg>
        <pc:grpChg chg="add mod topLvl">
          <ac:chgData name="Franziska Händschel" userId="e2149472-3187-4d00-b16a-a19eff6fc04a" providerId="ADAL" clId="{585C1A99-4686-48C7-8097-BF9CAD685B40}" dt="2023-05-11T10:07:32.539" v="757" actId="164"/>
          <ac:grpSpMkLst>
            <pc:docMk/>
            <pc:sldMk cId="1224219390" sldId="273"/>
            <ac:grpSpMk id="108" creationId="{0C5A5CA1-43D0-EAA6-A49C-E835A8B5DA44}"/>
          </ac:grpSpMkLst>
        </pc:grpChg>
        <pc:grpChg chg="add del mod">
          <ac:chgData name="Franziska Händschel" userId="e2149472-3187-4d00-b16a-a19eff6fc04a" providerId="ADAL" clId="{585C1A99-4686-48C7-8097-BF9CAD685B40}" dt="2023-05-11T10:06:32.682" v="742" actId="478"/>
          <ac:grpSpMkLst>
            <pc:docMk/>
            <pc:sldMk cId="1224219390" sldId="273"/>
            <ac:grpSpMk id="111" creationId="{0A32D0A7-C1D4-4424-76CE-B42AE13F85EC}"/>
          </ac:grpSpMkLst>
        </pc:grpChg>
        <pc:grpChg chg="add del mod">
          <ac:chgData name="Franziska Händschel" userId="e2149472-3187-4d00-b16a-a19eff6fc04a" providerId="ADAL" clId="{585C1A99-4686-48C7-8097-BF9CAD685B40}" dt="2023-05-11T10:05:13.415" v="731" actId="478"/>
          <ac:grpSpMkLst>
            <pc:docMk/>
            <pc:sldMk cId="1224219390" sldId="273"/>
            <ac:grpSpMk id="112" creationId="{7279B437-A917-02B5-1464-814D9B2A0DE9}"/>
          </ac:grpSpMkLst>
        </pc:grpChg>
        <pc:grpChg chg="add del mod topLvl">
          <ac:chgData name="Franziska Händschel" userId="e2149472-3187-4d00-b16a-a19eff6fc04a" providerId="ADAL" clId="{585C1A99-4686-48C7-8097-BF9CAD685B40}" dt="2023-05-11T10:12:43.015" v="834" actId="164"/>
          <ac:grpSpMkLst>
            <pc:docMk/>
            <pc:sldMk cId="1224219390" sldId="273"/>
            <ac:grpSpMk id="119" creationId="{313F1335-3053-56A8-74FA-F6B51BFAE414}"/>
          </ac:grpSpMkLst>
        </pc:grpChg>
        <pc:grpChg chg="add mod">
          <ac:chgData name="Franziska Händschel" userId="e2149472-3187-4d00-b16a-a19eff6fc04a" providerId="ADAL" clId="{585C1A99-4686-48C7-8097-BF9CAD685B40}" dt="2023-05-11T10:11:53.236" v="796" actId="12788"/>
          <ac:grpSpMkLst>
            <pc:docMk/>
            <pc:sldMk cId="1224219390" sldId="273"/>
            <ac:grpSpMk id="120" creationId="{F058D71C-92F1-8994-5FE8-7FB142457B97}"/>
          </ac:grpSpMkLst>
        </pc:grpChg>
        <pc:grpChg chg="add del mod">
          <ac:chgData name="Franziska Händschel" userId="e2149472-3187-4d00-b16a-a19eff6fc04a" providerId="ADAL" clId="{585C1A99-4686-48C7-8097-BF9CAD685B40}" dt="2023-05-11T10:12:28.880" v="804" actId="165"/>
          <ac:grpSpMkLst>
            <pc:docMk/>
            <pc:sldMk cId="1224219390" sldId="273"/>
            <ac:grpSpMk id="134" creationId="{86F250D5-2DEE-6C4E-3B57-485D071BCEA4}"/>
          </ac:grpSpMkLst>
        </pc:grpChg>
        <pc:grpChg chg="add mod">
          <ac:chgData name="Franziska Händschel" userId="e2149472-3187-4d00-b16a-a19eff6fc04a" providerId="ADAL" clId="{585C1A99-4686-48C7-8097-BF9CAD685B40}" dt="2023-05-11T10:12:45.031" v="835" actId="1076"/>
          <ac:grpSpMkLst>
            <pc:docMk/>
            <pc:sldMk cId="1224219390" sldId="273"/>
            <ac:grpSpMk id="136" creationId="{D59689A7-1D74-D90D-FFAC-3221BDADC990}"/>
          </ac:grpSpMkLst>
        </pc:grpChg>
        <pc:grpChg chg="add del mod">
          <ac:chgData name="Franziska Händschel" userId="e2149472-3187-4d00-b16a-a19eff6fc04a" providerId="ADAL" clId="{585C1A99-4686-48C7-8097-BF9CAD685B40}" dt="2023-05-11T11:20:59.436" v="2390" actId="478"/>
          <ac:grpSpMkLst>
            <pc:docMk/>
            <pc:sldMk cId="1224219390" sldId="273"/>
            <ac:grpSpMk id="140" creationId="{84846AE9-BD55-8F66-1D58-946CD9E05431}"/>
          </ac:grpSpMkLst>
        </pc:grpChg>
        <pc:grpChg chg="mod">
          <ac:chgData name="Franziska Händschel" userId="e2149472-3187-4d00-b16a-a19eff6fc04a" providerId="ADAL" clId="{585C1A99-4686-48C7-8097-BF9CAD685B40}" dt="2023-05-11T11:13:16.999" v="1790"/>
          <ac:grpSpMkLst>
            <pc:docMk/>
            <pc:sldMk cId="1224219390" sldId="273"/>
            <ac:grpSpMk id="141" creationId="{0F62D9F9-8B06-4835-1B27-89A842EA12C1}"/>
          </ac:grpSpMkLst>
        </pc:grpChg>
        <pc:grpChg chg="mod">
          <ac:chgData name="Franziska Händschel" userId="e2149472-3187-4d00-b16a-a19eff6fc04a" providerId="ADAL" clId="{585C1A99-4686-48C7-8097-BF9CAD685B40}" dt="2023-05-11T11:13:16.999" v="1790"/>
          <ac:grpSpMkLst>
            <pc:docMk/>
            <pc:sldMk cId="1224219390" sldId="273"/>
            <ac:grpSpMk id="142" creationId="{C1F7C1E7-05D6-F3C6-FD7E-4A01B00C655A}"/>
          </ac:grpSpMkLst>
        </pc:grpChg>
        <pc:grpChg chg="mod">
          <ac:chgData name="Franziska Händschel" userId="e2149472-3187-4d00-b16a-a19eff6fc04a" providerId="ADAL" clId="{585C1A99-4686-48C7-8097-BF9CAD685B40}" dt="2023-05-11T11:13:16.999" v="1790"/>
          <ac:grpSpMkLst>
            <pc:docMk/>
            <pc:sldMk cId="1224219390" sldId="273"/>
            <ac:grpSpMk id="148" creationId="{420A357B-FF9C-BBE4-596C-9F1B8CCF1023}"/>
          </ac:grpSpMkLst>
        </pc:grpChg>
        <pc:grpChg chg="add del mod">
          <ac:chgData name="Franziska Händschel" userId="e2149472-3187-4d00-b16a-a19eff6fc04a" providerId="ADAL" clId="{585C1A99-4686-48C7-8097-BF9CAD685B40}" dt="2023-05-11T11:20:57.682" v="2389" actId="478"/>
          <ac:grpSpMkLst>
            <pc:docMk/>
            <pc:sldMk cId="1224219390" sldId="273"/>
            <ac:grpSpMk id="151" creationId="{94BFF20B-C66D-EEED-61AF-02C4A854BF46}"/>
          </ac:grpSpMkLst>
        </pc:grpChg>
        <pc:grpChg chg="mod">
          <ac:chgData name="Franziska Händschel" userId="e2149472-3187-4d00-b16a-a19eff6fc04a" providerId="ADAL" clId="{585C1A99-4686-48C7-8097-BF9CAD685B40}" dt="2023-05-11T11:13:16.999" v="1790"/>
          <ac:grpSpMkLst>
            <pc:docMk/>
            <pc:sldMk cId="1224219390" sldId="273"/>
            <ac:grpSpMk id="153" creationId="{2F31938E-164A-C732-2C8D-71D3BF4D10D4}"/>
          </ac:grpSpMkLst>
        </pc:grpChg>
        <pc:grpChg chg="add del mod">
          <ac:chgData name="Franziska Händschel" userId="e2149472-3187-4d00-b16a-a19eff6fc04a" providerId="ADAL" clId="{585C1A99-4686-48C7-8097-BF9CAD685B40}" dt="2023-05-11T12:04:55.203" v="2988" actId="478"/>
          <ac:grpSpMkLst>
            <pc:docMk/>
            <pc:sldMk cId="1224219390" sldId="273"/>
            <ac:grpSpMk id="164" creationId="{0EBA9BC5-0533-916B-9EE9-EEFAD1AA417E}"/>
          </ac:grpSpMkLst>
        </pc:grpChg>
        <pc:picChg chg="mod">
          <ac:chgData name="Franziska Händschel" userId="e2149472-3187-4d00-b16a-a19eff6fc04a" providerId="ADAL" clId="{585C1A99-4686-48C7-8097-BF9CAD685B40}" dt="2023-05-11T09:32:00.283" v="103"/>
          <ac:picMkLst>
            <pc:docMk/>
            <pc:sldMk cId="1224219390" sldId="273"/>
            <ac:picMk id="13" creationId="{C860B717-73C1-B0C1-9942-DE05AC201A9B}"/>
          </ac:picMkLst>
        </pc:picChg>
        <pc:picChg chg="mod">
          <ac:chgData name="Franziska Händschel" userId="e2149472-3187-4d00-b16a-a19eff6fc04a" providerId="ADAL" clId="{585C1A99-4686-48C7-8097-BF9CAD685B40}" dt="2023-05-11T09:32:00.283" v="103"/>
          <ac:picMkLst>
            <pc:docMk/>
            <pc:sldMk cId="1224219390" sldId="273"/>
            <ac:picMk id="14" creationId="{F9B73636-FCDE-3262-F3BF-72628CAF3CA1}"/>
          </ac:picMkLst>
        </pc:picChg>
        <pc:picChg chg="mod">
          <ac:chgData name="Franziska Händschel" userId="e2149472-3187-4d00-b16a-a19eff6fc04a" providerId="ADAL" clId="{585C1A99-4686-48C7-8097-BF9CAD685B40}" dt="2023-05-11T09:32:00.283" v="103"/>
          <ac:picMkLst>
            <pc:docMk/>
            <pc:sldMk cId="1224219390" sldId="273"/>
            <ac:picMk id="15" creationId="{B26A6B51-0F3E-83D3-A35F-33238AF27821}"/>
          </ac:picMkLst>
        </pc:picChg>
        <pc:picChg chg="mod">
          <ac:chgData name="Franziska Händschel" userId="e2149472-3187-4d00-b16a-a19eff6fc04a" providerId="ADAL" clId="{585C1A99-4686-48C7-8097-BF9CAD685B40}" dt="2023-05-11T09:32:00.283" v="103"/>
          <ac:picMkLst>
            <pc:docMk/>
            <pc:sldMk cId="1224219390" sldId="273"/>
            <ac:picMk id="16" creationId="{9004C8DD-E593-8783-4AD1-5ABD0F3AFBE1}"/>
          </ac:picMkLst>
        </pc:picChg>
        <pc:picChg chg="mod">
          <ac:chgData name="Franziska Händschel" userId="e2149472-3187-4d00-b16a-a19eff6fc04a" providerId="ADAL" clId="{585C1A99-4686-48C7-8097-BF9CAD685B40}" dt="2023-05-11T09:32:00.283" v="103"/>
          <ac:picMkLst>
            <pc:docMk/>
            <pc:sldMk cId="1224219390" sldId="273"/>
            <ac:picMk id="17" creationId="{84D8EE0D-812E-E16B-0980-AC404D89D925}"/>
          </ac:picMkLst>
        </pc:picChg>
        <pc:picChg chg="mod">
          <ac:chgData name="Franziska Händschel" userId="e2149472-3187-4d00-b16a-a19eff6fc04a" providerId="ADAL" clId="{585C1A99-4686-48C7-8097-BF9CAD685B40}" dt="2023-05-11T09:32:00.283" v="103"/>
          <ac:picMkLst>
            <pc:docMk/>
            <pc:sldMk cId="1224219390" sldId="273"/>
            <ac:picMk id="19" creationId="{4AFD13F5-86C0-88B4-D063-889CBA042125}"/>
          </ac:picMkLst>
        </pc:picChg>
        <pc:picChg chg="mod">
          <ac:chgData name="Franziska Händschel" userId="e2149472-3187-4d00-b16a-a19eff6fc04a" providerId="ADAL" clId="{585C1A99-4686-48C7-8097-BF9CAD685B40}" dt="2023-05-11T09:32:00.283" v="103"/>
          <ac:picMkLst>
            <pc:docMk/>
            <pc:sldMk cId="1224219390" sldId="273"/>
            <ac:picMk id="20" creationId="{2BF0F91D-CFFB-A0E0-015D-807F12AB8BD2}"/>
          </ac:picMkLst>
        </pc:picChg>
        <pc:picChg chg="mod">
          <ac:chgData name="Franziska Händschel" userId="e2149472-3187-4d00-b16a-a19eff6fc04a" providerId="ADAL" clId="{585C1A99-4686-48C7-8097-BF9CAD685B40}" dt="2023-05-11T09:32:00.283" v="103"/>
          <ac:picMkLst>
            <pc:docMk/>
            <pc:sldMk cId="1224219390" sldId="273"/>
            <ac:picMk id="21" creationId="{B50DA3EF-A93A-4CB1-A2FC-E338FDCD6D4C}"/>
          </ac:picMkLst>
        </pc:picChg>
        <pc:picChg chg="mod">
          <ac:chgData name="Franziska Händschel" userId="e2149472-3187-4d00-b16a-a19eff6fc04a" providerId="ADAL" clId="{585C1A99-4686-48C7-8097-BF9CAD685B40}" dt="2023-05-11T09:32:00.283" v="103"/>
          <ac:picMkLst>
            <pc:docMk/>
            <pc:sldMk cId="1224219390" sldId="273"/>
            <ac:picMk id="22" creationId="{E43315F3-B7B7-4CF3-40CB-BDAFF487146F}"/>
          </ac:picMkLst>
        </pc:picChg>
        <pc:picChg chg="mod">
          <ac:chgData name="Franziska Händschel" userId="e2149472-3187-4d00-b16a-a19eff6fc04a" providerId="ADAL" clId="{585C1A99-4686-48C7-8097-BF9CAD685B40}" dt="2023-05-11T09:32:00.283" v="103"/>
          <ac:picMkLst>
            <pc:docMk/>
            <pc:sldMk cId="1224219390" sldId="273"/>
            <ac:picMk id="24" creationId="{2B024786-1AA9-A261-F1EF-8D6D9BC17460}"/>
          </ac:picMkLst>
        </pc:picChg>
        <pc:picChg chg="mod">
          <ac:chgData name="Franziska Händschel" userId="e2149472-3187-4d00-b16a-a19eff6fc04a" providerId="ADAL" clId="{585C1A99-4686-48C7-8097-BF9CAD685B40}" dt="2023-05-11T09:32:00.283" v="103"/>
          <ac:picMkLst>
            <pc:docMk/>
            <pc:sldMk cId="1224219390" sldId="273"/>
            <ac:picMk id="25" creationId="{79D92C0C-74B0-8C76-93F7-7A0D16BE3037}"/>
          </ac:picMkLst>
        </pc:picChg>
        <pc:picChg chg="mod">
          <ac:chgData name="Franziska Händschel" userId="e2149472-3187-4d00-b16a-a19eff6fc04a" providerId="ADAL" clId="{585C1A99-4686-48C7-8097-BF9CAD685B40}" dt="2023-05-11T09:32:00.283" v="103"/>
          <ac:picMkLst>
            <pc:docMk/>
            <pc:sldMk cId="1224219390" sldId="273"/>
            <ac:picMk id="26" creationId="{16D2FCF6-DB89-C655-6369-903BECB7C5AC}"/>
          </ac:picMkLst>
        </pc:picChg>
        <pc:picChg chg="mod">
          <ac:chgData name="Franziska Händschel" userId="e2149472-3187-4d00-b16a-a19eff6fc04a" providerId="ADAL" clId="{585C1A99-4686-48C7-8097-BF9CAD685B40}" dt="2023-05-11T10:01:01.010" v="669" actId="165"/>
          <ac:picMkLst>
            <pc:docMk/>
            <pc:sldMk cId="1224219390" sldId="273"/>
            <ac:picMk id="81" creationId="{7828E94E-7FDA-AD69-7760-EA6EA429F87E}"/>
          </ac:picMkLst>
        </pc:picChg>
        <pc:picChg chg="mod">
          <ac:chgData name="Franziska Händschel" userId="e2149472-3187-4d00-b16a-a19eff6fc04a" providerId="ADAL" clId="{585C1A99-4686-48C7-8097-BF9CAD685B40}" dt="2023-05-11T10:01:01.010" v="669" actId="165"/>
          <ac:picMkLst>
            <pc:docMk/>
            <pc:sldMk cId="1224219390" sldId="273"/>
            <ac:picMk id="82" creationId="{A63BEAAC-07A3-2A67-568D-F4B1B4599F82}"/>
          </ac:picMkLst>
        </pc:picChg>
        <pc:picChg chg="mod">
          <ac:chgData name="Franziska Händschel" userId="e2149472-3187-4d00-b16a-a19eff6fc04a" providerId="ADAL" clId="{585C1A99-4686-48C7-8097-BF9CAD685B40}" dt="2023-05-11T10:01:01.010" v="669" actId="165"/>
          <ac:picMkLst>
            <pc:docMk/>
            <pc:sldMk cId="1224219390" sldId="273"/>
            <ac:picMk id="83" creationId="{85CA18AE-ED1E-1F50-B719-016EC71DA512}"/>
          </ac:picMkLst>
        </pc:picChg>
        <pc:picChg chg="mod modCrop">
          <ac:chgData name="Franziska Händschel" userId="e2149472-3187-4d00-b16a-a19eff6fc04a" providerId="ADAL" clId="{585C1A99-4686-48C7-8097-BF9CAD685B40}" dt="2023-05-11T10:12:28.880" v="804" actId="165"/>
          <ac:picMkLst>
            <pc:docMk/>
            <pc:sldMk cId="1224219390" sldId="273"/>
            <ac:picMk id="84" creationId="{CF49D315-53A4-DCF4-0008-A077BE8FA96C}"/>
          </ac:picMkLst>
        </pc:picChg>
        <pc:picChg chg="mod modCrop">
          <ac:chgData name="Franziska Händschel" userId="e2149472-3187-4d00-b16a-a19eff6fc04a" providerId="ADAL" clId="{585C1A99-4686-48C7-8097-BF9CAD685B40}" dt="2023-05-11T10:12:28.880" v="804" actId="165"/>
          <ac:picMkLst>
            <pc:docMk/>
            <pc:sldMk cId="1224219390" sldId="273"/>
            <ac:picMk id="85" creationId="{20FC97F2-5419-17B7-3157-27E72DAFEF7F}"/>
          </ac:picMkLst>
        </pc:picChg>
        <pc:picChg chg="mod topLvl">
          <ac:chgData name="Franziska Händschel" userId="e2149472-3187-4d00-b16a-a19eff6fc04a" providerId="ADAL" clId="{585C1A99-4686-48C7-8097-BF9CAD685B40}" dt="2023-05-11T10:12:28.880" v="804" actId="165"/>
          <ac:picMkLst>
            <pc:docMk/>
            <pc:sldMk cId="1224219390" sldId="273"/>
            <ac:picMk id="87" creationId="{86CFBC49-FC2C-A286-CB94-DEF290BFB15D}"/>
          </ac:picMkLst>
        </pc:picChg>
        <pc:picChg chg="mod topLvl modCrop">
          <ac:chgData name="Franziska Händschel" userId="e2149472-3187-4d00-b16a-a19eff6fc04a" providerId="ADAL" clId="{585C1A99-4686-48C7-8097-BF9CAD685B40}" dt="2023-05-11T10:12:28.880" v="804" actId="165"/>
          <ac:picMkLst>
            <pc:docMk/>
            <pc:sldMk cId="1224219390" sldId="273"/>
            <ac:picMk id="88" creationId="{C8F6902C-1112-03AE-0013-F103700504E6}"/>
          </ac:picMkLst>
        </pc:picChg>
        <pc:picChg chg="mod topLvl">
          <ac:chgData name="Franziska Händschel" userId="e2149472-3187-4d00-b16a-a19eff6fc04a" providerId="ADAL" clId="{585C1A99-4686-48C7-8097-BF9CAD685B40}" dt="2023-05-11T10:12:28.880" v="804" actId="165"/>
          <ac:picMkLst>
            <pc:docMk/>
            <pc:sldMk cId="1224219390" sldId="273"/>
            <ac:picMk id="89" creationId="{D22F32F8-8C8B-EABA-D191-6BBE39E9E0FB}"/>
          </ac:picMkLst>
        </pc:picChg>
        <pc:picChg chg="mod topLvl">
          <ac:chgData name="Franziska Händschel" userId="e2149472-3187-4d00-b16a-a19eff6fc04a" providerId="ADAL" clId="{585C1A99-4686-48C7-8097-BF9CAD685B40}" dt="2023-05-11T10:12:28.880" v="804" actId="165"/>
          <ac:picMkLst>
            <pc:docMk/>
            <pc:sldMk cId="1224219390" sldId="273"/>
            <ac:picMk id="90" creationId="{2DA2E8B1-248F-819C-D247-95F176ACC7DE}"/>
          </ac:picMkLst>
        </pc:picChg>
        <pc:picChg chg="mod topLvl">
          <ac:chgData name="Franziska Händschel" userId="e2149472-3187-4d00-b16a-a19eff6fc04a" providerId="ADAL" clId="{585C1A99-4686-48C7-8097-BF9CAD685B40}" dt="2023-05-11T10:02:03.465" v="683" actId="164"/>
          <ac:picMkLst>
            <pc:docMk/>
            <pc:sldMk cId="1224219390" sldId="273"/>
            <ac:picMk id="92" creationId="{786F5327-70A9-32AC-EA05-E37AA0169AAE}"/>
          </ac:picMkLst>
        </pc:picChg>
        <pc:picChg chg="mod topLvl">
          <ac:chgData name="Franziska Händschel" userId="e2149472-3187-4d00-b16a-a19eff6fc04a" providerId="ADAL" clId="{585C1A99-4686-48C7-8097-BF9CAD685B40}" dt="2023-05-11T10:02:03.465" v="683" actId="164"/>
          <ac:picMkLst>
            <pc:docMk/>
            <pc:sldMk cId="1224219390" sldId="273"/>
            <ac:picMk id="93" creationId="{63A31074-3EB8-7CC1-A09C-A7F9B7D2A3C7}"/>
          </ac:picMkLst>
        </pc:picChg>
        <pc:picChg chg="mod topLvl modCrop">
          <ac:chgData name="Franziska Händschel" userId="e2149472-3187-4d00-b16a-a19eff6fc04a" providerId="ADAL" clId="{585C1A99-4686-48C7-8097-BF9CAD685B40}" dt="2023-05-11T10:10:57.551" v="787" actId="732"/>
          <ac:picMkLst>
            <pc:docMk/>
            <pc:sldMk cId="1224219390" sldId="273"/>
            <ac:picMk id="94" creationId="{E94B4F6E-2E7A-81A3-2ED9-0CAAA39AFC78}"/>
          </ac:picMkLst>
        </pc:picChg>
        <pc:picChg chg="mod">
          <ac:chgData name="Franziska Händschel" userId="e2149472-3187-4d00-b16a-a19eff6fc04a" providerId="ADAL" clId="{585C1A99-4686-48C7-8097-BF9CAD685B40}" dt="2023-05-11T11:22:11.317" v="2401" actId="1076"/>
          <ac:picMkLst>
            <pc:docMk/>
            <pc:sldMk cId="1224219390" sldId="273"/>
            <ac:picMk id="96" creationId="{278979A4-F3BA-776D-1E5E-BB8FE57E43BD}"/>
          </ac:picMkLst>
        </pc:picChg>
        <pc:picChg chg="mod">
          <ac:chgData name="Franziska Händschel" userId="e2149472-3187-4d00-b16a-a19eff6fc04a" providerId="ADAL" clId="{585C1A99-4686-48C7-8097-BF9CAD685B40}" dt="2023-05-11T11:22:05.861" v="2400" actId="1076"/>
          <ac:picMkLst>
            <pc:docMk/>
            <pc:sldMk cId="1224219390" sldId="273"/>
            <ac:picMk id="98" creationId="{1DF31AD4-75FE-8C70-AC3F-C8CBA5048B74}"/>
          </ac:picMkLst>
        </pc:picChg>
        <pc:picChg chg="mod">
          <ac:chgData name="Franziska Händschel" userId="e2149472-3187-4d00-b16a-a19eff6fc04a" providerId="ADAL" clId="{585C1A99-4686-48C7-8097-BF9CAD685B40}" dt="2023-05-11T11:13:16.999" v="1790"/>
          <ac:picMkLst>
            <pc:docMk/>
            <pc:sldMk cId="1224219390" sldId="273"/>
            <ac:picMk id="143" creationId="{7E1C5505-833F-33AB-A2C8-32AC345A5700}"/>
          </ac:picMkLst>
        </pc:picChg>
        <pc:picChg chg="mod">
          <ac:chgData name="Franziska Händschel" userId="e2149472-3187-4d00-b16a-a19eff6fc04a" providerId="ADAL" clId="{585C1A99-4686-48C7-8097-BF9CAD685B40}" dt="2023-05-11T11:13:16.999" v="1790"/>
          <ac:picMkLst>
            <pc:docMk/>
            <pc:sldMk cId="1224219390" sldId="273"/>
            <ac:picMk id="144" creationId="{63E4FD9F-D0B6-7F67-4BA4-23CC2D360EF0}"/>
          </ac:picMkLst>
        </pc:picChg>
        <pc:picChg chg="mod">
          <ac:chgData name="Franziska Händschel" userId="e2149472-3187-4d00-b16a-a19eff6fc04a" providerId="ADAL" clId="{585C1A99-4686-48C7-8097-BF9CAD685B40}" dt="2023-05-11T11:13:16.999" v="1790"/>
          <ac:picMkLst>
            <pc:docMk/>
            <pc:sldMk cId="1224219390" sldId="273"/>
            <ac:picMk id="145" creationId="{4C8F8FFB-95CF-DFBB-A4B3-2D929F27932D}"/>
          </ac:picMkLst>
        </pc:picChg>
        <pc:picChg chg="mod">
          <ac:chgData name="Franziska Händschel" userId="e2149472-3187-4d00-b16a-a19eff6fc04a" providerId="ADAL" clId="{585C1A99-4686-48C7-8097-BF9CAD685B40}" dt="2023-05-11T11:13:16.999" v="1790"/>
          <ac:picMkLst>
            <pc:docMk/>
            <pc:sldMk cId="1224219390" sldId="273"/>
            <ac:picMk id="146" creationId="{B1399D7F-9B83-417F-F1E0-54AC0F18751E}"/>
          </ac:picMkLst>
        </pc:picChg>
        <pc:picChg chg="mod">
          <ac:chgData name="Franziska Händschel" userId="e2149472-3187-4d00-b16a-a19eff6fc04a" providerId="ADAL" clId="{585C1A99-4686-48C7-8097-BF9CAD685B40}" dt="2023-05-11T11:13:16.999" v="1790"/>
          <ac:picMkLst>
            <pc:docMk/>
            <pc:sldMk cId="1224219390" sldId="273"/>
            <ac:picMk id="149" creationId="{D0CBF211-8F35-6B1D-7174-0CFD16DB2395}"/>
          </ac:picMkLst>
        </pc:picChg>
        <pc:picChg chg="mod">
          <ac:chgData name="Franziska Händschel" userId="e2149472-3187-4d00-b16a-a19eff6fc04a" providerId="ADAL" clId="{585C1A99-4686-48C7-8097-BF9CAD685B40}" dt="2023-05-11T11:13:16.999" v="1790"/>
          <ac:picMkLst>
            <pc:docMk/>
            <pc:sldMk cId="1224219390" sldId="273"/>
            <ac:picMk id="150" creationId="{7EB0F86E-0795-A893-9584-5E0FE81F2813}"/>
          </ac:picMkLst>
        </pc:picChg>
        <pc:picChg chg="mod">
          <ac:chgData name="Franziska Händschel" userId="e2149472-3187-4d00-b16a-a19eff6fc04a" providerId="ADAL" clId="{585C1A99-4686-48C7-8097-BF9CAD685B40}" dt="2023-05-11T11:13:16.999" v="1790"/>
          <ac:picMkLst>
            <pc:docMk/>
            <pc:sldMk cId="1224219390" sldId="273"/>
            <ac:picMk id="154" creationId="{B3992367-23DC-5E84-D859-52E638DA8CA1}"/>
          </ac:picMkLst>
        </pc:picChg>
        <pc:picChg chg="mod">
          <ac:chgData name="Franziska Händschel" userId="e2149472-3187-4d00-b16a-a19eff6fc04a" providerId="ADAL" clId="{585C1A99-4686-48C7-8097-BF9CAD685B40}" dt="2023-05-11T11:13:16.999" v="1790"/>
          <ac:picMkLst>
            <pc:docMk/>
            <pc:sldMk cId="1224219390" sldId="273"/>
            <ac:picMk id="155" creationId="{DE4AEBC9-6523-4160-326B-05541C596BAC}"/>
          </ac:picMkLst>
        </pc:picChg>
        <pc:picChg chg="mod">
          <ac:chgData name="Franziska Händschel" userId="e2149472-3187-4d00-b16a-a19eff6fc04a" providerId="ADAL" clId="{585C1A99-4686-48C7-8097-BF9CAD685B40}" dt="2023-05-11T11:13:16.999" v="1790"/>
          <ac:picMkLst>
            <pc:docMk/>
            <pc:sldMk cId="1224219390" sldId="273"/>
            <ac:picMk id="156" creationId="{E5A6E426-A250-4F14-0E16-E98E7971395E}"/>
          </ac:picMkLst>
        </pc:picChg>
        <pc:picChg chg="add mod">
          <ac:chgData name="Franziska Händschel" userId="e2149472-3187-4d00-b16a-a19eff6fc04a" providerId="ADAL" clId="{585C1A99-4686-48C7-8097-BF9CAD685B40}" dt="2023-05-11T12:07:45.744" v="3016" actId="1076"/>
          <ac:picMkLst>
            <pc:docMk/>
            <pc:sldMk cId="1224219390" sldId="273"/>
            <ac:picMk id="162" creationId="{3940D03B-C49C-D069-C04F-FE7679B51D6C}"/>
          </ac:picMkLst>
        </pc:picChg>
        <pc:picChg chg="del mod topLvl">
          <ac:chgData name="Franziska Händschel" userId="e2149472-3187-4d00-b16a-a19eff6fc04a" providerId="ADAL" clId="{585C1A99-4686-48C7-8097-BF9CAD685B40}" dt="2023-05-11T12:04:57.802" v="2989" actId="478"/>
          <ac:picMkLst>
            <pc:docMk/>
            <pc:sldMk cId="1224219390" sldId="273"/>
            <ac:picMk id="165" creationId="{662C61B7-1C6F-EE7E-EFA5-65E064B64B66}"/>
          </ac:picMkLst>
        </pc:picChg>
        <pc:picChg chg="del mod topLvl">
          <ac:chgData name="Franziska Händschel" userId="e2149472-3187-4d00-b16a-a19eff6fc04a" providerId="ADAL" clId="{585C1A99-4686-48C7-8097-BF9CAD685B40}" dt="2023-05-11T12:04:55.203" v="2988" actId="478"/>
          <ac:picMkLst>
            <pc:docMk/>
            <pc:sldMk cId="1224219390" sldId="273"/>
            <ac:picMk id="166" creationId="{9E128C67-09F3-EE99-DA9E-CFE8BD1C4065}"/>
          </ac:picMkLst>
        </pc:picChg>
        <pc:picChg chg="add del mod">
          <ac:chgData name="Franziska Händschel" userId="e2149472-3187-4d00-b16a-a19eff6fc04a" providerId="ADAL" clId="{585C1A99-4686-48C7-8097-BF9CAD685B40}" dt="2023-05-11T12:05:41.092" v="2997" actId="478"/>
          <ac:picMkLst>
            <pc:docMk/>
            <pc:sldMk cId="1224219390" sldId="273"/>
            <ac:picMk id="171" creationId="{92444F87-2F72-F071-7C17-BA214B1D6016}"/>
          </ac:picMkLst>
        </pc:picChg>
        <pc:picChg chg="add del mod">
          <ac:chgData name="Franziska Händschel" userId="e2149472-3187-4d00-b16a-a19eff6fc04a" providerId="ADAL" clId="{585C1A99-4686-48C7-8097-BF9CAD685B40}" dt="2023-05-11T12:05:37.558" v="2995" actId="478"/>
          <ac:picMkLst>
            <pc:docMk/>
            <pc:sldMk cId="1224219390" sldId="273"/>
            <ac:picMk id="172" creationId="{9CE4B34F-5AD7-99CB-C6AB-55AFAEC44681}"/>
          </ac:picMkLst>
        </pc:picChg>
        <pc:picChg chg="add del mod">
          <ac:chgData name="Franziska Händschel" userId="e2149472-3187-4d00-b16a-a19eff6fc04a" providerId="ADAL" clId="{585C1A99-4686-48C7-8097-BF9CAD685B40}" dt="2023-05-11T12:05:39.644" v="2996" actId="478"/>
          <ac:picMkLst>
            <pc:docMk/>
            <pc:sldMk cId="1224219390" sldId="273"/>
            <ac:picMk id="173" creationId="{099FEF2D-AE43-7CEA-70B4-36DAE25E3E4B}"/>
          </ac:picMkLst>
        </pc:picChg>
        <pc:picChg chg="add mod">
          <ac:chgData name="Franziska Händschel" userId="e2149472-3187-4d00-b16a-a19eff6fc04a" providerId="ADAL" clId="{585C1A99-4686-48C7-8097-BF9CAD685B40}" dt="2023-05-11T12:07:53.396" v="3017" actId="1076"/>
          <ac:picMkLst>
            <pc:docMk/>
            <pc:sldMk cId="1224219390" sldId="273"/>
            <ac:picMk id="175" creationId="{F7C413AA-97D3-9A53-EB7C-12C5F4F01F8B}"/>
          </ac:picMkLst>
        </pc:picChg>
        <pc:picChg chg="add mod">
          <ac:chgData name="Franziska Händschel" userId="e2149472-3187-4d00-b16a-a19eff6fc04a" providerId="ADAL" clId="{585C1A99-4686-48C7-8097-BF9CAD685B40}" dt="2023-05-11T12:07:53.396" v="3017" actId="1076"/>
          <ac:picMkLst>
            <pc:docMk/>
            <pc:sldMk cId="1224219390" sldId="273"/>
            <ac:picMk id="176" creationId="{7FA76822-8670-A0F1-27A9-6E63DDC296EC}"/>
          </ac:picMkLst>
        </pc:picChg>
        <pc:picChg chg="add mod">
          <ac:chgData name="Franziska Händschel" userId="e2149472-3187-4d00-b16a-a19eff6fc04a" providerId="ADAL" clId="{585C1A99-4686-48C7-8097-BF9CAD685B40}" dt="2023-05-11T12:07:53.396" v="3017" actId="1076"/>
          <ac:picMkLst>
            <pc:docMk/>
            <pc:sldMk cId="1224219390" sldId="273"/>
            <ac:picMk id="177" creationId="{011FE98A-8FD0-842E-EB00-743175D10A0C}"/>
          </ac:picMkLst>
        </pc:picChg>
        <pc:picChg chg="add mod">
          <ac:chgData name="Franziska Händschel" userId="e2149472-3187-4d00-b16a-a19eff6fc04a" providerId="ADAL" clId="{585C1A99-4686-48C7-8097-BF9CAD685B40}" dt="2023-05-11T12:56:37.600" v="3129" actId="11530"/>
          <ac:picMkLst>
            <pc:docMk/>
            <pc:sldMk cId="1224219390" sldId="273"/>
            <ac:picMk id="1026" creationId="{82626E97-0263-59E7-0511-22D010EC3622}"/>
          </ac:picMkLst>
        </pc:picChg>
        <pc:picChg chg="add mod">
          <ac:chgData name="Franziska Händschel" userId="e2149472-3187-4d00-b16a-a19eff6fc04a" providerId="ADAL" clId="{585C1A99-4686-48C7-8097-BF9CAD685B40}" dt="2023-05-11T12:56:37.600" v="3129" actId="11530"/>
          <ac:picMkLst>
            <pc:docMk/>
            <pc:sldMk cId="1224219390" sldId="273"/>
            <ac:picMk id="1028" creationId="{5B8A6844-B8E3-BB4A-7A6C-13C4EEC9B65F}"/>
          </ac:picMkLst>
        </pc:picChg>
        <pc:picChg chg="add del mod">
          <ac:chgData name="Franziska Händschel" userId="e2149472-3187-4d00-b16a-a19eff6fc04a" providerId="ADAL" clId="{585C1A99-4686-48C7-8097-BF9CAD685B40}" dt="2023-05-11T12:56:28.470" v="3128" actId="478"/>
          <ac:picMkLst>
            <pc:docMk/>
            <pc:sldMk cId="1224219390" sldId="273"/>
            <ac:picMk id="1030" creationId="{C16C66E9-681B-CCF2-9BC8-B7226B2A12FF}"/>
          </ac:picMkLst>
        </pc:picChg>
        <pc:picChg chg="add mod">
          <ac:chgData name="Franziska Händschel" userId="e2149472-3187-4d00-b16a-a19eff6fc04a" providerId="ADAL" clId="{585C1A99-4686-48C7-8097-BF9CAD685B40}" dt="2023-05-11T12:56:37.600" v="3129" actId="11530"/>
          <ac:picMkLst>
            <pc:docMk/>
            <pc:sldMk cId="1224219390" sldId="273"/>
            <ac:picMk id="1032" creationId="{0985E218-B541-03F0-75F0-D6BCCD153976}"/>
          </ac:picMkLst>
        </pc:picChg>
        <pc:picChg chg="add mod">
          <ac:chgData name="Franziska Händschel" userId="e2149472-3187-4d00-b16a-a19eff6fc04a" providerId="ADAL" clId="{585C1A99-4686-48C7-8097-BF9CAD685B40}" dt="2023-05-11T12:56:37.600" v="3129" actId="11530"/>
          <ac:picMkLst>
            <pc:docMk/>
            <pc:sldMk cId="1224219390" sldId="273"/>
            <ac:picMk id="1034" creationId="{534F797E-A454-EBA7-249C-9149F8F9F625}"/>
          </ac:picMkLst>
        </pc:picChg>
        <pc:picChg chg="add mod">
          <ac:chgData name="Franziska Händschel" userId="e2149472-3187-4d00-b16a-a19eff6fc04a" providerId="ADAL" clId="{585C1A99-4686-48C7-8097-BF9CAD685B40}" dt="2023-05-11T12:47:58.702" v="3096" actId="1076"/>
          <ac:picMkLst>
            <pc:docMk/>
            <pc:sldMk cId="1224219390" sldId="273"/>
            <ac:picMk id="1036" creationId="{C65722FF-00FD-64FE-422A-D9E223598EB8}"/>
          </ac:picMkLst>
        </pc:picChg>
        <pc:picChg chg="add mod">
          <ac:chgData name="Franziska Händschel" userId="e2149472-3187-4d00-b16a-a19eff6fc04a" providerId="ADAL" clId="{585C1A99-4686-48C7-8097-BF9CAD685B40}" dt="2023-05-11T12:56:37.600" v="3129" actId="11530"/>
          <ac:picMkLst>
            <pc:docMk/>
            <pc:sldMk cId="1224219390" sldId="273"/>
            <ac:picMk id="1038" creationId="{A977151A-95D1-727A-E098-C9EAD44AB97F}"/>
          </ac:picMkLst>
        </pc:picChg>
        <pc:picChg chg="add mod">
          <ac:chgData name="Franziska Händschel" userId="e2149472-3187-4d00-b16a-a19eff6fc04a" providerId="ADAL" clId="{585C1A99-4686-48C7-8097-BF9CAD685B40}" dt="2023-05-11T12:56:37.600" v="3129" actId="11530"/>
          <ac:picMkLst>
            <pc:docMk/>
            <pc:sldMk cId="1224219390" sldId="273"/>
            <ac:picMk id="1040" creationId="{49F821B7-DF9B-17EA-77C5-BF9B4737A55B}"/>
          </ac:picMkLst>
        </pc:picChg>
        <pc:picChg chg="add mod">
          <ac:chgData name="Franziska Händschel" userId="e2149472-3187-4d00-b16a-a19eff6fc04a" providerId="ADAL" clId="{585C1A99-4686-48C7-8097-BF9CAD685B40}" dt="2023-05-11T12:56:37.600" v="3129" actId="11530"/>
          <ac:picMkLst>
            <pc:docMk/>
            <pc:sldMk cId="1224219390" sldId="273"/>
            <ac:picMk id="1042" creationId="{310491E8-89E4-7D4E-C240-FE6FDE30A8D8}"/>
          </ac:picMkLst>
        </pc:picChg>
        <pc:picChg chg="add mod">
          <ac:chgData name="Franziska Händschel" userId="e2149472-3187-4d00-b16a-a19eff6fc04a" providerId="ADAL" clId="{585C1A99-4686-48C7-8097-BF9CAD685B40}" dt="2023-05-11T12:56:37.600" v="3129" actId="11530"/>
          <ac:picMkLst>
            <pc:docMk/>
            <pc:sldMk cId="1224219390" sldId="273"/>
            <ac:picMk id="1044" creationId="{3D1E64B7-3AD1-0D64-DCC6-249DE9B17375}"/>
          </ac:picMkLst>
        </pc:picChg>
        <pc:picChg chg="add mod">
          <ac:chgData name="Franziska Händschel" userId="e2149472-3187-4d00-b16a-a19eff6fc04a" providerId="ADAL" clId="{585C1A99-4686-48C7-8097-BF9CAD685B40}" dt="2023-05-11T12:56:56.367" v="3131" actId="1076"/>
          <ac:picMkLst>
            <pc:docMk/>
            <pc:sldMk cId="1224219390" sldId="273"/>
            <ac:picMk id="1046" creationId="{30B3D9F4-8384-1B31-AC73-039D22ABF01C}"/>
          </ac:picMkLst>
        </pc:picChg>
        <pc:picChg chg="add mod">
          <ac:chgData name="Franziska Händschel" userId="e2149472-3187-4d00-b16a-a19eff6fc04a" providerId="ADAL" clId="{585C1A99-4686-48C7-8097-BF9CAD685B40}" dt="2023-05-11T12:56:37.600" v="3129" actId="11530"/>
          <ac:picMkLst>
            <pc:docMk/>
            <pc:sldMk cId="1224219390" sldId="273"/>
            <ac:picMk id="1048" creationId="{A163BDBE-77A7-328D-1E70-C008C49A299A}"/>
          </ac:picMkLst>
        </pc:picChg>
        <pc:cxnChg chg="add del mod">
          <ac:chgData name="Franziska Händschel" userId="e2149472-3187-4d00-b16a-a19eff6fc04a" providerId="ADAL" clId="{585C1A99-4686-48C7-8097-BF9CAD685B40}" dt="2023-05-11T09:33:11.358" v="166" actId="478"/>
          <ac:cxnSpMkLst>
            <pc:docMk/>
            <pc:sldMk cId="1224219390" sldId="273"/>
            <ac:cxnSpMk id="28" creationId="{C4581B2A-EA33-A942-6D51-6079FAA8A821}"/>
          </ac:cxnSpMkLst>
        </pc:cxnChg>
        <pc:cxnChg chg="add del mod">
          <ac:chgData name="Franziska Händschel" userId="e2149472-3187-4d00-b16a-a19eff6fc04a" providerId="ADAL" clId="{585C1A99-4686-48C7-8097-BF9CAD685B40}" dt="2023-05-11T10:07:05.702" v="750" actId="478"/>
          <ac:cxnSpMkLst>
            <pc:docMk/>
            <pc:sldMk cId="1224219390" sldId="273"/>
            <ac:cxnSpMk id="114" creationId="{C682BEF4-8975-447C-503F-850F912B89D4}"/>
          </ac:cxnSpMkLst>
        </pc:cxnChg>
        <pc:cxnChg chg="add del mod">
          <ac:chgData name="Franziska Händschel" userId="e2149472-3187-4d00-b16a-a19eff6fc04a" providerId="ADAL" clId="{585C1A99-4686-48C7-8097-BF9CAD685B40}" dt="2023-05-11T10:10:40.547" v="785" actId="478"/>
          <ac:cxnSpMkLst>
            <pc:docMk/>
            <pc:sldMk cId="1224219390" sldId="273"/>
            <ac:cxnSpMk id="122" creationId="{3DBD15FF-9F20-2DCB-E939-022AE479454B}"/>
          </ac:cxnSpMkLst>
        </pc:cxnChg>
        <pc:cxnChg chg="add del mod">
          <ac:chgData name="Franziska Händschel" userId="e2149472-3187-4d00-b16a-a19eff6fc04a" providerId="ADAL" clId="{585C1A99-4686-48C7-8097-BF9CAD685B40}" dt="2023-05-11T10:08:42.413" v="768" actId="478"/>
          <ac:cxnSpMkLst>
            <pc:docMk/>
            <pc:sldMk cId="1224219390" sldId="273"/>
            <ac:cxnSpMk id="125" creationId="{850F3232-1B5B-04F4-5C9B-B1179E251047}"/>
          </ac:cxnSpMkLst>
        </pc:cxnChg>
        <pc:cxnChg chg="add del mod">
          <ac:chgData name="Franziska Händschel" userId="e2149472-3187-4d00-b16a-a19eff6fc04a" providerId="ADAL" clId="{585C1A99-4686-48C7-8097-BF9CAD685B40}" dt="2023-05-11T10:10:43.566" v="786" actId="478"/>
          <ac:cxnSpMkLst>
            <pc:docMk/>
            <pc:sldMk cId="1224219390" sldId="273"/>
            <ac:cxnSpMk id="130" creationId="{3CDE2D2E-6C66-E1BC-2682-3A57EB4C6E32}"/>
          </ac:cxnSpMkLst>
        </pc:cxnChg>
      </pc:sldChg>
      <pc:sldChg chg="add del">
        <pc:chgData name="Franziska Händschel" userId="e2149472-3187-4d00-b16a-a19eff6fc04a" providerId="ADAL" clId="{585C1A99-4686-48C7-8097-BF9CAD685B40}" dt="2023-05-11T09:28:10.624" v="59" actId="47"/>
        <pc:sldMkLst>
          <pc:docMk/>
          <pc:sldMk cId="3868346194" sldId="273"/>
        </pc:sldMkLst>
      </pc:sldChg>
      <pc:sldChg chg="addSp delSp modSp add mod">
        <pc:chgData name="Franziska Händschel" userId="e2149472-3187-4d00-b16a-a19eff6fc04a" providerId="ADAL" clId="{585C1A99-4686-48C7-8097-BF9CAD685B40}" dt="2023-05-12T09:06:04.553" v="6688" actId="6549"/>
        <pc:sldMkLst>
          <pc:docMk/>
          <pc:sldMk cId="1768357620" sldId="274"/>
        </pc:sldMkLst>
        <pc:spChg chg="del mod">
          <ac:chgData name="Franziska Händschel" userId="e2149472-3187-4d00-b16a-a19eff6fc04a" providerId="ADAL" clId="{585C1A99-4686-48C7-8097-BF9CAD685B40}" dt="2023-05-11T13:45:58.319" v="4429" actId="478"/>
          <ac:spMkLst>
            <pc:docMk/>
            <pc:sldMk cId="1768357620" sldId="274"/>
            <ac:spMk id="8" creationId="{30E7A6AA-578A-5A7E-2772-0D037F241892}"/>
          </ac:spMkLst>
        </pc:spChg>
        <pc:spChg chg="add del mod">
          <ac:chgData name="Franziska Händschel" userId="e2149472-3187-4d00-b16a-a19eff6fc04a" providerId="ADAL" clId="{585C1A99-4686-48C7-8097-BF9CAD685B40}" dt="2023-05-11T13:08:00.389" v="3286" actId="478"/>
          <ac:spMkLst>
            <pc:docMk/>
            <pc:sldMk cId="1768357620" sldId="274"/>
            <ac:spMk id="19" creationId="{D3989BD5-5667-26F6-1C6A-29C96ED88B28}"/>
          </ac:spMkLst>
        </pc:spChg>
        <pc:spChg chg="add del mod ord">
          <ac:chgData name="Franziska Händschel" userId="e2149472-3187-4d00-b16a-a19eff6fc04a" providerId="ADAL" clId="{585C1A99-4686-48C7-8097-BF9CAD685B40}" dt="2023-05-11T13:08:47.807" v="3362" actId="478"/>
          <ac:spMkLst>
            <pc:docMk/>
            <pc:sldMk cId="1768357620" sldId="274"/>
            <ac:spMk id="20" creationId="{8CB74F0E-DE31-12F4-7652-4FA6235DBA8C}"/>
          </ac:spMkLst>
        </pc:spChg>
        <pc:spChg chg="add del mod">
          <ac:chgData name="Franziska Händschel" userId="e2149472-3187-4d00-b16a-a19eff6fc04a" providerId="ADAL" clId="{585C1A99-4686-48C7-8097-BF9CAD685B40}" dt="2023-05-11T13:49:36.794" v="4464" actId="21"/>
          <ac:spMkLst>
            <pc:docMk/>
            <pc:sldMk cId="1768357620" sldId="274"/>
            <ac:spMk id="21" creationId="{77287898-E719-190F-EA69-0D51E45DCC82}"/>
          </ac:spMkLst>
        </pc:spChg>
        <pc:spChg chg="mod topLvl">
          <ac:chgData name="Franziska Händschel" userId="e2149472-3187-4d00-b16a-a19eff6fc04a" providerId="ADAL" clId="{585C1A99-4686-48C7-8097-BF9CAD685B40}" dt="2023-05-11T15:08:03.725" v="6551" actId="20577"/>
          <ac:spMkLst>
            <pc:docMk/>
            <pc:sldMk cId="1768357620" sldId="274"/>
            <ac:spMk id="23" creationId="{9A192FE4-27BD-6C7E-30C5-1E777EE91713}"/>
          </ac:spMkLst>
        </pc:spChg>
        <pc:spChg chg="del mod topLvl">
          <ac:chgData name="Franziska Händschel" userId="e2149472-3187-4d00-b16a-a19eff6fc04a" providerId="ADAL" clId="{585C1A99-4686-48C7-8097-BF9CAD685B40}" dt="2023-05-11T13:49:36.794" v="4464" actId="21"/>
          <ac:spMkLst>
            <pc:docMk/>
            <pc:sldMk cId="1768357620" sldId="274"/>
            <ac:spMk id="24" creationId="{9BAAE26B-1CF4-F5A3-72A1-B8B9597BE1A7}"/>
          </ac:spMkLst>
        </pc:spChg>
        <pc:spChg chg="add del mod">
          <ac:chgData name="Franziska Händschel" userId="e2149472-3187-4d00-b16a-a19eff6fc04a" providerId="ADAL" clId="{585C1A99-4686-48C7-8097-BF9CAD685B40}" dt="2023-05-11T13:09:28.323" v="3366" actId="478"/>
          <ac:spMkLst>
            <pc:docMk/>
            <pc:sldMk cId="1768357620" sldId="274"/>
            <ac:spMk id="25" creationId="{7DC2203D-D432-B422-0D90-630BF0C3A1F8}"/>
          </ac:spMkLst>
        </pc:spChg>
        <pc:spChg chg="mod">
          <ac:chgData name="Franziska Händschel" userId="e2149472-3187-4d00-b16a-a19eff6fc04a" providerId="ADAL" clId="{585C1A99-4686-48C7-8097-BF9CAD685B40}" dt="2023-05-11T13:09:24.649" v="3365" actId="1076"/>
          <ac:spMkLst>
            <pc:docMk/>
            <pc:sldMk cId="1768357620" sldId="274"/>
            <ac:spMk id="27" creationId="{4C7D3EBA-99D5-C03A-8DDA-C67A2B678BCC}"/>
          </ac:spMkLst>
        </pc:spChg>
        <pc:spChg chg="mod">
          <ac:chgData name="Franziska Händschel" userId="e2149472-3187-4d00-b16a-a19eff6fc04a" providerId="ADAL" clId="{585C1A99-4686-48C7-8097-BF9CAD685B40}" dt="2023-05-11T13:09:24.649" v="3365" actId="1076"/>
          <ac:spMkLst>
            <pc:docMk/>
            <pc:sldMk cId="1768357620" sldId="274"/>
            <ac:spMk id="28" creationId="{F23D19E2-372E-9229-090C-397D1B488BA7}"/>
          </ac:spMkLst>
        </pc:spChg>
        <pc:spChg chg="del mod">
          <ac:chgData name="Franziska Händschel" userId="e2149472-3187-4d00-b16a-a19eff6fc04a" providerId="ADAL" clId="{585C1A99-4686-48C7-8097-BF9CAD685B40}" dt="2023-05-11T13:45:58.319" v="4429" actId="478"/>
          <ac:spMkLst>
            <pc:docMk/>
            <pc:sldMk cId="1768357620" sldId="274"/>
            <ac:spMk id="31" creationId="{CA4A8707-1074-9A49-E284-EAAF648433A1}"/>
          </ac:spMkLst>
        </pc:spChg>
        <pc:spChg chg="del mod">
          <ac:chgData name="Franziska Händschel" userId="e2149472-3187-4d00-b16a-a19eff6fc04a" providerId="ADAL" clId="{585C1A99-4686-48C7-8097-BF9CAD685B40}" dt="2023-05-11T13:45:58.319" v="4429" actId="478"/>
          <ac:spMkLst>
            <pc:docMk/>
            <pc:sldMk cId="1768357620" sldId="274"/>
            <ac:spMk id="32" creationId="{70DA4CEC-172D-FF3B-6288-A51F9F2F0500}"/>
          </ac:spMkLst>
        </pc:spChg>
        <pc:spChg chg="del mod">
          <ac:chgData name="Franziska Händschel" userId="e2149472-3187-4d00-b16a-a19eff6fc04a" providerId="ADAL" clId="{585C1A99-4686-48C7-8097-BF9CAD685B40}" dt="2023-05-11T13:45:58.319" v="4429" actId="478"/>
          <ac:spMkLst>
            <pc:docMk/>
            <pc:sldMk cId="1768357620" sldId="274"/>
            <ac:spMk id="33" creationId="{9D73A525-DF6A-097B-4D60-E26993FE7DDB}"/>
          </ac:spMkLst>
        </pc:spChg>
        <pc:spChg chg="del mod">
          <ac:chgData name="Franziska Händschel" userId="e2149472-3187-4d00-b16a-a19eff6fc04a" providerId="ADAL" clId="{585C1A99-4686-48C7-8097-BF9CAD685B40}" dt="2023-05-11T13:45:58.319" v="4429" actId="478"/>
          <ac:spMkLst>
            <pc:docMk/>
            <pc:sldMk cId="1768357620" sldId="274"/>
            <ac:spMk id="34" creationId="{E3D319FD-EB50-DC7A-6501-CB21B84EB418}"/>
          </ac:spMkLst>
        </pc:spChg>
        <pc:spChg chg="add mod ord">
          <ac:chgData name="Franziska Händschel" userId="e2149472-3187-4d00-b16a-a19eff6fc04a" providerId="ADAL" clId="{585C1A99-4686-48C7-8097-BF9CAD685B40}" dt="2023-05-11T15:07:29.018" v="6510" actId="20577"/>
          <ac:spMkLst>
            <pc:docMk/>
            <pc:sldMk cId="1768357620" sldId="274"/>
            <ac:spMk id="35" creationId="{5CE06893-09BC-36F4-F6E1-888887D9A3A6}"/>
          </ac:spMkLst>
        </pc:spChg>
        <pc:spChg chg="add del mod">
          <ac:chgData name="Franziska Händschel" userId="e2149472-3187-4d00-b16a-a19eff6fc04a" providerId="ADAL" clId="{585C1A99-4686-48C7-8097-BF9CAD685B40}" dt="2023-05-11T13:25:04.978" v="3754" actId="478"/>
          <ac:spMkLst>
            <pc:docMk/>
            <pc:sldMk cId="1768357620" sldId="274"/>
            <ac:spMk id="36" creationId="{70EDDC26-7270-1EEC-8E6F-51CD1C019242}"/>
          </ac:spMkLst>
        </pc:spChg>
        <pc:spChg chg="mod topLvl">
          <ac:chgData name="Franziska Händschel" userId="e2149472-3187-4d00-b16a-a19eff6fc04a" providerId="ADAL" clId="{585C1A99-4686-48C7-8097-BF9CAD685B40}" dt="2023-05-11T15:08:05.740" v="6553" actId="20577"/>
          <ac:spMkLst>
            <pc:docMk/>
            <pc:sldMk cId="1768357620" sldId="274"/>
            <ac:spMk id="38" creationId="{E02C6108-2938-3084-3746-6D77CF393E33}"/>
          </ac:spMkLst>
        </pc:spChg>
        <pc:spChg chg="del mod topLvl">
          <ac:chgData name="Franziska Händschel" userId="e2149472-3187-4d00-b16a-a19eff6fc04a" providerId="ADAL" clId="{585C1A99-4686-48C7-8097-BF9CAD685B40}" dt="2023-05-11T13:49:36.794" v="4464" actId="21"/>
          <ac:spMkLst>
            <pc:docMk/>
            <pc:sldMk cId="1768357620" sldId="274"/>
            <ac:spMk id="39" creationId="{E8B2BF14-AA39-3513-D22F-99ED84E381B4}"/>
          </ac:spMkLst>
        </pc:spChg>
        <pc:spChg chg="add del mod ord">
          <ac:chgData name="Franziska Händschel" userId="e2149472-3187-4d00-b16a-a19eff6fc04a" providerId="ADAL" clId="{585C1A99-4686-48C7-8097-BF9CAD685B40}" dt="2023-05-11T13:49:36.794" v="4464" actId="21"/>
          <ac:spMkLst>
            <pc:docMk/>
            <pc:sldMk cId="1768357620" sldId="274"/>
            <ac:spMk id="41" creationId="{DE5C2B3A-6491-ADAC-5275-E55AC040EE2E}"/>
          </ac:spMkLst>
        </pc:spChg>
        <pc:spChg chg="add del mod">
          <ac:chgData name="Franziska Händschel" userId="e2149472-3187-4d00-b16a-a19eff6fc04a" providerId="ADAL" clId="{585C1A99-4686-48C7-8097-BF9CAD685B40}" dt="2023-05-11T13:49:36.794" v="4464" actId="21"/>
          <ac:spMkLst>
            <pc:docMk/>
            <pc:sldMk cId="1768357620" sldId="274"/>
            <ac:spMk id="42" creationId="{8ED7D76F-A82E-CB76-291E-ABCB7BC10F0A}"/>
          </ac:spMkLst>
        </pc:spChg>
        <pc:spChg chg="mod topLvl">
          <ac:chgData name="Franziska Händschel" userId="e2149472-3187-4d00-b16a-a19eff6fc04a" providerId="ADAL" clId="{585C1A99-4686-48C7-8097-BF9CAD685B40}" dt="2023-05-11T15:08:09.092" v="6555" actId="20577"/>
          <ac:spMkLst>
            <pc:docMk/>
            <pc:sldMk cId="1768357620" sldId="274"/>
            <ac:spMk id="44" creationId="{EED80A36-871D-DC87-3813-68989515CC93}"/>
          </ac:spMkLst>
        </pc:spChg>
        <pc:spChg chg="del mod topLvl">
          <ac:chgData name="Franziska Händschel" userId="e2149472-3187-4d00-b16a-a19eff6fc04a" providerId="ADAL" clId="{585C1A99-4686-48C7-8097-BF9CAD685B40}" dt="2023-05-11T13:49:36.794" v="4464" actId="21"/>
          <ac:spMkLst>
            <pc:docMk/>
            <pc:sldMk cId="1768357620" sldId="274"/>
            <ac:spMk id="45" creationId="{6CB96F6A-AD7C-7459-2658-1EF0AB23BA28}"/>
          </ac:spMkLst>
        </pc:spChg>
        <pc:spChg chg="add mod">
          <ac:chgData name="Franziska Händschel" userId="e2149472-3187-4d00-b16a-a19eff6fc04a" providerId="ADAL" clId="{585C1A99-4686-48C7-8097-BF9CAD685B40}" dt="2023-05-11T13:28:59.190" v="3975" actId="571"/>
          <ac:spMkLst>
            <pc:docMk/>
            <pc:sldMk cId="1768357620" sldId="274"/>
            <ac:spMk id="47" creationId="{DA84AD7A-676B-D684-1A6C-16390C1832EC}"/>
          </ac:spMkLst>
        </pc:spChg>
        <pc:spChg chg="mod">
          <ac:chgData name="Franziska Händschel" userId="e2149472-3187-4d00-b16a-a19eff6fc04a" providerId="ADAL" clId="{585C1A99-4686-48C7-8097-BF9CAD685B40}" dt="2023-05-11T13:28:59.190" v="3975" actId="571"/>
          <ac:spMkLst>
            <pc:docMk/>
            <pc:sldMk cId="1768357620" sldId="274"/>
            <ac:spMk id="49" creationId="{DC51BF4C-739A-2CB4-B97F-98EA6FBB6D6A}"/>
          </ac:spMkLst>
        </pc:spChg>
        <pc:spChg chg="mod">
          <ac:chgData name="Franziska Händschel" userId="e2149472-3187-4d00-b16a-a19eff6fc04a" providerId="ADAL" clId="{585C1A99-4686-48C7-8097-BF9CAD685B40}" dt="2023-05-11T13:28:59.190" v="3975" actId="571"/>
          <ac:spMkLst>
            <pc:docMk/>
            <pc:sldMk cId="1768357620" sldId="274"/>
            <ac:spMk id="50" creationId="{95C33810-9897-1B54-EA69-1389EF9FD287}"/>
          </ac:spMkLst>
        </pc:spChg>
        <pc:spChg chg="add mod">
          <ac:chgData name="Franziska Händschel" userId="e2149472-3187-4d00-b16a-a19eff6fc04a" providerId="ADAL" clId="{585C1A99-4686-48C7-8097-BF9CAD685B40}" dt="2023-05-11T13:28:59.190" v="3975" actId="571"/>
          <ac:spMkLst>
            <pc:docMk/>
            <pc:sldMk cId="1768357620" sldId="274"/>
            <ac:spMk id="51" creationId="{1ABADB16-304C-9DA7-AC2D-67A8EF9DDFBA}"/>
          </ac:spMkLst>
        </pc:spChg>
        <pc:spChg chg="mod">
          <ac:chgData name="Franziska Händschel" userId="e2149472-3187-4d00-b16a-a19eff6fc04a" providerId="ADAL" clId="{585C1A99-4686-48C7-8097-BF9CAD685B40}" dt="2023-05-11T13:28:59.190" v="3975" actId="571"/>
          <ac:spMkLst>
            <pc:docMk/>
            <pc:sldMk cId="1768357620" sldId="274"/>
            <ac:spMk id="53" creationId="{0D404BF6-3293-3A06-8BB7-C3BD1BFE4B74}"/>
          </ac:spMkLst>
        </pc:spChg>
        <pc:spChg chg="mod">
          <ac:chgData name="Franziska Händschel" userId="e2149472-3187-4d00-b16a-a19eff6fc04a" providerId="ADAL" clId="{585C1A99-4686-48C7-8097-BF9CAD685B40}" dt="2023-05-11T13:28:59.190" v="3975" actId="571"/>
          <ac:spMkLst>
            <pc:docMk/>
            <pc:sldMk cId="1768357620" sldId="274"/>
            <ac:spMk id="54" creationId="{4DAEC7C2-1898-D74A-5A6F-EBC1C08A31AD}"/>
          </ac:spMkLst>
        </pc:spChg>
        <pc:spChg chg="del mod">
          <ac:chgData name="Franziska Händschel" userId="e2149472-3187-4d00-b16a-a19eff6fc04a" providerId="ADAL" clId="{585C1A99-4686-48C7-8097-BF9CAD685B40}" dt="2023-05-11T13:45:58.319" v="4429" actId="478"/>
          <ac:spMkLst>
            <pc:docMk/>
            <pc:sldMk cId="1768357620" sldId="274"/>
            <ac:spMk id="71" creationId="{C7A01674-EA9C-AE6F-3942-304D065E5364}"/>
          </ac:spMkLst>
        </pc:spChg>
        <pc:spChg chg="del mod">
          <ac:chgData name="Franziska Händschel" userId="e2149472-3187-4d00-b16a-a19eff6fc04a" providerId="ADAL" clId="{585C1A99-4686-48C7-8097-BF9CAD685B40}" dt="2023-05-11T13:45:58.319" v="4429" actId="478"/>
          <ac:spMkLst>
            <pc:docMk/>
            <pc:sldMk cId="1768357620" sldId="274"/>
            <ac:spMk id="74" creationId="{E28E9343-5607-C256-F73A-E55DA806433C}"/>
          </ac:spMkLst>
        </pc:spChg>
        <pc:spChg chg="del mod">
          <ac:chgData name="Franziska Händschel" userId="e2149472-3187-4d00-b16a-a19eff6fc04a" providerId="ADAL" clId="{585C1A99-4686-48C7-8097-BF9CAD685B40}" dt="2023-05-11T13:45:58.319" v="4429" actId="478"/>
          <ac:spMkLst>
            <pc:docMk/>
            <pc:sldMk cId="1768357620" sldId="274"/>
            <ac:spMk id="75" creationId="{D9E82C72-E1DC-2846-51A3-E4D42ED4C1E8}"/>
          </ac:spMkLst>
        </pc:spChg>
        <pc:spChg chg="del">
          <ac:chgData name="Franziska Händschel" userId="e2149472-3187-4d00-b16a-a19eff6fc04a" providerId="ADAL" clId="{585C1A99-4686-48C7-8097-BF9CAD685B40}" dt="2023-05-11T12:57:20.084" v="3136" actId="478"/>
          <ac:spMkLst>
            <pc:docMk/>
            <pc:sldMk cId="1768357620" sldId="274"/>
            <ac:spMk id="99" creationId="{508FCD3D-B78F-0250-410A-C9B6D075AECF}"/>
          </ac:spMkLst>
        </pc:spChg>
        <pc:spChg chg="del mod">
          <ac:chgData name="Franziska Händschel" userId="e2149472-3187-4d00-b16a-a19eff6fc04a" providerId="ADAL" clId="{585C1A99-4686-48C7-8097-BF9CAD685B40}" dt="2023-05-11T13:49:36.794" v="4464" actId="21"/>
          <ac:spMkLst>
            <pc:docMk/>
            <pc:sldMk cId="1768357620" sldId="274"/>
            <ac:spMk id="101" creationId="{DEEE9C8D-5A98-04D0-D344-A34188E2E05D}"/>
          </ac:spMkLst>
        </pc:spChg>
        <pc:spChg chg="mod ord">
          <ac:chgData name="Franziska Händschel" userId="e2149472-3187-4d00-b16a-a19eff6fc04a" providerId="ADAL" clId="{585C1A99-4686-48C7-8097-BF9CAD685B40}" dt="2023-05-12T09:06:04.553" v="6688" actId="6549"/>
          <ac:spMkLst>
            <pc:docMk/>
            <pc:sldMk cId="1768357620" sldId="274"/>
            <ac:spMk id="103" creationId="{ED8F0FE3-B2B6-5231-1FB0-4922FBB33E1D}"/>
          </ac:spMkLst>
        </pc:spChg>
        <pc:spChg chg="del">
          <ac:chgData name="Franziska Händschel" userId="e2149472-3187-4d00-b16a-a19eff6fc04a" providerId="ADAL" clId="{585C1A99-4686-48C7-8097-BF9CAD685B40}" dt="2023-05-11T12:57:20.084" v="3136" actId="478"/>
          <ac:spMkLst>
            <pc:docMk/>
            <pc:sldMk cId="1768357620" sldId="274"/>
            <ac:spMk id="104" creationId="{05FC4552-34D8-D449-838F-1F4F9B7CB565}"/>
          </ac:spMkLst>
        </pc:spChg>
        <pc:spChg chg="del">
          <ac:chgData name="Franziska Händschel" userId="e2149472-3187-4d00-b16a-a19eff6fc04a" providerId="ADAL" clId="{585C1A99-4686-48C7-8097-BF9CAD685B40}" dt="2023-05-11T12:57:20.084" v="3136" actId="478"/>
          <ac:spMkLst>
            <pc:docMk/>
            <pc:sldMk cId="1768357620" sldId="274"/>
            <ac:spMk id="105" creationId="{E4D15D98-FC3C-DE0B-2380-5138B1AC62CC}"/>
          </ac:spMkLst>
        </pc:spChg>
        <pc:spChg chg="mod topLvl">
          <ac:chgData name="Franziska Händschel" userId="e2149472-3187-4d00-b16a-a19eff6fc04a" providerId="ADAL" clId="{585C1A99-4686-48C7-8097-BF9CAD685B40}" dt="2023-05-11T15:07:44.403" v="6532" actId="20577"/>
          <ac:spMkLst>
            <pc:docMk/>
            <pc:sldMk cId="1768357620" sldId="274"/>
            <ac:spMk id="106" creationId="{8D8753C1-50D5-5564-05FE-A62CB6115AEB}"/>
          </ac:spMkLst>
        </pc:spChg>
        <pc:spChg chg="del">
          <ac:chgData name="Franziska Händschel" userId="e2149472-3187-4d00-b16a-a19eff6fc04a" providerId="ADAL" clId="{585C1A99-4686-48C7-8097-BF9CAD685B40}" dt="2023-05-11T12:57:14.239" v="3134" actId="478"/>
          <ac:spMkLst>
            <pc:docMk/>
            <pc:sldMk cId="1768357620" sldId="274"/>
            <ac:spMk id="135" creationId="{1ECF30D8-DECA-27DC-6C9E-59C51ACA4CF4}"/>
          </ac:spMkLst>
        </pc:spChg>
        <pc:spChg chg="del mod topLvl">
          <ac:chgData name="Franziska Händschel" userId="e2149472-3187-4d00-b16a-a19eff6fc04a" providerId="ADAL" clId="{585C1A99-4686-48C7-8097-BF9CAD685B40}" dt="2023-05-11T13:49:36.794" v="4464" actId="21"/>
          <ac:spMkLst>
            <pc:docMk/>
            <pc:sldMk cId="1768357620" sldId="274"/>
            <ac:spMk id="137" creationId="{6783BBA5-2057-04F8-A116-0B0DA067A356}"/>
          </ac:spMkLst>
        </pc:spChg>
        <pc:spChg chg="del">
          <ac:chgData name="Franziska Händschel" userId="e2149472-3187-4d00-b16a-a19eff6fc04a" providerId="ADAL" clId="{585C1A99-4686-48C7-8097-BF9CAD685B40}" dt="2023-05-11T13:12:00.129" v="3418" actId="478"/>
          <ac:spMkLst>
            <pc:docMk/>
            <pc:sldMk cId="1768357620" sldId="274"/>
            <ac:spMk id="138" creationId="{A607F32A-CAF9-A787-4EE0-17C46261C2E9}"/>
          </ac:spMkLst>
        </pc:spChg>
        <pc:spChg chg="del mod">
          <ac:chgData name="Franziska Händschel" userId="e2149472-3187-4d00-b16a-a19eff6fc04a" providerId="ADAL" clId="{585C1A99-4686-48C7-8097-BF9CAD685B40}" dt="2023-05-11T13:49:36.794" v="4464" actId="21"/>
          <ac:spMkLst>
            <pc:docMk/>
            <pc:sldMk cId="1768357620" sldId="274"/>
            <ac:spMk id="139" creationId="{8A1C2D9B-1502-1D31-B4B7-31E887582527}"/>
          </ac:spMkLst>
        </pc:spChg>
        <pc:spChg chg="mod topLvl">
          <ac:chgData name="Franziska Händschel" userId="e2149472-3187-4d00-b16a-a19eff6fc04a" providerId="ADAL" clId="{585C1A99-4686-48C7-8097-BF9CAD685B40}" dt="2023-05-11T15:08:01.414" v="6549" actId="20577"/>
          <ac:spMkLst>
            <pc:docMk/>
            <pc:sldMk cId="1768357620" sldId="274"/>
            <ac:spMk id="157" creationId="{A09934F3-FBF2-4B5F-93E9-7F91DBB8126D}"/>
          </ac:spMkLst>
        </pc:spChg>
        <pc:spChg chg="del mod topLvl">
          <ac:chgData name="Franziska Händschel" userId="e2149472-3187-4d00-b16a-a19eff6fc04a" providerId="ADAL" clId="{585C1A99-4686-48C7-8097-BF9CAD685B40}" dt="2023-05-11T13:49:36.794" v="4464" actId="21"/>
          <ac:spMkLst>
            <pc:docMk/>
            <pc:sldMk cId="1768357620" sldId="274"/>
            <ac:spMk id="159" creationId="{07593398-0000-C7A7-AE58-90B205400B0E}"/>
          </ac:spMkLst>
        </pc:spChg>
        <pc:spChg chg="del">
          <ac:chgData name="Franziska Händschel" userId="e2149472-3187-4d00-b16a-a19eff6fc04a" providerId="ADAL" clId="{585C1A99-4686-48C7-8097-BF9CAD685B40}" dt="2023-05-11T12:57:20.084" v="3136" actId="478"/>
          <ac:spMkLst>
            <pc:docMk/>
            <pc:sldMk cId="1768357620" sldId="274"/>
            <ac:spMk id="160" creationId="{05F61F90-2A4D-33AE-DA68-FAF1224C37AC}"/>
          </ac:spMkLst>
        </pc:spChg>
        <pc:spChg chg="del">
          <ac:chgData name="Franziska Händschel" userId="e2149472-3187-4d00-b16a-a19eff6fc04a" providerId="ADAL" clId="{585C1A99-4686-48C7-8097-BF9CAD685B40}" dt="2023-05-11T12:57:20.084" v="3136" actId="478"/>
          <ac:spMkLst>
            <pc:docMk/>
            <pc:sldMk cId="1768357620" sldId="274"/>
            <ac:spMk id="163" creationId="{36951F0E-0EB2-734F-F5B6-738FDF5DEDBE}"/>
          </ac:spMkLst>
        </pc:spChg>
        <pc:spChg chg="del">
          <ac:chgData name="Franziska Händschel" userId="e2149472-3187-4d00-b16a-a19eff6fc04a" providerId="ADAL" clId="{585C1A99-4686-48C7-8097-BF9CAD685B40}" dt="2023-05-11T12:57:20.084" v="3136" actId="478"/>
          <ac:spMkLst>
            <pc:docMk/>
            <pc:sldMk cId="1768357620" sldId="274"/>
            <ac:spMk id="167" creationId="{FEC8203F-D209-7B47-C2AE-60DB70757A5A}"/>
          </ac:spMkLst>
        </pc:spChg>
        <pc:spChg chg="del">
          <ac:chgData name="Franziska Händschel" userId="e2149472-3187-4d00-b16a-a19eff6fc04a" providerId="ADAL" clId="{585C1A99-4686-48C7-8097-BF9CAD685B40}" dt="2023-05-11T13:27:18.546" v="3794" actId="478"/>
          <ac:spMkLst>
            <pc:docMk/>
            <pc:sldMk cId="1768357620" sldId="274"/>
            <ac:spMk id="168" creationId="{8E1D6676-AF4A-D79C-B6C8-C2AAA9216CF2}"/>
          </ac:spMkLst>
        </pc:spChg>
        <pc:spChg chg="del">
          <ac:chgData name="Franziska Händschel" userId="e2149472-3187-4d00-b16a-a19eff6fc04a" providerId="ADAL" clId="{585C1A99-4686-48C7-8097-BF9CAD685B40}" dt="2023-05-11T12:57:20.084" v="3136" actId="478"/>
          <ac:spMkLst>
            <pc:docMk/>
            <pc:sldMk cId="1768357620" sldId="274"/>
            <ac:spMk id="169" creationId="{7E8A6D7A-CFF4-F4F1-86FC-81CFFF70F08F}"/>
          </ac:spMkLst>
        </pc:spChg>
        <pc:grpChg chg="add mod">
          <ac:chgData name="Franziska Händschel" userId="e2149472-3187-4d00-b16a-a19eff6fc04a" providerId="ADAL" clId="{585C1A99-4686-48C7-8097-BF9CAD685B40}" dt="2023-05-11T13:02:18.124" v="3227" actId="164"/>
          <ac:grpSpMkLst>
            <pc:docMk/>
            <pc:sldMk cId="1768357620" sldId="274"/>
            <ac:grpSpMk id="3" creationId="{90D91978-7BFB-27D8-80D1-907299CEF143}"/>
          </ac:grpSpMkLst>
        </pc:grpChg>
        <pc:grpChg chg="add del mod">
          <ac:chgData name="Franziska Händschel" userId="e2149472-3187-4d00-b16a-a19eff6fc04a" providerId="ADAL" clId="{585C1A99-4686-48C7-8097-BF9CAD685B40}" dt="2023-05-11T13:49:21.311" v="4463" actId="165"/>
          <ac:grpSpMkLst>
            <pc:docMk/>
            <pc:sldMk cId="1768357620" sldId="274"/>
            <ac:grpSpMk id="4" creationId="{A52CE5EB-11FB-9C6E-ADB0-F790574F5BFE}"/>
          </ac:grpSpMkLst>
        </pc:grpChg>
        <pc:grpChg chg="add del mod">
          <ac:chgData name="Franziska Händschel" userId="e2149472-3187-4d00-b16a-a19eff6fc04a" providerId="ADAL" clId="{585C1A99-4686-48C7-8097-BF9CAD685B40}" dt="2023-05-11T13:49:21.311" v="4463" actId="165"/>
          <ac:grpSpMkLst>
            <pc:docMk/>
            <pc:sldMk cId="1768357620" sldId="274"/>
            <ac:grpSpMk id="5" creationId="{77371866-AB47-0303-4C7C-4112923A0440}"/>
          </ac:grpSpMkLst>
        </pc:grpChg>
        <pc:grpChg chg="add del mod">
          <ac:chgData name="Franziska Händschel" userId="e2149472-3187-4d00-b16a-a19eff6fc04a" providerId="ADAL" clId="{585C1A99-4686-48C7-8097-BF9CAD685B40}" dt="2023-05-11T13:49:21.311" v="4463" actId="165"/>
          <ac:grpSpMkLst>
            <pc:docMk/>
            <pc:sldMk cId="1768357620" sldId="274"/>
            <ac:grpSpMk id="22" creationId="{ECC82CCE-31CE-5171-0435-EEC4CF9C5540}"/>
          </ac:grpSpMkLst>
        </pc:grpChg>
        <pc:grpChg chg="add del mod">
          <ac:chgData name="Franziska Händschel" userId="e2149472-3187-4d00-b16a-a19eff6fc04a" providerId="ADAL" clId="{585C1A99-4686-48C7-8097-BF9CAD685B40}" dt="2023-05-11T13:09:28.323" v="3366" actId="478"/>
          <ac:grpSpMkLst>
            <pc:docMk/>
            <pc:sldMk cId="1768357620" sldId="274"/>
            <ac:grpSpMk id="26" creationId="{E54656BA-2DB4-8FA4-D296-AE93BDD6651C}"/>
          </ac:grpSpMkLst>
        </pc:grpChg>
        <pc:grpChg chg="add del mod">
          <ac:chgData name="Franziska Händschel" userId="e2149472-3187-4d00-b16a-a19eff6fc04a" providerId="ADAL" clId="{585C1A99-4686-48C7-8097-BF9CAD685B40}" dt="2023-05-11T13:49:21.311" v="4463" actId="165"/>
          <ac:grpSpMkLst>
            <pc:docMk/>
            <pc:sldMk cId="1768357620" sldId="274"/>
            <ac:grpSpMk id="37" creationId="{36CE6F2C-5F61-7325-9076-50F0323B0C68}"/>
          </ac:grpSpMkLst>
        </pc:grpChg>
        <pc:grpChg chg="add del mod">
          <ac:chgData name="Franziska Händschel" userId="e2149472-3187-4d00-b16a-a19eff6fc04a" providerId="ADAL" clId="{585C1A99-4686-48C7-8097-BF9CAD685B40}" dt="2023-05-11T13:49:21.311" v="4463" actId="165"/>
          <ac:grpSpMkLst>
            <pc:docMk/>
            <pc:sldMk cId="1768357620" sldId="274"/>
            <ac:grpSpMk id="43" creationId="{60892D95-770B-1C7E-7128-C79874ED5507}"/>
          </ac:grpSpMkLst>
        </pc:grpChg>
        <pc:grpChg chg="add mod">
          <ac:chgData name="Franziska Händschel" userId="e2149472-3187-4d00-b16a-a19eff6fc04a" providerId="ADAL" clId="{585C1A99-4686-48C7-8097-BF9CAD685B40}" dt="2023-05-11T13:28:59.190" v="3975" actId="571"/>
          <ac:grpSpMkLst>
            <pc:docMk/>
            <pc:sldMk cId="1768357620" sldId="274"/>
            <ac:grpSpMk id="48" creationId="{53590649-AD0C-D98B-249E-544EF344606E}"/>
          </ac:grpSpMkLst>
        </pc:grpChg>
        <pc:grpChg chg="add mod">
          <ac:chgData name="Franziska Händschel" userId="e2149472-3187-4d00-b16a-a19eff6fc04a" providerId="ADAL" clId="{585C1A99-4686-48C7-8097-BF9CAD685B40}" dt="2023-05-11T13:28:59.190" v="3975" actId="571"/>
          <ac:grpSpMkLst>
            <pc:docMk/>
            <pc:sldMk cId="1768357620" sldId="274"/>
            <ac:grpSpMk id="52" creationId="{2F20356B-302F-F55A-8C44-4594A8A69620}"/>
          </ac:grpSpMkLst>
        </pc:grpChg>
        <pc:grpChg chg="del">
          <ac:chgData name="Franziska Händschel" userId="e2149472-3187-4d00-b16a-a19eff6fc04a" providerId="ADAL" clId="{585C1A99-4686-48C7-8097-BF9CAD685B40}" dt="2023-05-11T12:57:20.084" v="3136" actId="478"/>
          <ac:grpSpMkLst>
            <pc:docMk/>
            <pc:sldMk cId="1768357620" sldId="274"/>
            <ac:grpSpMk id="95" creationId="{4784A618-4A2D-C055-E7C3-56A516E73D47}"/>
          </ac:grpSpMkLst>
        </pc:grpChg>
        <pc:grpChg chg="del">
          <ac:chgData name="Franziska Händschel" userId="e2149472-3187-4d00-b16a-a19eff6fc04a" providerId="ADAL" clId="{585C1A99-4686-48C7-8097-BF9CAD685B40}" dt="2023-05-11T12:57:15.847" v="3135" actId="478"/>
          <ac:grpSpMkLst>
            <pc:docMk/>
            <pc:sldMk cId="1768357620" sldId="274"/>
            <ac:grpSpMk id="120" creationId="{F058D71C-92F1-8994-5FE8-7FB142457B97}"/>
          </ac:grpSpMkLst>
        </pc:grpChg>
        <pc:grpChg chg="del">
          <ac:chgData name="Franziska Händschel" userId="e2149472-3187-4d00-b16a-a19eff6fc04a" providerId="ADAL" clId="{585C1A99-4686-48C7-8097-BF9CAD685B40}" dt="2023-05-11T12:57:11.714" v="3133" actId="478"/>
          <ac:grpSpMkLst>
            <pc:docMk/>
            <pc:sldMk cId="1768357620" sldId="274"/>
            <ac:grpSpMk id="136" creationId="{D59689A7-1D74-D90D-FFAC-3221BDADC990}"/>
          </ac:grpSpMkLst>
        </pc:grpChg>
        <pc:picChg chg="add del mod">
          <ac:chgData name="Franziska Händschel" userId="e2149472-3187-4d00-b16a-a19eff6fc04a" providerId="ADAL" clId="{585C1A99-4686-48C7-8097-BF9CAD685B40}" dt="2023-05-11T13:00:45.017" v="3211" actId="478"/>
          <ac:picMkLst>
            <pc:docMk/>
            <pc:sldMk cId="1768357620" sldId="274"/>
            <ac:picMk id="2" creationId="{E95BFCCB-0084-7B18-682C-BB76150C5114}"/>
          </ac:picMkLst>
        </pc:picChg>
        <pc:picChg chg="add del mod">
          <ac:chgData name="Franziska Händschel" userId="e2149472-3187-4d00-b16a-a19eff6fc04a" providerId="ADAL" clId="{585C1A99-4686-48C7-8097-BF9CAD685B40}" dt="2023-05-11T13:10:39.634" v="3392" actId="478"/>
          <ac:picMkLst>
            <pc:docMk/>
            <pc:sldMk cId="1768357620" sldId="274"/>
            <ac:picMk id="29" creationId="{E0BFE26F-3864-F33C-0CD1-796DE4FE17ED}"/>
          </ac:picMkLst>
        </pc:picChg>
        <pc:picChg chg="add del mod">
          <ac:chgData name="Franziska Händschel" userId="e2149472-3187-4d00-b16a-a19eff6fc04a" providerId="ADAL" clId="{585C1A99-4686-48C7-8097-BF9CAD685B40}" dt="2023-05-11T13:09:28.323" v="3366" actId="478"/>
          <ac:picMkLst>
            <pc:docMk/>
            <pc:sldMk cId="1768357620" sldId="274"/>
            <ac:picMk id="30" creationId="{087D899F-60E1-65CC-F663-537DACC593C0}"/>
          </ac:picMkLst>
        </pc:picChg>
        <pc:picChg chg="add del mod">
          <ac:chgData name="Franziska Händschel" userId="e2149472-3187-4d00-b16a-a19eff6fc04a" providerId="ADAL" clId="{585C1A99-4686-48C7-8097-BF9CAD685B40}" dt="2023-05-11T13:21:24.985" v="3480" actId="478"/>
          <ac:picMkLst>
            <pc:docMk/>
            <pc:sldMk cId="1768357620" sldId="274"/>
            <ac:picMk id="40" creationId="{7FE6160D-EF14-0D7E-134E-77CDB0F37BC3}"/>
          </ac:picMkLst>
        </pc:picChg>
        <pc:picChg chg="add del mod">
          <ac:chgData name="Franziska Händschel" userId="e2149472-3187-4d00-b16a-a19eff6fc04a" providerId="ADAL" clId="{585C1A99-4686-48C7-8097-BF9CAD685B40}" dt="2023-05-11T13:27:28.645" v="3816" actId="478"/>
          <ac:picMkLst>
            <pc:docMk/>
            <pc:sldMk cId="1768357620" sldId="274"/>
            <ac:picMk id="46" creationId="{16FB8B92-ED96-CCA6-258E-CFB5A4AD83D1}"/>
          </ac:picMkLst>
        </pc:picChg>
        <pc:picChg chg="add mod">
          <ac:chgData name="Franziska Händschel" userId="e2149472-3187-4d00-b16a-a19eff6fc04a" providerId="ADAL" clId="{585C1A99-4686-48C7-8097-BF9CAD685B40}" dt="2023-05-11T13:28:59.190" v="3975" actId="571"/>
          <ac:picMkLst>
            <pc:docMk/>
            <pc:sldMk cId="1768357620" sldId="274"/>
            <ac:picMk id="55" creationId="{DB5D486A-4BD4-A801-FA01-6BC825EDCD26}"/>
          </ac:picMkLst>
        </pc:picChg>
        <pc:picChg chg="add mod">
          <ac:chgData name="Franziska Händschel" userId="e2149472-3187-4d00-b16a-a19eff6fc04a" providerId="ADAL" clId="{585C1A99-4686-48C7-8097-BF9CAD685B40}" dt="2023-05-11T13:28:59.190" v="3975" actId="571"/>
          <ac:picMkLst>
            <pc:docMk/>
            <pc:sldMk cId="1768357620" sldId="274"/>
            <ac:picMk id="56" creationId="{8B3BEEA7-EFE1-D16E-FCF1-3B0F57DCA8AB}"/>
          </ac:picMkLst>
        </pc:picChg>
        <pc:picChg chg="del">
          <ac:chgData name="Franziska Händschel" userId="e2149472-3187-4d00-b16a-a19eff6fc04a" providerId="ADAL" clId="{585C1A99-4686-48C7-8097-BF9CAD685B40}" dt="2023-05-11T12:58:21.715" v="3147" actId="478"/>
          <ac:picMkLst>
            <pc:docMk/>
            <pc:sldMk cId="1768357620" sldId="274"/>
            <ac:picMk id="162" creationId="{3940D03B-C49C-D069-C04F-FE7679B51D6C}"/>
          </ac:picMkLst>
        </pc:picChg>
        <pc:picChg chg="del">
          <ac:chgData name="Franziska Händschel" userId="e2149472-3187-4d00-b16a-a19eff6fc04a" providerId="ADAL" clId="{585C1A99-4686-48C7-8097-BF9CAD685B40}" dt="2023-05-11T12:57:20.084" v="3136" actId="478"/>
          <ac:picMkLst>
            <pc:docMk/>
            <pc:sldMk cId="1768357620" sldId="274"/>
            <ac:picMk id="175" creationId="{F7C413AA-97D3-9A53-EB7C-12C5F4F01F8B}"/>
          </ac:picMkLst>
        </pc:picChg>
        <pc:picChg chg="del">
          <ac:chgData name="Franziska Händschel" userId="e2149472-3187-4d00-b16a-a19eff6fc04a" providerId="ADAL" clId="{585C1A99-4686-48C7-8097-BF9CAD685B40}" dt="2023-05-11T12:57:20.084" v="3136" actId="478"/>
          <ac:picMkLst>
            <pc:docMk/>
            <pc:sldMk cId="1768357620" sldId="274"/>
            <ac:picMk id="176" creationId="{7FA76822-8670-A0F1-27A9-6E63DDC296EC}"/>
          </ac:picMkLst>
        </pc:picChg>
        <pc:picChg chg="del">
          <ac:chgData name="Franziska Händschel" userId="e2149472-3187-4d00-b16a-a19eff6fc04a" providerId="ADAL" clId="{585C1A99-4686-48C7-8097-BF9CAD685B40}" dt="2023-05-11T12:57:20.084" v="3136" actId="478"/>
          <ac:picMkLst>
            <pc:docMk/>
            <pc:sldMk cId="1768357620" sldId="274"/>
            <ac:picMk id="177" creationId="{011FE98A-8FD0-842E-EB00-743175D10A0C}"/>
          </ac:picMkLst>
        </pc:picChg>
        <pc:picChg chg="del mod">
          <ac:chgData name="Franziska Händschel" userId="e2149472-3187-4d00-b16a-a19eff6fc04a" providerId="ADAL" clId="{585C1A99-4686-48C7-8097-BF9CAD685B40}" dt="2023-05-11T13:43:49.930" v="4335" actId="478"/>
          <ac:picMkLst>
            <pc:docMk/>
            <pc:sldMk cId="1768357620" sldId="274"/>
            <ac:picMk id="1026" creationId="{82626E97-0263-59E7-0511-22D010EC3622}"/>
          </ac:picMkLst>
        </pc:picChg>
        <pc:picChg chg="del mod">
          <ac:chgData name="Franziska Händschel" userId="e2149472-3187-4d00-b16a-a19eff6fc04a" providerId="ADAL" clId="{585C1A99-4686-48C7-8097-BF9CAD685B40}" dt="2023-05-11T13:49:36.794" v="4464" actId="21"/>
          <ac:picMkLst>
            <pc:docMk/>
            <pc:sldMk cId="1768357620" sldId="274"/>
            <ac:picMk id="1028" creationId="{5B8A6844-B8E3-BB4A-7A6C-13C4EEC9B65F}"/>
          </ac:picMkLst>
        </pc:picChg>
        <pc:picChg chg="add del mod">
          <ac:chgData name="Franziska Händschel" userId="e2149472-3187-4d00-b16a-a19eff6fc04a" providerId="ADAL" clId="{585C1A99-4686-48C7-8097-BF9CAD685B40}" dt="2023-05-11T13:40:48.365" v="4317" actId="478"/>
          <ac:picMkLst>
            <pc:docMk/>
            <pc:sldMk cId="1768357620" sldId="274"/>
            <ac:picMk id="1032" creationId="{0985E218-B541-03F0-75F0-D6BCCD153976}"/>
          </ac:picMkLst>
        </pc:picChg>
        <pc:picChg chg="del">
          <ac:chgData name="Franziska Händschel" userId="e2149472-3187-4d00-b16a-a19eff6fc04a" providerId="ADAL" clId="{585C1A99-4686-48C7-8097-BF9CAD685B40}" dt="2023-05-11T13:45:56.025" v="4428" actId="478"/>
          <ac:picMkLst>
            <pc:docMk/>
            <pc:sldMk cId="1768357620" sldId="274"/>
            <ac:picMk id="1034" creationId="{534F797E-A454-EBA7-249C-9149F8F9F625}"/>
          </ac:picMkLst>
        </pc:picChg>
        <pc:picChg chg="del mod">
          <ac:chgData name="Franziska Händschel" userId="e2149472-3187-4d00-b16a-a19eff6fc04a" providerId="ADAL" clId="{585C1A99-4686-48C7-8097-BF9CAD685B40}" dt="2023-05-11T13:45:56.025" v="4428" actId="478"/>
          <ac:picMkLst>
            <pc:docMk/>
            <pc:sldMk cId="1768357620" sldId="274"/>
            <ac:picMk id="1036" creationId="{C65722FF-00FD-64FE-422A-D9E223598EB8}"/>
          </ac:picMkLst>
        </pc:picChg>
        <pc:picChg chg="del">
          <ac:chgData name="Franziska Händschel" userId="e2149472-3187-4d00-b16a-a19eff6fc04a" providerId="ADAL" clId="{585C1A99-4686-48C7-8097-BF9CAD685B40}" dt="2023-05-11T13:45:56.025" v="4428" actId="478"/>
          <ac:picMkLst>
            <pc:docMk/>
            <pc:sldMk cId="1768357620" sldId="274"/>
            <ac:picMk id="1038" creationId="{A977151A-95D1-727A-E098-C9EAD44AB97F}"/>
          </ac:picMkLst>
        </pc:picChg>
        <pc:picChg chg="del mod">
          <ac:chgData name="Franziska Händschel" userId="e2149472-3187-4d00-b16a-a19eff6fc04a" providerId="ADAL" clId="{585C1A99-4686-48C7-8097-BF9CAD685B40}" dt="2023-05-11T13:48:17.319" v="4451" actId="478"/>
          <ac:picMkLst>
            <pc:docMk/>
            <pc:sldMk cId="1768357620" sldId="274"/>
            <ac:picMk id="1040" creationId="{49F821B7-DF9B-17EA-77C5-BF9B4737A55B}"/>
          </ac:picMkLst>
        </pc:picChg>
        <pc:picChg chg="del">
          <ac:chgData name="Franziska Händschel" userId="e2149472-3187-4d00-b16a-a19eff6fc04a" providerId="ADAL" clId="{585C1A99-4686-48C7-8097-BF9CAD685B40}" dt="2023-05-11T13:45:56.025" v="4428" actId="478"/>
          <ac:picMkLst>
            <pc:docMk/>
            <pc:sldMk cId="1768357620" sldId="274"/>
            <ac:picMk id="1042" creationId="{310491E8-89E4-7D4E-C240-FE6FDE30A8D8}"/>
          </ac:picMkLst>
        </pc:picChg>
        <pc:picChg chg="del mod">
          <ac:chgData name="Franziska Händschel" userId="e2149472-3187-4d00-b16a-a19eff6fc04a" providerId="ADAL" clId="{585C1A99-4686-48C7-8097-BF9CAD685B40}" dt="2023-05-11T13:45:56.025" v="4428" actId="478"/>
          <ac:picMkLst>
            <pc:docMk/>
            <pc:sldMk cId="1768357620" sldId="274"/>
            <ac:picMk id="1044" creationId="{3D1E64B7-3AD1-0D64-DCC6-249DE9B17375}"/>
          </ac:picMkLst>
        </pc:picChg>
        <pc:picChg chg="del mod">
          <ac:chgData name="Franziska Händschel" userId="e2149472-3187-4d00-b16a-a19eff6fc04a" providerId="ADAL" clId="{585C1A99-4686-48C7-8097-BF9CAD685B40}" dt="2023-05-11T13:42:14.279" v="4325" actId="478"/>
          <ac:picMkLst>
            <pc:docMk/>
            <pc:sldMk cId="1768357620" sldId="274"/>
            <ac:picMk id="1046" creationId="{30B3D9F4-8384-1B31-AC73-039D22ABF01C}"/>
          </ac:picMkLst>
        </pc:picChg>
        <pc:picChg chg="del">
          <ac:chgData name="Franziska Händschel" userId="e2149472-3187-4d00-b16a-a19eff6fc04a" providerId="ADAL" clId="{585C1A99-4686-48C7-8097-BF9CAD685B40}" dt="2023-05-11T13:45:56.025" v="4428" actId="478"/>
          <ac:picMkLst>
            <pc:docMk/>
            <pc:sldMk cId="1768357620" sldId="274"/>
            <ac:picMk id="1048" creationId="{A163BDBE-77A7-328D-1E70-C008C49A299A}"/>
          </ac:picMkLst>
        </pc:picChg>
        <pc:picChg chg="add del mod">
          <ac:chgData name="Franziska Händschel" userId="e2149472-3187-4d00-b16a-a19eff6fc04a" providerId="ADAL" clId="{585C1A99-4686-48C7-8097-BF9CAD685B40}" dt="2023-05-11T13:36:40.641" v="4298"/>
          <ac:picMkLst>
            <pc:docMk/>
            <pc:sldMk cId="1768357620" sldId="274"/>
            <ac:picMk id="2050" creationId="{98E21CCA-8BBE-8445-A1B7-B6A352BDC291}"/>
          </ac:picMkLst>
        </pc:picChg>
        <pc:picChg chg="add del mod">
          <ac:chgData name="Franziska Händschel" userId="e2149472-3187-4d00-b16a-a19eff6fc04a" providerId="ADAL" clId="{585C1A99-4686-48C7-8097-BF9CAD685B40}" dt="2023-05-11T13:40:19.127" v="4308" actId="478"/>
          <ac:picMkLst>
            <pc:docMk/>
            <pc:sldMk cId="1768357620" sldId="274"/>
            <ac:picMk id="2052" creationId="{D38D8938-4633-94AE-336D-29AAFE250E37}"/>
          </ac:picMkLst>
        </pc:picChg>
        <pc:picChg chg="add del mod">
          <ac:chgData name="Franziska Händschel" userId="e2149472-3187-4d00-b16a-a19eff6fc04a" providerId="ADAL" clId="{585C1A99-4686-48C7-8097-BF9CAD685B40}" dt="2023-05-11T13:45:45.397" v="4426" actId="478"/>
          <ac:picMkLst>
            <pc:docMk/>
            <pc:sldMk cId="1768357620" sldId="274"/>
            <ac:picMk id="2054" creationId="{38A09BA1-612A-6FED-789B-47FFA49EA99B}"/>
          </ac:picMkLst>
        </pc:picChg>
        <pc:picChg chg="add del mod">
          <ac:chgData name="Franziska Händschel" userId="e2149472-3187-4d00-b16a-a19eff6fc04a" providerId="ADAL" clId="{585C1A99-4686-48C7-8097-BF9CAD685B40}" dt="2023-05-11T13:42:59.087" v="4327" actId="478"/>
          <ac:picMkLst>
            <pc:docMk/>
            <pc:sldMk cId="1768357620" sldId="274"/>
            <ac:picMk id="2056" creationId="{8BF1D009-45A4-0692-7269-909D1DA73EC9}"/>
          </ac:picMkLst>
        </pc:picChg>
        <pc:picChg chg="add del mod">
          <ac:chgData name="Franziska Händschel" userId="e2149472-3187-4d00-b16a-a19eff6fc04a" providerId="ADAL" clId="{585C1A99-4686-48C7-8097-BF9CAD685B40}" dt="2023-05-11T13:49:36.794" v="4464" actId="21"/>
          <ac:picMkLst>
            <pc:docMk/>
            <pc:sldMk cId="1768357620" sldId="274"/>
            <ac:picMk id="2058" creationId="{3BBB2F8A-57C6-92F1-A219-8F0F9DED89E3}"/>
          </ac:picMkLst>
        </pc:picChg>
        <pc:picChg chg="add del mod">
          <ac:chgData name="Franziska Händschel" userId="e2149472-3187-4d00-b16a-a19eff6fc04a" providerId="ADAL" clId="{585C1A99-4686-48C7-8097-BF9CAD685B40}" dt="2023-05-11T13:49:36.794" v="4464" actId="21"/>
          <ac:picMkLst>
            <pc:docMk/>
            <pc:sldMk cId="1768357620" sldId="274"/>
            <ac:picMk id="2060" creationId="{9C61BEFE-BC1E-7309-FB27-ACCBEF265A44}"/>
          </ac:picMkLst>
        </pc:picChg>
        <pc:picChg chg="add del mod">
          <ac:chgData name="Franziska Händschel" userId="e2149472-3187-4d00-b16a-a19eff6fc04a" providerId="ADAL" clId="{585C1A99-4686-48C7-8097-BF9CAD685B40}" dt="2023-05-11T13:49:36.794" v="4464" actId="21"/>
          <ac:picMkLst>
            <pc:docMk/>
            <pc:sldMk cId="1768357620" sldId="274"/>
            <ac:picMk id="2062" creationId="{A8928963-4D34-307E-1672-F0690CA3DD54}"/>
          </ac:picMkLst>
        </pc:picChg>
        <pc:picChg chg="add del mod">
          <ac:chgData name="Franziska Händschel" userId="e2149472-3187-4d00-b16a-a19eff6fc04a" providerId="ADAL" clId="{585C1A99-4686-48C7-8097-BF9CAD685B40}" dt="2023-05-11T13:49:36.794" v="4464" actId="21"/>
          <ac:picMkLst>
            <pc:docMk/>
            <pc:sldMk cId="1768357620" sldId="274"/>
            <ac:picMk id="2064" creationId="{A1F42898-9C28-1362-9008-2B844A4E6DF2}"/>
          </ac:picMkLst>
        </pc:picChg>
        <pc:cxnChg chg="add del mod ord">
          <ac:chgData name="Franziska Händschel" userId="e2149472-3187-4d00-b16a-a19eff6fc04a" providerId="ADAL" clId="{585C1A99-4686-48C7-8097-BF9CAD685B40}" dt="2023-05-11T13:07:13.169" v="3278" actId="478"/>
          <ac:cxnSpMkLst>
            <pc:docMk/>
            <pc:sldMk cId="1768357620" sldId="274"/>
            <ac:cxnSpMk id="7" creationId="{E521F406-E9D3-90B7-AA15-9C59E4181412}"/>
          </ac:cxnSpMkLst>
        </pc:cxnChg>
        <pc:cxnChg chg="add del mod">
          <ac:chgData name="Franziska Händschel" userId="e2149472-3187-4d00-b16a-a19eff6fc04a" providerId="ADAL" clId="{585C1A99-4686-48C7-8097-BF9CAD685B40}" dt="2023-05-11T13:07:13.169" v="3278" actId="478"/>
          <ac:cxnSpMkLst>
            <pc:docMk/>
            <pc:sldMk cId="1768357620" sldId="274"/>
            <ac:cxnSpMk id="10" creationId="{878AC300-3FD7-388C-DE82-88912CF1D4E1}"/>
          </ac:cxnSpMkLst>
        </pc:cxnChg>
        <pc:cxnChg chg="add del mod">
          <ac:chgData name="Franziska Händschel" userId="e2149472-3187-4d00-b16a-a19eff6fc04a" providerId="ADAL" clId="{585C1A99-4686-48C7-8097-BF9CAD685B40}" dt="2023-05-11T13:07:13.169" v="3278" actId="478"/>
          <ac:cxnSpMkLst>
            <pc:docMk/>
            <pc:sldMk cId="1768357620" sldId="274"/>
            <ac:cxnSpMk id="15" creationId="{C9D7860F-19B5-627F-551A-029230B60180}"/>
          </ac:cxnSpMkLst>
        </pc:cxnChg>
      </pc:sldChg>
      <pc:sldChg chg="add del">
        <pc:chgData name="Franziska Händschel" userId="e2149472-3187-4d00-b16a-a19eff6fc04a" providerId="ADAL" clId="{585C1A99-4686-48C7-8097-BF9CAD685B40}" dt="2023-05-11T13:52:47.618" v="4577" actId="47"/>
        <pc:sldMkLst>
          <pc:docMk/>
          <pc:sldMk cId="132494341" sldId="275"/>
        </pc:sldMkLst>
      </pc:sldChg>
      <pc:sldChg chg="add del">
        <pc:chgData name="Franziska Händschel" userId="e2149472-3187-4d00-b16a-a19eff6fc04a" providerId="ADAL" clId="{585C1A99-4686-48C7-8097-BF9CAD685B40}" dt="2023-05-11T14:36:16.733" v="6046" actId="47"/>
        <pc:sldMkLst>
          <pc:docMk/>
          <pc:sldMk cId="531890999" sldId="275"/>
        </pc:sldMkLst>
      </pc:sldChg>
      <pc:sldChg chg="modSp add mod modClrScheme chgLayout">
        <pc:chgData name="Franziska Händschel" userId="e2149472-3187-4d00-b16a-a19eff6fc04a" providerId="ADAL" clId="{585C1A99-4686-48C7-8097-BF9CAD685B40}" dt="2023-05-11T15:11:09.683" v="6601" actId="20577"/>
        <pc:sldMkLst>
          <pc:docMk/>
          <pc:sldMk cId="2336911166" sldId="275"/>
        </pc:sldMkLst>
        <pc:spChg chg="mod">
          <ac:chgData name="Franziska Händschel" userId="e2149472-3187-4d00-b16a-a19eff6fc04a" providerId="ADAL" clId="{585C1A99-4686-48C7-8097-BF9CAD685B40}" dt="2023-05-11T15:11:09.683" v="6601" actId="20577"/>
          <ac:spMkLst>
            <pc:docMk/>
            <pc:sldMk cId="2336911166" sldId="275"/>
            <ac:spMk id="2" creationId="{A4FCD309-0A17-6065-02C1-4C27F37CBB8D}"/>
          </ac:spMkLst>
        </pc:spChg>
      </pc:sldChg>
      <pc:sldChg chg="add del">
        <pc:chgData name="Franziska Händschel" userId="e2149472-3187-4d00-b16a-a19eff6fc04a" providerId="ADAL" clId="{585C1A99-4686-48C7-8097-BF9CAD685B40}" dt="2023-05-11T14:08:02.816" v="5417" actId="47"/>
        <pc:sldMkLst>
          <pc:docMk/>
          <pc:sldMk cId="4226693539" sldId="275"/>
        </pc:sldMkLst>
      </pc:sldChg>
      <pc:sldChg chg="add del">
        <pc:chgData name="Franziska Händschel" userId="e2149472-3187-4d00-b16a-a19eff6fc04a" providerId="ADAL" clId="{585C1A99-4686-48C7-8097-BF9CAD685B40}" dt="2023-05-11T15:06:25.408" v="6446" actId="47"/>
        <pc:sldMkLst>
          <pc:docMk/>
          <pc:sldMk cId="2154818057" sldId="276"/>
        </pc:sldMkLst>
      </pc:sldChg>
      <pc:sldMasterChg chg="add del addSldLayout delSldLayout">
        <pc:chgData name="Franziska Händschel" userId="e2149472-3187-4d00-b16a-a19eff6fc04a" providerId="ADAL" clId="{585C1A99-4686-48C7-8097-BF9CAD685B40}" dt="2023-05-11T13:52:47.618" v="4577" actId="47"/>
        <pc:sldMasterMkLst>
          <pc:docMk/>
          <pc:sldMasterMk cId="1825021973" sldId="2147483660"/>
        </pc:sldMasterMkLst>
        <pc:sldLayoutChg chg="add del">
          <pc:chgData name="Franziska Händschel" userId="e2149472-3187-4d00-b16a-a19eff6fc04a" providerId="ADAL" clId="{585C1A99-4686-48C7-8097-BF9CAD685B40}" dt="2023-05-11T13:52:47.618" v="4577" actId="47"/>
          <pc:sldLayoutMkLst>
            <pc:docMk/>
            <pc:sldMasterMk cId="1825021973" sldId="2147483660"/>
            <pc:sldLayoutMk cId="2640030524" sldId="2147483662"/>
          </pc:sldLayoutMkLst>
        </pc:sldLayoutChg>
      </pc:sldMasterChg>
      <pc:sldMasterChg chg="add del addSldLayout modSldLayout sldLayoutOrd">
        <pc:chgData name="Franziska Händschel" userId="e2149472-3187-4d00-b16a-a19eff6fc04a" providerId="ADAL" clId="{585C1A99-4686-48C7-8097-BF9CAD685B40}" dt="2023-05-11T14:59:55.954" v="6065" actId="2696"/>
        <pc:sldMasterMkLst>
          <pc:docMk/>
          <pc:sldMasterMk cId="2011684619" sldId="2147483663"/>
        </pc:sldMasterMkLst>
        <pc:sldLayoutChg chg="modSp add mod">
          <pc:chgData name="Franziska Händschel" userId="e2149472-3187-4d00-b16a-a19eff6fc04a" providerId="ADAL" clId="{585C1A99-4686-48C7-8097-BF9CAD685B40}" dt="2023-05-11T14:59:52.338" v="6063" actId="207"/>
          <pc:sldLayoutMkLst>
            <pc:docMk/>
            <pc:sldMasterMk cId="2011684619" sldId="2147483669"/>
            <pc:sldLayoutMk cId="4123628589" sldId="2147483687"/>
          </pc:sldLayoutMkLst>
          <pc:spChg chg="mod">
            <ac:chgData name="Franziska Händschel" userId="e2149472-3187-4d00-b16a-a19eff6fc04a" providerId="ADAL" clId="{585C1A99-4686-48C7-8097-BF9CAD685B40}" dt="2023-05-11T14:59:52.338" v="6063" actId="207"/>
            <ac:spMkLst>
              <pc:docMk/>
              <pc:sldMasterMk cId="2011684619" sldId="2147483669"/>
              <pc:sldLayoutMk cId="4123628589" sldId="2147483687"/>
              <ac:spMk id="5" creationId="{8947CC27-1D40-08B5-3F8C-7F574D85CFC3}"/>
            </ac:spMkLst>
          </pc:spChg>
          <pc:spChg chg="mod">
            <ac:chgData name="Franziska Händschel" userId="e2149472-3187-4d00-b16a-a19eff6fc04a" providerId="ADAL" clId="{585C1A99-4686-48C7-8097-BF9CAD685B40}" dt="2023-05-11T14:59:46.021" v="6062" actId="20577"/>
            <ac:spMkLst>
              <pc:docMk/>
              <pc:sldMasterMk cId="2011684619" sldId="2147483669"/>
              <pc:sldLayoutMk cId="4123628589" sldId="2147483687"/>
              <ac:spMk id="7" creationId="{D18FA00E-B66B-6F7B-BA57-84F69FDDC498}"/>
            </ac:spMkLst>
          </pc:spChg>
        </pc:sldLayoutChg>
      </pc:sldMasterChg>
      <pc:sldMasterChg chg="replId addSldLayout delSldLayout modSldLayout sldLayoutOrd">
        <pc:chgData name="Franziska Händschel" userId="e2149472-3187-4d00-b16a-a19eff6fc04a" providerId="ADAL" clId="{585C1A99-4686-48C7-8097-BF9CAD685B40}" dt="2023-05-11T15:06:46.522" v="6461" actId="20577"/>
        <pc:sldMasterMkLst>
          <pc:docMk/>
          <pc:sldMasterMk cId="2011684619" sldId="2147483669"/>
        </pc:sldMasterMkLst>
        <pc:sldLayoutChg chg="addSp delSp modSp mod">
          <pc:chgData name="Franziska Händschel" userId="e2149472-3187-4d00-b16a-a19eff6fc04a" providerId="ADAL" clId="{585C1A99-4686-48C7-8097-BF9CAD685B40}" dt="2023-05-11T14:36:44.601" v="6049" actId="6014"/>
          <pc:sldLayoutMkLst>
            <pc:docMk/>
            <pc:sldMasterMk cId="2011684619" sldId="2147483669"/>
            <pc:sldLayoutMk cId="2209745101" sldId="2147483661"/>
          </pc:sldLayoutMkLst>
          <pc:spChg chg="add mod">
            <ac:chgData name="Franziska Händschel" userId="e2149472-3187-4d00-b16a-a19eff6fc04a" providerId="ADAL" clId="{585C1A99-4686-48C7-8097-BF9CAD685B40}" dt="2023-05-11T13:49:41.032" v="4465"/>
            <ac:spMkLst>
              <pc:docMk/>
              <pc:sldMasterMk cId="2011684619" sldId="2147483669"/>
              <pc:sldLayoutMk cId="2209745101" sldId="2147483661"/>
              <ac:spMk id="2" creationId="{849370CA-F805-7E0D-56C9-573945F8BAD6}"/>
            </ac:spMkLst>
          </pc:spChg>
          <pc:spChg chg="add mod">
            <ac:chgData name="Franziska Händschel" userId="e2149472-3187-4d00-b16a-a19eff6fc04a" providerId="ADAL" clId="{585C1A99-4686-48C7-8097-BF9CAD685B40}" dt="2023-05-11T13:49:41.032" v="4465"/>
            <ac:spMkLst>
              <pc:docMk/>
              <pc:sldMasterMk cId="2011684619" sldId="2147483669"/>
              <pc:sldLayoutMk cId="2209745101" sldId="2147483661"/>
              <ac:spMk id="3" creationId="{66AF6814-F264-6CB9-178B-E1E23E855A1F}"/>
            </ac:spMkLst>
          </pc:spChg>
          <pc:spChg chg="add mod">
            <ac:chgData name="Franziska Händschel" userId="e2149472-3187-4d00-b16a-a19eff6fc04a" providerId="ADAL" clId="{585C1A99-4686-48C7-8097-BF9CAD685B40}" dt="2023-05-11T13:49:41.032" v="4465"/>
            <ac:spMkLst>
              <pc:docMk/>
              <pc:sldMasterMk cId="2011684619" sldId="2147483669"/>
              <pc:sldLayoutMk cId="2209745101" sldId="2147483661"/>
              <ac:spMk id="4" creationId="{710300EA-8F51-CD7B-3429-708CA83D0DD2}"/>
            </ac:spMkLst>
          </pc:spChg>
          <pc:spChg chg="add mod">
            <ac:chgData name="Franziska Händschel" userId="e2149472-3187-4d00-b16a-a19eff6fc04a" providerId="ADAL" clId="{585C1A99-4686-48C7-8097-BF9CAD685B40}" dt="2023-05-11T13:49:41.032" v="4465"/>
            <ac:spMkLst>
              <pc:docMk/>
              <pc:sldMasterMk cId="2011684619" sldId="2147483669"/>
              <pc:sldLayoutMk cId="2209745101" sldId="2147483661"/>
              <ac:spMk id="5" creationId="{56F7A32C-D70D-00A2-3C21-F9F7BA1E543E}"/>
            </ac:spMkLst>
          </pc:spChg>
          <pc:spChg chg="add mod">
            <ac:chgData name="Franziska Händschel" userId="e2149472-3187-4d00-b16a-a19eff6fc04a" providerId="ADAL" clId="{585C1A99-4686-48C7-8097-BF9CAD685B40}" dt="2023-05-11T13:49:41.032" v="4465"/>
            <ac:spMkLst>
              <pc:docMk/>
              <pc:sldMasterMk cId="2011684619" sldId="2147483669"/>
              <pc:sldLayoutMk cId="2209745101" sldId="2147483661"/>
              <ac:spMk id="6" creationId="{0747196B-EC79-780E-CB1A-321568CDE086}"/>
            </ac:spMkLst>
          </pc:spChg>
          <pc:spChg chg="mod">
            <ac:chgData name="Franziska Händschel" userId="e2149472-3187-4d00-b16a-a19eff6fc04a" providerId="ADAL" clId="{585C1A99-4686-48C7-8097-BF9CAD685B40}" dt="2023-05-11T13:56:19.536" v="4587" actId="20577"/>
            <ac:spMkLst>
              <pc:docMk/>
              <pc:sldMasterMk cId="2011684619" sldId="2147483669"/>
              <pc:sldLayoutMk cId="2209745101" sldId="2147483661"/>
              <ac:spMk id="7" creationId="{A62630BA-E3BF-3B48-387B-30748CFAE499}"/>
            </ac:spMkLst>
          </pc:spChg>
          <pc:spChg chg="add mod">
            <ac:chgData name="Franziska Händschel" userId="e2149472-3187-4d00-b16a-a19eff6fc04a" providerId="ADAL" clId="{585C1A99-4686-48C7-8097-BF9CAD685B40}" dt="2023-05-11T13:49:41.032" v="4465"/>
            <ac:spMkLst>
              <pc:docMk/>
              <pc:sldMasterMk cId="2011684619" sldId="2147483669"/>
              <pc:sldLayoutMk cId="2209745101" sldId="2147483661"/>
              <ac:spMk id="9" creationId="{2B4F6D60-1AFA-6BDD-5BF1-76EF54D4EA67}"/>
            </ac:spMkLst>
          </pc:spChg>
          <pc:spChg chg="del">
            <ac:chgData name="Franziska Händschel" userId="e2149472-3187-4d00-b16a-a19eff6fc04a" providerId="ADAL" clId="{585C1A99-4686-48C7-8097-BF9CAD685B40}" dt="2023-05-11T09:13:17.689" v="3" actId="478"/>
            <ac:spMkLst>
              <pc:docMk/>
              <pc:sldMasterMk cId="2011684619" sldId="2147483669"/>
              <pc:sldLayoutMk cId="2209745101" sldId="2147483661"/>
              <ac:spMk id="12" creationId="{21B53AA9-E78C-C119-6944-37EE5D06EA8E}"/>
            </ac:spMkLst>
          </pc:spChg>
          <pc:spChg chg="add mod">
            <ac:chgData name="Franziska Händschel" userId="e2149472-3187-4d00-b16a-a19eff6fc04a" providerId="ADAL" clId="{585C1A99-4686-48C7-8097-BF9CAD685B40}" dt="2023-05-11T13:49:41.032" v="4465"/>
            <ac:spMkLst>
              <pc:docMk/>
              <pc:sldMasterMk cId="2011684619" sldId="2147483669"/>
              <pc:sldLayoutMk cId="2209745101" sldId="2147483661"/>
              <ac:spMk id="13" creationId="{186F9773-AF05-42FE-1755-8CD33072CF9C}"/>
            </ac:spMkLst>
          </pc:spChg>
          <pc:spChg chg="add mod">
            <ac:chgData name="Franziska Händschel" userId="e2149472-3187-4d00-b16a-a19eff6fc04a" providerId="ADAL" clId="{585C1A99-4686-48C7-8097-BF9CAD685B40}" dt="2023-05-11T13:49:41.032" v="4465"/>
            <ac:spMkLst>
              <pc:docMk/>
              <pc:sldMasterMk cId="2011684619" sldId="2147483669"/>
              <pc:sldLayoutMk cId="2209745101" sldId="2147483661"/>
              <ac:spMk id="14" creationId="{BC0447A3-43D4-1966-C951-8552579AEDE6}"/>
            </ac:spMkLst>
          </pc:spChg>
          <pc:spChg chg="add mod">
            <ac:chgData name="Franziska Händschel" userId="e2149472-3187-4d00-b16a-a19eff6fc04a" providerId="ADAL" clId="{585C1A99-4686-48C7-8097-BF9CAD685B40}" dt="2023-05-11T13:49:41.032" v="4465"/>
            <ac:spMkLst>
              <pc:docMk/>
              <pc:sldMasterMk cId="2011684619" sldId="2147483669"/>
              <pc:sldLayoutMk cId="2209745101" sldId="2147483661"/>
              <ac:spMk id="15" creationId="{F2E0CDB0-F9DD-9EE4-29BC-AFD2CD6F93DC}"/>
            </ac:spMkLst>
          </pc:spChg>
          <pc:spChg chg="add mod">
            <ac:chgData name="Franziska Händschel" userId="e2149472-3187-4d00-b16a-a19eff6fc04a" providerId="ADAL" clId="{585C1A99-4686-48C7-8097-BF9CAD685B40}" dt="2023-05-11T13:49:41.032" v="4465"/>
            <ac:spMkLst>
              <pc:docMk/>
              <pc:sldMasterMk cId="2011684619" sldId="2147483669"/>
              <pc:sldLayoutMk cId="2209745101" sldId="2147483661"/>
              <ac:spMk id="16" creationId="{F6E59D4F-8485-1EC7-C772-DBCBAF026B9E}"/>
            </ac:spMkLst>
          </pc:spChg>
          <pc:spChg chg="add mod">
            <ac:chgData name="Franziska Händschel" userId="e2149472-3187-4d00-b16a-a19eff6fc04a" providerId="ADAL" clId="{585C1A99-4686-48C7-8097-BF9CAD685B40}" dt="2023-05-11T13:52:23.740" v="4576" actId="1035"/>
            <ac:spMkLst>
              <pc:docMk/>
              <pc:sldMasterMk cId="2011684619" sldId="2147483669"/>
              <pc:sldLayoutMk cId="2209745101" sldId="2147483661"/>
              <ac:spMk id="21" creationId="{C29B92F7-8EF8-7955-C138-2DE5C0F0DB39}"/>
            </ac:spMkLst>
          </pc:spChg>
          <pc:picChg chg="add mod">
            <ac:chgData name="Franziska Händschel" userId="e2149472-3187-4d00-b16a-a19eff6fc04a" providerId="ADAL" clId="{585C1A99-4686-48C7-8097-BF9CAD685B40}" dt="2023-05-11T13:49:41.032" v="4465"/>
            <ac:picMkLst>
              <pc:docMk/>
              <pc:sldMasterMk cId="2011684619" sldId="2147483669"/>
              <pc:sldLayoutMk cId="2209745101" sldId="2147483661"/>
              <ac:picMk id="8" creationId="{12008106-CEF4-D640-B325-C76F1D26B55B}"/>
            </ac:picMkLst>
          </pc:picChg>
          <pc:picChg chg="del">
            <ac:chgData name="Franziska Händschel" userId="e2149472-3187-4d00-b16a-a19eff6fc04a" providerId="ADAL" clId="{585C1A99-4686-48C7-8097-BF9CAD685B40}" dt="2023-05-11T09:13:17.689" v="3" actId="478"/>
            <ac:picMkLst>
              <pc:docMk/>
              <pc:sldMasterMk cId="2011684619" sldId="2147483669"/>
              <pc:sldLayoutMk cId="2209745101" sldId="2147483661"/>
              <ac:picMk id="10" creationId="{6CEA3BFB-BC8F-5FFF-2570-EF3D22DD36A0}"/>
            </ac:picMkLst>
          </pc:picChg>
          <pc:picChg chg="del">
            <ac:chgData name="Franziska Händschel" userId="e2149472-3187-4d00-b16a-a19eff6fc04a" providerId="ADAL" clId="{585C1A99-4686-48C7-8097-BF9CAD685B40}" dt="2023-05-11T09:13:17.689" v="3" actId="478"/>
            <ac:picMkLst>
              <pc:docMk/>
              <pc:sldMasterMk cId="2011684619" sldId="2147483669"/>
              <pc:sldLayoutMk cId="2209745101" sldId="2147483661"/>
              <ac:picMk id="11" creationId="{1B5E44B0-28F9-C67E-A3DA-E7585B39D79C}"/>
            </ac:picMkLst>
          </pc:picChg>
          <pc:picChg chg="add mod">
            <ac:chgData name="Franziska Händschel" userId="e2149472-3187-4d00-b16a-a19eff6fc04a" providerId="ADAL" clId="{585C1A99-4686-48C7-8097-BF9CAD685B40}" dt="2023-05-11T13:49:41.032" v="4465"/>
            <ac:picMkLst>
              <pc:docMk/>
              <pc:sldMasterMk cId="2011684619" sldId="2147483669"/>
              <pc:sldLayoutMk cId="2209745101" sldId="2147483661"/>
              <ac:picMk id="17" creationId="{94612612-4EFE-3279-A43E-18F7AD7AC982}"/>
            </ac:picMkLst>
          </pc:picChg>
          <pc:picChg chg="add mod">
            <ac:chgData name="Franziska Händschel" userId="e2149472-3187-4d00-b16a-a19eff6fc04a" providerId="ADAL" clId="{585C1A99-4686-48C7-8097-BF9CAD685B40}" dt="2023-05-11T13:49:41.032" v="4465"/>
            <ac:picMkLst>
              <pc:docMk/>
              <pc:sldMasterMk cId="2011684619" sldId="2147483669"/>
              <pc:sldLayoutMk cId="2209745101" sldId="2147483661"/>
              <ac:picMk id="18" creationId="{74CD555D-7262-4924-8040-0F5D450D001D}"/>
            </ac:picMkLst>
          </pc:picChg>
          <pc:picChg chg="add mod">
            <ac:chgData name="Franziska Händschel" userId="e2149472-3187-4d00-b16a-a19eff6fc04a" providerId="ADAL" clId="{585C1A99-4686-48C7-8097-BF9CAD685B40}" dt="2023-05-11T13:49:41.032" v="4465"/>
            <ac:picMkLst>
              <pc:docMk/>
              <pc:sldMasterMk cId="2011684619" sldId="2147483669"/>
              <pc:sldLayoutMk cId="2209745101" sldId="2147483661"/>
              <ac:picMk id="19" creationId="{F33C649E-AD2B-8E96-A60B-1CE1F4F15938}"/>
            </ac:picMkLst>
          </pc:picChg>
          <pc:picChg chg="add mod">
            <ac:chgData name="Franziska Händschel" userId="e2149472-3187-4d00-b16a-a19eff6fc04a" providerId="ADAL" clId="{585C1A99-4686-48C7-8097-BF9CAD685B40}" dt="2023-05-11T13:49:41.032" v="4465"/>
            <ac:picMkLst>
              <pc:docMk/>
              <pc:sldMasterMk cId="2011684619" sldId="2147483669"/>
              <pc:sldLayoutMk cId="2209745101" sldId="2147483661"/>
              <ac:picMk id="20" creationId="{69C02F50-937A-62BF-0FE1-AD91751CD401}"/>
            </ac:picMkLst>
          </pc:picChg>
        </pc:sldLayoutChg>
        <pc:sldLayoutChg chg="addSp delSp modSp add mod ord">
          <pc:chgData name="Franziska Händschel" userId="e2149472-3187-4d00-b16a-a19eff6fc04a" providerId="ADAL" clId="{585C1A99-4686-48C7-8097-BF9CAD685B40}" dt="2023-05-11T15:06:46.522" v="6461" actId="20577"/>
          <pc:sldLayoutMkLst>
            <pc:docMk/>
            <pc:sldMasterMk cId="2011684619" sldId="2147483669"/>
            <pc:sldLayoutMk cId="3146705598" sldId="2147483662"/>
          </pc:sldLayoutMkLst>
          <pc:spChg chg="add mod">
            <ac:chgData name="Franziska Händschel" userId="e2149472-3187-4d00-b16a-a19eff6fc04a" providerId="ADAL" clId="{585C1A99-4686-48C7-8097-BF9CAD685B40}" dt="2023-05-11T15:06:35.690" v="6448"/>
            <ac:spMkLst>
              <pc:docMk/>
              <pc:sldMasterMk cId="2011684619" sldId="2147483669"/>
              <pc:sldLayoutMk cId="3146705598" sldId="2147483662"/>
              <ac:spMk id="2" creationId="{34B34F12-A60B-2472-98E3-6CDE8434DC89}"/>
            </ac:spMkLst>
          </pc:spChg>
          <pc:spChg chg="mod">
            <ac:chgData name="Franziska Händschel" userId="e2149472-3187-4d00-b16a-a19eff6fc04a" providerId="ADAL" clId="{585C1A99-4686-48C7-8097-BF9CAD685B40}" dt="2023-05-11T15:06:46.522" v="6461" actId="20577"/>
            <ac:spMkLst>
              <pc:docMk/>
              <pc:sldMasterMk cId="2011684619" sldId="2147483669"/>
              <pc:sldLayoutMk cId="3146705598" sldId="2147483662"/>
              <ac:spMk id="3" creationId="{03F7AD5F-F787-D406-2BE7-D89BCC1EE061}"/>
            </ac:spMkLst>
          </pc:spChg>
          <pc:spChg chg="del">
            <ac:chgData name="Franziska Händschel" userId="e2149472-3187-4d00-b16a-a19eff6fc04a" providerId="ADAL" clId="{585C1A99-4686-48C7-8097-BF9CAD685B40}" dt="2023-05-11T14:36:40.558" v="6048" actId="478"/>
            <ac:spMkLst>
              <pc:docMk/>
              <pc:sldMasterMk cId="2011684619" sldId="2147483669"/>
              <pc:sldLayoutMk cId="3146705598" sldId="2147483662"/>
              <ac:spMk id="4" creationId="{A0B00557-048B-26C9-727A-7A04C7DE0E34}"/>
            </ac:spMkLst>
          </pc:spChg>
          <pc:picChg chg="del">
            <ac:chgData name="Franziska Händschel" userId="e2149472-3187-4d00-b16a-a19eff6fc04a" providerId="ADAL" clId="{585C1A99-4686-48C7-8097-BF9CAD685B40}" dt="2023-05-11T14:36:40.558" v="6048" actId="478"/>
            <ac:picMkLst>
              <pc:docMk/>
              <pc:sldMasterMk cId="2011684619" sldId="2147483669"/>
              <pc:sldLayoutMk cId="3146705598" sldId="2147483662"/>
              <ac:picMk id="5" creationId="{E92FCF9D-0E65-FA70-06E9-BDB8178BEAD2}"/>
            </ac:picMkLst>
          </pc:picChg>
        </pc:sldLayoutChg>
        <pc:sldLayoutChg chg="del">
          <pc:chgData name="Franziska Händschel" userId="e2149472-3187-4d00-b16a-a19eff6fc04a" providerId="ADAL" clId="{585C1A99-4686-48C7-8097-BF9CAD685B40}" dt="2023-05-11T13:56:22.369" v="4589" actId="2696"/>
          <pc:sldLayoutMkLst>
            <pc:docMk/>
            <pc:sldMasterMk cId="2011684619" sldId="2147483669"/>
            <pc:sldLayoutMk cId="3365220729" sldId="2147483667"/>
          </pc:sldLayoutMkLst>
        </pc:sldLayoutChg>
        <pc:sldLayoutChg chg="del">
          <pc:chgData name="Franziska Händschel" userId="e2149472-3187-4d00-b16a-a19eff6fc04a" providerId="ADAL" clId="{585C1A99-4686-48C7-8097-BF9CAD685B40}" dt="2023-05-11T13:56:21.510" v="4588" actId="2696"/>
          <pc:sldLayoutMkLst>
            <pc:docMk/>
            <pc:sldMasterMk cId="2011684619" sldId="2147483669"/>
            <pc:sldLayoutMk cId="4271764386" sldId="2147483668"/>
          </pc:sldLayoutMkLst>
        </pc:sldLayoutChg>
        <pc:sldLayoutChg chg="addSp delSp modSp mod ord replId">
          <pc:chgData name="Franziska Händschel" userId="e2149472-3187-4d00-b16a-a19eff6fc04a" providerId="ADAL" clId="{585C1A99-4686-48C7-8097-BF9CAD685B40}" dt="2023-05-11T14:36:05.742" v="6045" actId="6014"/>
          <pc:sldLayoutMkLst>
            <pc:docMk/>
            <pc:sldMasterMk cId="2011684619" sldId="2147483669"/>
            <pc:sldLayoutMk cId="3146705598" sldId="2147483670"/>
          </pc:sldLayoutMkLst>
          <pc:spChg chg="add mod">
            <ac:chgData name="Franziska Händschel" userId="e2149472-3187-4d00-b16a-a19eff6fc04a" providerId="ADAL" clId="{585C1A99-4686-48C7-8097-BF9CAD685B40}" dt="2023-05-11T14:33:36.010" v="5731" actId="14100"/>
            <ac:spMkLst>
              <pc:docMk/>
              <pc:sldMasterMk cId="2011684619" sldId="2147483669"/>
              <pc:sldLayoutMk cId="3146705598" sldId="2147483670"/>
              <ac:spMk id="2" creationId="{DB3E4FC0-57CE-EB6F-CF9A-8AB6CEE242A4}"/>
            </ac:spMkLst>
          </pc:spChg>
          <pc:spChg chg="mod">
            <ac:chgData name="Franziska Händschel" userId="e2149472-3187-4d00-b16a-a19eff6fc04a" providerId="ADAL" clId="{585C1A99-4686-48C7-8097-BF9CAD685B40}" dt="2023-05-11T13:56:33.420" v="4596" actId="20577"/>
            <ac:spMkLst>
              <pc:docMk/>
              <pc:sldMasterMk cId="2011684619" sldId="2147483669"/>
              <pc:sldLayoutMk cId="3146705598" sldId="2147483670"/>
              <ac:spMk id="3" creationId="{03F7AD5F-F787-D406-2BE7-D89BCC1EE061}"/>
            </ac:spMkLst>
          </pc:spChg>
          <pc:spChg chg="del">
            <ac:chgData name="Franziska Händschel" userId="e2149472-3187-4d00-b16a-a19eff6fc04a" providerId="ADAL" clId="{585C1A99-4686-48C7-8097-BF9CAD685B40}" dt="2023-05-11T13:56:25.917" v="4590" actId="478"/>
            <ac:spMkLst>
              <pc:docMk/>
              <pc:sldMasterMk cId="2011684619" sldId="2147483669"/>
              <pc:sldLayoutMk cId="3146705598" sldId="2147483670"/>
              <ac:spMk id="4" creationId="{A0B00557-048B-26C9-727A-7A04C7DE0E34}"/>
            </ac:spMkLst>
          </pc:spChg>
          <pc:picChg chg="del">
            <ac:chgData name="Franziska Händschel" userId="e2149472-3187-4d00-b16a-a19eff6fc04a" providerId="ADAL" clId="{585C1A99-4686-48C7-8097-BF9CAD685B40}" dt="2023-05-11T13:56:25.917" v="4590" actId="478"/>
            <ac:picMkLst>
              <pc:docMk/>
              <pc:sldMasterMk cId="2011684619" sldId="2147483669"/>
              <pc:sldLayoutMk cId="3146705598" sldId="2147483670"/>
              <ac:picMk id="5" creationId="{E92FCF9D-0E65-FA70-06E9-BDB8178BEAD2}"/>
            </ac:picMkLst>
          </pc:picChg>
          <pc:picChg chg="add mod">
            <ac:chgData name="Franziska Händschel" userId="e2149472-3187-4d00-b16a-a19eff6fc04a" providerId="ADAL" clId="{585C1A99-4686-48C7-8097-BF9CAD685B40}" dt="2023-05-11T14:35:56.526" v="6044"/>
            <ac:picMkLst>
              <pc:docMk/>
              <pc:sldMasterMk cId="2011684619" sldId="2147483669"/>
              <pc:sldLayoutMk cId="3146705598" sldId="2147483670"/>
              <ac:picMk id="6" creationId="{8B8208C2-2227-F463-992A-EF45AE959983}"/>
            </ac:picMkLst>
          </pc:picChg>
        </pc:sldLayoutChg>
        <pc:sldLayoutChg chg="add del">
          <pc:chgData name="Franziska Händschel" userId="e2149472-3187-4d00-b16a-a19eff6fc04a" providerId="ADAL" clId="{585C1A99-4686-48C7-8097-BF9CAD685B40}" dt="2023-05-11T14:35:49.362" v="6043" actId="2696"/>
          <pc:sldLayoutMkLst>
            <pc:docMk/>
            <pc:sldMasterMk cId="2011684619" sldId="2147483669"/>
            <pc:sldLayoutMk cId="2209745101" sldId="2147483671"/>
          </pc:sldLayoutMkLst>
        </pc:sldLayoutChg>
        <pc:sldLayoutChg chg="del mod ord">
          <pc:chgData name="Franziska Händschel" userId="e2149472-3187-4d00-b16a-a19eff6fc04a" providerId="ADAL" clId="{585C1A99-4686-48C7-8097-BF9CAD685B40}" dt="2023-05-11T15:06:37.289" v="6449" actId="2696"/>
          <pc:sldLayoutMkLst>
            <pc:docMk/>
            <pc:sldMasterMk cId="2011684619" sldId="2147483669"/>
            <pc:sldLayoutMk cId="4123628589" sldId="2147483687"/>
          </pc:sldLayoutMkLst>
        </pc:sldLayoutChg>
      </pc:sldMasterChg>
      <pc:sldMasterChg chg="add del addSldLayout delSldLayout">
        <pc:chgData name="Franziska Händschel" userId="e2149472-3187-4d00-b16a-a19eff6fc04a" providerId="ADAL" clId="{585C1A99-4686-48C7-8097-BF9CAD685B40}" dt="2023-05-11T09:28:10.624" v="59" actId="47"/>
        <pc:sldMasterMkLst>
          <pc:docMk/>
          <pc:sldMasterMk cId="3524969121" sldId="2147483672"/>
        </pc:sldMasterMkLst>
        <pc:sldLayoutChg chg="add del">
          <pc:chgData name="Franziska Händschel" userId="e2149472-3187-4d00-b16a-a19eff6fc04a" providerId="ADAL" clId="{585C1A99-4686-48C7-8097-BF9CAD685B40}" dt="2023-05-11T09:28:10.624" v="59" actId="47"/>
          <pc:sldLayoutMkLst>
            <pc:docMk/>
            <pc:sldMasterMk cId="3524969121" sldId="2147483672"/>
            <pc:sldLayoutMk cId="2435939948" sldId="2147483673"/>
          </pc:sldLayoutMkLst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1E4F44-93F4-4AC7-BA79-B8A385B6ECF7}" type="datetimeFigureOut">
              <a:rPr lang="de-DE" smtClean="0"/>
              <a:t>12.05.2023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A58707-93C5-488C-8EC0-8920391168B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495153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microsoft.com/office/2007/relationships/hdphoto" Target="../media/hdphoto1.wdp"/><Relationship Id="rId7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microsoft.com/office/2007/relationships/hdphoto" Target="../media/hdphoto2.wdp"/><Relationship Id="rId10" Type="http://schemas.microsoft.com/office/2007/relationships/hdphoto" Target="../media/hdphoto4.wdp"/><Relationship Id="rId4" Type="http://schemas.openxmlformats.org/officeDocument/2006/relationships/image" Target="../media/image5.png"/><Relationship Id="rId9" Type="http://schemas.openxmlformats.org/officeDocument/2006/relationships/image" Target="../media/image8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it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>
            <a:extLst>
              <a:ext uri="{FF2B5EF4-FFF2-40B4-BE49-F238E27FC236}">
                <a16:creationId xmlns:a16="http://schemas.microsoft.com/office/drawing/2014/main" id="{03F7AD5F-F787-D406-2BE7-D89BCC1EE061}"/>
              </a:ext>
            </a:extLst>
          </p:cNvPr>
          <p:cNvSpPr txBox="1"/>
          <p:nvPr userDrawn="1"/>
        </p:nvSpPr>
        <p:spPr>
          <a:xfrm>
            <a:off x="5125507" y="564578"/>
            <a:ext cx="118013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de-DE" sz="1000" dirty="0"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I-2 | Seite 1 von 2</a:t>
            </a:r>
          </a:p>
        </p:txBody>
      </p:sp>
      <p:sp>
        <p:nvSpPr>
          <p:cNvPr id="2" name="Rechteck 1">
            <a:extLst>
              <a:ext uri="{FF2B5EF4-FFF2-40B4-BE49-F238E27FC236}">
                <a16:creationId xmlns:a16="http://schemas.microsoft.com/office/drawing/2014/main" id="{DB3E4FC0-57CE-EB6F-CF9A-8AB6CEE242A4}"/>
              </a:ext>
            </a:extLst>
          </p:cNvPr>
          <p:cNvSpPr>
            <a:spLocks/>
          </p:cNvSpPr>
          <p:nvPr userDrawn="1"/>
        </p:nvSpPr>
        <p:spPr>
          <a:xfrm>
            <a:off x="656595" y="4546144"/>
            <a:ext cx="5513950" cy="3285524"/>
          </a:xfrm>
          <a:prstGeom prst="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80000" rIns="180000" bIns="45720" rtlCol="0" anchor="t"/>
          <a:lstStyle/>
          <a:p>
            <a:endParaRPr lang="de-DE" sz="1600" b="1" dirty="0">
              <a:solidFill>
                <a:schemeClr val="tx1"/>
              </a:solidFill>
              <a:latin typeface="helvetica"/>
              <a:ea typeface="Inter" panose="020B0502030000000004" pitchFamily="34" charset="0"/>
              <a:cs typeface="Inter" panose="020B0502030000000004" pitchFamily="34" charset="0"/>
            </a:endParaRPr>
          </a:p>
          <a:p>
            <a:endParaRPr lang="de-DE" sz="1600" b="1" dirty="0">
              <a:solidFill>
                <a:schemeClr val="tx1"/>
              </a:solidFill>
              <a:latin typeface="helvetica"/>
              <a:ea typeface="Inter" panose="020B0502030000000004" pitchFamily="34" charset="0"/>
              <a:cs typeface="Inter" panose="020B0502030000000004" pitchFamily="34" charset="0"/>
            </a:endParaRPr>
          </a:p>
        </p:txBody>
      </p:sp>
      <p:pic>
        <p:nvPicPr>
          <p:cNvPr id="6" name="Grafik 5" descr="Ein Bild, das Licht enthält.&#10;&#10;Automatisch generierte Beschreibung">
            <a:extLst>
              <a:ext uri="{FF2B5EF4-FFF2-40B4-BE49-F238E27FC236}">
                <a16:creationId xmlns:a16="http://schemas.microsoft.com/office/drawing/2014/main" id="{8B8208C2-2227-F463-992A-EF45AE959983}"/>
              </a:ext>
            </a:extLst>
          </p:cNvPr>
          <p:cNvPicPr>
            <a:picLocks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384709">
            <a:off x="3555257" y="7803178"/>
            <a:ext cx="3260511" cy="12920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67055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it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feld 6">
            <a:extLst>
              <a:ext uri="{FF2B5EF4-FFF2-40B4-BE49-F238E27FC236}">
                <a16:creationId xmlns:a16="http://schemas.microsoft.com/office/drawing/2014/main" id="{A62630BA-E3BF-3B48-387B-30748CFAE499}"/>
              </a:ext>
            </a:extLst>
          </p:cNvPr>
          <p:cNvSpPr txBox="1"/>
          <p:nvPr userDrawn="1"/>
        </p:nvSpPr>
        <p:spPr>
          <a:xfrm>
            <a:off x="5125507" y="564578"/>
            <a:ext cx="118013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de-DE" sz="1000" dirty="0"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I-2 | Seite 2 von 2</a:t>
            </a:r>
          </a:p>
        </p:txBody>
      </p:sp>
      <p:sp>
        <p:nvSpPr>
          <p:cNvPr id="2" name="Rechteck 1">
            <a:extLst>
              <a:ext uri="{FF2B5EF4-FFF2-40B4-BE49-F238E27FC236}">
                <a16:creationId xmlns:a16="http://schemas.microsoft.com/office/drawing/2014/main" id="{849370CA-F805-7E0D-56C9-573945F8BAD6}"/>
              </a:ext>
            </a:extLst>
          </p:cNvPr>
          <p:cNvSpPr/>
          <p:nvPr userDrawn="1"/>
        </p:nvSpPr>
        <p:spPr>
          <a:xfrm>
            <a:off x="1199562" y="6365004"/>
            <a:ext cx="4969722" cy="1417108"/>
          </a:xfrm>
          <a:prstGeom prst="rect">
            <a:avLst/>
          </a:prstGeom>
          <a:solidFill>
            <a:srgbClr val="FFFFFF"/>
          </a:solidFill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" name="Rechteck 2">
            <a:extLst>
              <a:ext uri="{FF2B5EF4-FFF2-40B4-BE49-F238E27FC236}">
                <a16:creationId xmlns:a16="http://schemas.microsoft.com/office/drawing/2014/main" id="{66AF6814-F264-6CB9-178B-E1E23E855A1F}"/>
              </a:ext>
            </a:extLst>
          </p:cNvPr>
          <p:cNvSpPr/>
          <p:nvPr userDrawn="1"/>
        </p:nvSpPr>
        <p:spPr>
          <a:xfrm>
            <a:off x="1200823" y="987807"/>
            <a:ext cx="4969722" cy="1569660"/>
          </a:xfrm>
          <a:prstGeom prst="rect">
            <a:avLst/>
          </a:prstGeom>
          <a:solidFill>
            <a:srgbClr val="FFFFFF"/>
          </a:solidFill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710300EA-8F51-CD7B-3429-708CA83D0DD2}"/>
              </a:ext>
            </a:extLst>
          </p:cNvPr>
          <p:cNvSpPr txBox="1"/>
          <p:nvPr userDrawn="1"/>
        </p:nvSpPr>
        <p:spPr>
          <a:xfrm>
            <a:off x="1970907" y="1602682"/>
            <a:ext cx="3898177" cy="830997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de-DE" sz="1200" b="1" dirty="0">
                <a:latin typeface="helvetica" panose="020B0604020202020204" pitchFamily="34" charset="0"/>
                <a:cs typeface="helvetica" panose="020B0604020202020204" pitchFamily="34" charset="0"/>
              </a:rPr>
              <a:t>Beispiel: </a:t>
            </a:r>
            <a:r>
              <a:rPr lang="de-DE" sz="1200" dirty="0">
                <a:latin typeface="helvetica" panose="020B0604020202020204" pitchFamily="34" charset="0"/>
                <a:cs typeface="helvetica" panose="020B0604020202020204" pitchFamily="34" charset="0"/>
              </a:rPr>
              <a:t>Die Milch wird teurer – etwa weil verbesserte Haltungsbedingungen Mehrkosten für die Milchbauern bedeuten. Die Eisdiele muss die Milch für ihr Eis teurer einkaufen und erhöht ihre Preise.</a:t>
            </a:r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56F7A32C-D70D-00A2-3C21-F9F7BA1E543E}"/>
              </a:ext>
            </a:extLst>
          </p:cNvPr>
          <p:cNvSpPr/>
          <p:nvPr userDrawn="1"/>
        </p:nvSpPr>
        <p:spPr>
          <a:xfrm>
            <a:off x="1199562" y="2688554"/>
            <a:ext cx="4969722" cy="1417108"/>
          </a:xfrm>
          <a:prstGeom prst="rect">
            <a:avLst/>
          </a:prstGeom>
          <a:solidFill>
            <a:srgbClr val="FFFFFF"/>
          </a:solidFill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0747196B-EC79-780E-CB1A-321568CDE086}"/>
              </a:ext>
            </a:extLst>
          </p:cNvPr>
          <p:cNvSpPr txBox="1"/>
          <p:nvPr userDrawn="1"/>
        </p:nvSpPr>
        <p:spPr>
          <a:xfrm>
            <a:off x="1971489" y="3319487"/>
            <a:ext cx="3885505" cy="646331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de-DE" sz="1200" b="1" dirty="0">
                <a:latin typeface="helvetica" panose="020B0604020202020204" pitchFamily="34" charset="0"/>
                <a:cs typeface="helvetica" panose="020B0604020202020204" pitchFamily="34" charset="0"/>
              </a:rPr>
              <a:t>Beispiel: </a:t>
            </a:r>
            <a:r>
              <a:rPr lang="de-DE" sz="1200" dirty="0">
                <a:latin typeface="helvetica" panose="020B0604020202020204" pitchFamily="34" charset="0"/>
                <a:cs typeface="helvetica" panose="020B0604020202020204" pitchFamily="34" charset="0"/>
              </a:rPr>
              <a:t>Die Eisdiele ist die einzige im Ort. Fehlende Kundschaft muss sie nicht fürchten. Das nutzt sie aus und erhöht ihre Preise und damit ihre Einnahmen.</a:t>
            </a:r>
          </a:p>
        </p:txBody>
      </p:sp>
      <p:pic>
        <p:nvPicPr>
          <p:cNvPr id="8" name="Picture 4" descr="Milch, Nahrung, Ernährung, Lebensmittel">
            <a:extLst>
              <a:ext uri="{FF2B5EF4-FFF2-40B4-BE49-F238E27FC236}">
                <a16:creationId xmlns:a16="http://schemas.microsoft.com/office/drawing/2014/main" id="{12008106-CEF4-D640-B325-C76F1D26B55B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58301" y="1232637"/>
            <a:ext cx="1080000" cy="1080000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hteck 8">
            <a:extLst>
              <a:ext uri="{FF2B5EF4-FFF2-40B4-BE49-F238E27FC236}">
                <a16:creationId xmlns:a16="http://schemas.microsoft.com/office/drawing/2014/main" id="{2B4F6D60-1AFA-6BDD-5BF1-76EF54D4EA67}"/>
              </a:ext>
            </a:extLst>
          </p:cNvPr>
          <p:cNvSpPr/>
          <p:nvPr userDrawn="1"/>
        </p:nvSpPr>
        <p:spPr>
          <a:xfrm>
            <a:off x="1200335" y="4664257"/>
            <a:ext cx="4969722" cy="1569660"/>
          </a:xfrm>
          <a:prstGeom prst="rect">
            <a:avLst/>
          </a:prstGeom>
          <a:solidFill>
            <a:srgbClr val="FFFFFF"/>
          </a:solidFill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186F9773-AF05-42FE-1755-8CD33072CF9C}"/>
              </a:ext>
            </a:extLst>
          </p:cNvPr>
          <p:cNvSpPr txBox="1"/>
          <p:nvPr userDrawn="1"/>
        </p:nvSpPr>
        <p:spPr>
          <a:xfrm>
            <a:off x="1970420" y="5279132"/>
            <a:ext cx="3850468" cy="830997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de-DE" sz="1200" b="1" dirty="0">
                <a:latin typeface="helvetica" panose="020B0604020202020204" pitchFamily="34" charset="0"/>
                <a:cs typeface="helvetica" panose="020B0604020202020204" pitchFamily="34" charset="0"/>
              </a:rPr>
              <a:t>Beispiel: </a:t>
            </a:r>
            <a:r>
              <a:rPr lang="de-DE" sz="1200" dirty="0">
                <a:latin typeface="helvetica" panose="020B0604020202020204" pitchFamily="34" charset="0"/>
                <a:cs typeface="helvetica" panose="020B0604020202020204" pitchFamily="34" charset="0"/>
              </a:rPr>
              <a:t>Es ist ein heißer Sommer und wir gönnen uns öfter ein Eis als sonst. Die Eisdiele erhöht ihre Preise – unter anderem um sich von den höheren Einnahmen eine weitere Eismaschine zu kaufen.</a:t>
            </a: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BC0447A3-43D4-1966-C951-8552579AEDE6}"/>
              </a:ext>
            </a:extLst>
          </p:cNvPr>
          <p:cNvSpPr txBox="1"/>
          <p:nvPr userDrawn="1"/>
        </p:nvSpPr>
        <p:spPr>
          <a:xfrm>
            <a:off x="1972751" y="6995937"/>
            <a:ext cx="3856852" cy="646331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de-DE" sz="1200" b="1" dirty="0">
                <a:latin typeface="helvetica" panose="020B0604020202020204" pitchFamily="34" charset="0"/>
                <a:cs typeface="helvetica" panose="020B0604020202020204" pitchFamily="34" charset="0"/>
              </a:rPr>
              <a:t>Beispiel: </a:t>
            </a:r>
            <a:r>
              <a:rPr lang="de-DE" sz="1200" dirty="0">
                <a:latin typeface="helvetica" panose="020B0604020202020204" pitchFamily="34" charset="0"/>
                <a:cs typeface="helvetica" panose="020B0604020202020204" pitchFamily="34" charset="0"/>
              </a:rPr>
              <a:t>Viele Eisdielen kaufen sich gerade neue Eismaschinen – die entsprechend teurer werden, was auch die Preise für Eis weiter in die Höhe treibt.</a:t>
            </a:r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F2E0CDB0-F9DD-9EE4-29BC-AFD2CD6F93DC}"/>
              </a:ext>
            </a:extLst>
          </p:cNvPr>
          <p:cNvSpPr/>
          <p:nvPr userDrawn="1"/>
        </p:nvSpPr>
        <p:spPr>
          <a:xfrm>
            <a:off x="1199562" y="7912717"/>
            <a:ext cx="4969722" cy="1417108"/>
          </a:xfrm>
          <a:prstGeom prst="rect">
            <a:avLst/>
          </a:prstGeom>
          <a:solidFill>
            <a:srgbClr val="FFFFFF"/>
          </a:solidFill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F6E59D4F-8485-1EC7-C772-DBCBAF026B9E}"/>
              </a:ext>
            </a:extLst>
          </p:cNvPr>
          <p:cNvSpPr txBox="1"/>
          <p:nvPr userDrawn="1"/>
        </p:nvSpPr>
        <p:spPr>
          <a:xfrm>
            <a:off x="1972751" y="8543650"/>
            <a:ext cx="3856852" cy="646331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de-DE" sz="1200" b="1" dirty="0">
                <a:latin typeface="helvetica" panose="020B0604020202020204" pitchFamily="34" charset="0"/>
                <a:cs typeface="helvetica" panose="020B0604020202020204" pitchFamily="34" charset="0"/>
              </a:rPr>
              <a:t>Beispiel: </a:t>
            </a:r>
            <a:r>
              <a:rPr lang="de-DE" sz="1200" dirty="0">
                <a:latin typeface="helvetica" panose="020B0604020202020204" pitchFamily="34" charset="0"/>
                <a:cs typeface="helvetica" panose="020B0604020202020204" pitchFamily="34" charset="0"/>
              </a:rPr>
              <a:t>Kakao und Schokolade sind international besonders stark gefragt – das erhöht die Preise, auch für diverse Eissorten in deutschen Eisdielen.</a:t>
            </a:r>
          </a:p>
        </p:txBody>
      </p:sp>
      <p:pic>
        <p:nvPicPr>
          <p:cNvPr id="17" name="Picture 10" descr="Kostenlose Fotos zum Thema Frauen">
            <a:extLst>
              <a:ext uri="{FF2B5EF4-FFF2-40B4-BE49-F238E27FC236}">
                <a16:creationId xmlns:a16="http://schemas.microsoft.com/office/drawing/2014/main" id="{94612612-4EFE-3279-A43E-18F7AD7AC982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r="-147"/>
          <a:stretch/>
        </p:blipFill>
        <p:spPr bwMode="auto">
          <a:xfrm>
            <a:off x="658301" y="4909087"/>
            <a:ext cx="1080000" cy="1080000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12" descr="Kostenlose Fotos zum Thema Schokolade">
            <a:extLst>
              <a:ext uri="{FF2B5EF4-FFF2-40B4-BE49-F238E27FC236}">
                <a16:creationId xmlns:a16="http://schemas.microsoft.com/office/drawing/2014/main" id="{74CD555D-7262-4924-8040-0F5D450D001D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45494" y="8081271"/>
            <a:ext cx="1080000" cy="1080000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14" descr="Kostenlose Fotos zum Thema Eis">
            <a:extLst>
              <a:ext uri="{FF2B5EF4-FFF2-40B4-BE49-F238E27FC236}">
                <a16:creationId xmlns:a16="http://schemas.microsoft.com/office/drawing/2014/main" id="{F33C649E-AD2B-8E96-A60B-1CE1F4F15938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7" cstate="screen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58301" y="6533558"/>
            <a:ext cx="1080000" cy="1080000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16" descr="Kostenlose Fotos zum Thema Eisladen">
            <a:extLst>
              <a:ext uri="{FF2B5EF4-FFF2-40B4-BE49-F238E27FC236}">
                <a16:creationId xmlns:a16="http://schemas.microsoft.com/office/drawing/2014/main" id="{69C02F50-937A-62BF-0FE1-AD91751CD401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9" cstate="screen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58301" y="2857108"/>
            <a:ext cx="1080000" cy="1080000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Textfeld 20">
            <a:extLst>
              <a:ext uri="{FF2B5EF4-FFF2-40B4-BE49-F238E27FC236}">
                <a16:creationId xmlns:a16="http://schemas.microsoft.com/office/drawing/2014/main" id="{C29B92F7-8EF8-7955-C138-2DE5C0F0DB39}"/>
              </a:ext>
            </a:extLst>
          </p:cNvPr>
          <p:cNvSpPr txBox="1"/>
          <p:nvPr userDrawn="1"/>
        </p:nvSpPr>
        <p:spPr>
          <a:xfrm rot="16200000">
            <a:off x="5767884" y="1538021"/>
            <a:ext cx="1253121" cy="1776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554" i="1" dirty="0">
                <a:solidFill>
                  <a:schemeClr val="bg1">
                    <a:lumMod val="9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Fotos: </a:t>
            </a:r>
            <a:r>
              <a:rPr lang="de-DE" sz="554" i="1" dirty="0" err="1">
                <a:solidFill>
                  <a:schemeClr val="bg1">
                    <a:lumMod val="9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Pixabay</a:t>
            </a:r>
            <a:endParaRPr lang="de-DE" sz="554" i="1" dirty="0">
              <a:solidFill>
                <a:schemeClr val="bg1">
                  <a:lumMod val="90000"/>
                </a:schemeClr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97451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nha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>
            <a:extLst>
              <a:ext uri="{FF2B5EF4-FFF2-40B4-BE49-F238E27FC236}">
                <a16:creationId xmlns:a16="http://schemas.microsoft.com/office/drawing/2014/main" id="{03F7AD5F-F787-D406-2BE7-D89BCC1EE061}"/>
              </a:ext>
            </a:extLst>
          </p:cNvPr>
          <p:cNvSpPr txBox="1"/>
          <p:nvPr userDrawn="1"/>
        </p:nvSpPr>
        <p:spPr>
          <a:xfrm>
            <a:off x="5430077" y="564578"/>
            <a:ext cx="87556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de-DE" sz="1000" dirty="0"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I-1 | Anhang</a:t>
            </a:r>
          </a:p>
        </p:txBody>
      </p:sp>
      <p:sp>
        <p:nvSpPr>
          <p:cNvPr id="2" name="Rechteck 1">
            <a:extLst>
              <a:ext uri="{FF2B5EF4-FFF2-40B4-BE49-F238E27FC236}">
                <a16:creationId xmlns:a16="http://schemas.microsoft.com/office/drawing/2014/main" id="{34B34F12-A60B-2472-98E3-6CDE8434DC89}"/>
              </a:ext>
            </a:extLst>
          </p:cNvPr>
          <p:cNvSpPr>
            <a:spLocks/>
          </p:cNvSpPr>
          <p:nvPr userDrawn="1"/>
        </p:nvSpPr>
        <p:spPr>
          <a:xfrm rot="5400000">
            <a:off x="-748692" y="2397383"/>
            <a:ext cx="8369238" cy="5514109"/>
          </a:xfrm>
          <a:prstGeom prst="rect">
            <a:avLst/>
          </a:prstGeom>
          <a:solidFill>
            <a:srgbClr val="CDE9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467055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svg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uppieren 6">
            <a:extLst>
              <a:ext uri="{FF2B5EF4-FFF2-40B4-BE49-F238E27FC236}">
                <a16:creationId xmlns:a16="http://schemas.microsoft.com/office/drawing/2014/main" id="{C8E54000-6333-1DC9-49AE-68B0F45839F8}"/>
              </a:ext>
            </a:extLst>
          </p:cNvPr>
          <p:cNvGrpSpPr>
            <a:grpSpLocks/>
          </p:cNvGrpSpPr>
          <p:nvPr userDrawn="1"/>
        </p:nvGrpSpPr>
        <p:grpSpPr>
          <a:xfrm rot="16200000">
            <a:off x="5928363" y="8800591"/>
            <a:ext cx="892262" cy="184666"/>
            <a:chOff x="4826001" y="3299827"/>
            <a:chExt cx="892262" cy="184666"/>
          </a:xfrm>
        </p:grpSpPr>
        <p:pic>
          <p:nvPicPr>
            <p:cNvPr id="8" name="Grafik 7">
              <a:extLst>
                <a:ext uri="{FF2B5EF4-FFF2-40B4-BE49-F238E27FC236}">
                  <a16:creationId xmlns:a16="http://schemas.microsoft.com/office/drawing/2014/main" id="{25DE12F3-B667-CA58-3728-6C22209F669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5102727" y="3347160"/>
              <a:ext cx="615536" cy="90000"/>
            </a:xfrm>
            <a:prstGeom prst="rect">
              <a:avLst/>
            </a:prstGeom>
          </p:spPr>
        </p:pic>
        <p:sp>
          <p:nvSpPr>
            <p:cNvPr id="9" name="Textfeld 8">
              <a:extLst>
                <a:ext uri="{FF2B5EF4-FFF2-40B4-BE49-F238E27FC236}">
                  <a16:creationId xmlns:a16="http://schemas.microsoft.com/office/drawing/2014/main" id="{973C2424-54EE-EDA4-BF23-8378FC7AABCE}"/>
                </a:ext>
              </a:extLst>
            </p:cNvPr>
            <p:cNvSpPr txBox="1">
              <a:spLocks/>
            </p:cNvSpPr>
            <p:nvPr/>
          </p:nvSpPr>
          <p:spPr>
            <a:xfrm>
              <a:off x="4826001" y="3299827"/>
              <a:ext cx="526843" cy="184666"/>
            </a:xfrm>
            <a:prstGeom prst="rect">
              <a:avLst/>
            </a:prstGeom>
            <a:noFill/>
          </p:spPr>
          <p:txBody>
            <a:bodyPr wrap="square" lIns="0" tIns="45720" rIns="91440" bIns="45720" rtlCol="0" anchor="t">
              <a:spAutoFit/>
            </a:bodyPr>
            <a:lstStyle/>
            <a:p>
              <a:r>
                <a:rPr lang="de-DE" sz="600" kern="1200" dirty="0">
                  <a:solidFill>
                    <a:schemeClr val="bg1">
                      <a:lumMod val="50000"/>
                    </a:schemeClr>
                  </a:solidFill>
                  <a:effectLst/>
                  <a:latin typeface="helvetica"/>
                  <a:ea typeface="Inter" panose="020B0502030000000004" pitchFamily="34" charset="0"/>
                  <a:cs typeface="Inter" panose="020B0502030000000004" pitchFamily="34" charset="0"/>
                </a:rPr>
                <a:t>© 2023</a:t>
              </a:r>
              <a:r>
                <a:rPr lang="de-DE" sz="600" dirty="0">
                  <a:solidFill>
                    <a:schemeClr val="bg1">
                      <a:lumMod val="50000"/>
                    </a:schemeClr>
                  </a:solidFill>
                  <a:latin typeface="helvetica"/>
                  <a:ea typeface="Inter" panose="020B0502030000000004" pitchFamily="34" charset="0"/>
                  <a:cs typeface="Inter" panose="020B0502030000000004" pitchFamily="34" charset="0"/>
                </a:rPr>
                <a:t> </a:t>
              </a:r>
              <a:endParaRPr lang="de-DE" sz="600" dirty="0">
                <a:solidFill>
                  <a:schemeClr val="bg1">
                    <a:lumMod val="50000"/>
                  </a:schemeClr>
                </a:solidFill>
                <a:latin typeface="helvetica"/>
                <a:cs typeface="helvetic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116846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61" r:id="rId2"/>
    <p:sldLayoutId id="2147483662" r:id="rId3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bpb.de/kurz-knapp/lexika/lexikon-der-wirtschaft/" TargetMode="Externa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uppieren 14">
            <a:extLst>
              <a:ext uri="{FF2B5EF4-FFF2-40B4-BE49-F238E27FC236}">
                <a16:creationId xmlns:a16="http://schemas.microsoft.com/office/drawing/2014/main" id="{E603CE79-E13C-B03E-44D6-10696BE26F2F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663944" y="822719"/>
            <a:ext cx="5528524" cy="3574345"/>
            <a:chOff x="663944" y="822719"/>
            <a:chExt cx="5528524" cy="3574345"/>
          </a:xfrm>
        </p:grpSpPr>
        <p:sp>
          <p:nvSpPr>
            <p:cNvPr id="22" name="Rechteck 21">
              <a:extLst>
                <a:ext uri="{FF2B5EF4-FFF2-40B4-BE49-F238E27FC236}">
                  <a16:creationId xmlns:a16="http://schemas.microsoft.com/office/drawing/2014/main" id="{1105B80B-C3A2-E48D-21D1-DE56F77461FA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663944" y="990600"/>
              <a:ext cx="5513950" cy="3406464"/>
            </a:xfrm>
            <a:prstGeom prst="rect">
              <a:avLst/>
            </a:prstGeom>
            <a:solidFill>
              <a:schemeClr val="accent4"/>
            </a:solidFill>
            <a:ln w="3810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tIns="180000" rIns="180000" bIns="45720" rtlCol="0" anchor="t"/>
            <a:lstStyle/>
            <a:p>
              <a:r>
                <a:rPr lang="de-DE" sz="1600" b="1" dirty="0">
                  <a:solidFill>
                    <a:schemeClr val="tx1"/>
                  </a:solidFill>
                  <a:latin typeface="helvetica"/>
                  <a:ea typeface="Inter" panose="020B0502030000000004" pitchFamily="34" charset="0"/>
                  <a:cs typeface="Inter" panose="020B0502030000000004" pitchFamily="34" charset="0"/>
                </a:rPr>
                <a:t>Zeit für Teamarbeit:</a:t>
              </a:r>
            </a:p>
            <a:p>
              <a:r>
                <a:rPr lang="de-DE" sz="1600" b="1" dirty="0">
                  <a:solidFill>
                    <a:schemeClr val="tx1"/>
                  </a:solidFill>
                  <a:latin typeface="helvetica"/>
                  <a:ea typeface="Inter" panose="020B0502030000000004" pitchFamily="34" charset="0"/>
                  <a:cs typeface="Inter" panose="020B0502030000000004" pitchFamily="34" charset="0"/>
                </a:rPr>
                <a:t>Inflation – die Basics</a:t>
              </a:r>
            </a:p>
            <a:p>
              <a:endParaRPr lang="de-DE" sz="1600" dirty="0">
                <a:solidFill>
                  <a:schemeClr val="tx1"/>
                </a:solidFill>
                <a:latin typeface="helvetica"/>
                <a:ea typeface="Inter" panose="020B0502030000000004" pitchFamily="34" charset="0"/>
                <a:cs typeface="Inter" panose="020B0502030000000004" pitchFamily="34" charset="0"/>
              </a:endParaRPr>
            </a:p>
            <a:p>
              <a:r>
                <a:rPr lang="de-DE" sz="1600" dirty="0">
                  <a:solidFill>
                    <a:schemeClr val="tx1"/>
                  </a:solidFill>
                  <a:latin typeface="helvetica"/>
                  <a:ea typeface="Inter" panose="020B0502030000000004" pitchFamily="34" charset="0"/>
                  <a:cs typeface="Inter" panose="020B0502030000000004" pitchFamily="34" charset="0"/>
                </a:rPr>
                <a:t>1. Lest die Textausschnitte im Anhang </a:t>
              </a:r>
              <a:br>
                <a:rPr lang="de-DE" sz="1600" dirty="0">
                  <a:solidFill>
                    <a:schemeClr val="tx1"/>
                  </a:solidFill>
                  <a:latin typeface="helvetica"/>
                  <a:ea typeface="Inter" panose="020B0502030000000004" pitchFamily="34" charset="0"/>
                  <a:cs typeface="Inter" panose="020B0502030000000004" pitchFamily="34" charset="0"/>
                </a:rPr>
              </a:br>
              <a:r>
                <a:rPr lang="de-DE" sz="1600" dirty="0">
                  <a:solidFill>
                    <a:schemeClr val="tx1"/>
                  </a:solidFill>
                  <a:latin typeface="helvetica"/>
                  <a:ea typeface="Inter" panose="020B0502030000000004" pitchFamily="34" charset="0"/>
                  <a:cs typeface="Inter" panose="020B0502030000000004" pitchFamily="34" charset="0"/>
                </a:rPr>
                <a:t>aufmerksam durch.</a:t>
              </a:r>
            </a:p>
            <a:p>
              <a:endParaRPr lang="de-DE" sz="1600" dirty="0">
                <a:solidFill>
                  <a:schemeClr val="tx1"/>
                </a:solidFill>
                <a:latin typeface="helvetica"/>
                <a:ea typeface="Inter" panose="020B0502030000000004" pitchFamily="34" charset="0"/>
                <a:cs typeface="Inter" panose="020B0502030000000004" pitchFamily="34" charset="0"/>
              </a:endParaRPr>
            </a:p>
            <a:p>
              <a:r>
                <a:rPr lang="de-DE" sz="1600" dirty="0">
                  <a:solidFill>
                    <a:schemeClr val="tx1"/>
                  </a:solidFill>
                  <a:latin typeface="helvetica"/>
                  <a:ea typeface="Inter" panose="020B0502030000000004" pitchFamily="34" charset="0"/>
                  <a:cs typeface="Inter" panose="020B0502030000000004" pitchFamily="34" charset="0"/>
                </a:rPr>
                <a:t>2. Erklärt in eigenen Worten, wie Inflation wirkt. Geht dabei auch auf das Beispiel unten ein.</a:t>
              </a:r>
            </a:p>
            <a:p>
              <a:endParaRPr lang="de-DE" sz="1600" dirty="0">
                <a:solidFill>
                  <a:schemeClr val="tx1"/>
                </a:solidFill>
                <a:latin typeface="helvetica"/>
                <a:ea typeface="Inter" panose="020B0502030000000004" pitchFamily="34" charset="0"/>
                <a:cs typeface="Inter" panose="020B0502030000000004" pitchFamily="34" charset="0"/>
              </a:endParaRPr>
            </a:p>
            <a:p>
              <a:r>
                <a:rPr lang="de-DE" sz="1600" dirty="0">
                  <a:solidFill>
                    <a:schemeClr val="tx1"/>
                  </a:solidFill>
                  <a:latin typeface="helvetica"/>
                  <a:ea typeface="Inter" panose="020B0502030000000004" pitchFamily="34" charset="0"/>
                  <a:cs typeface="Inter" panose="020B0502030000000004" pitchFamily="34" charset="0"/>
                </a:rPr>
                <a:t>3. Ordnet den Beispielen auf der Rückseite die Begriffe zu, welche die Inflationsursachen korrekt benennen.</a:t>
              </a:r>
            </a:p>
          </p:txBody>
        </p:sp>
        <p:sp>
          <p:nvSpPr>
            <p:cNvPr id="10" name="Freihandform: Form 9">
              <a:extLst>
                <a:ext uri="{FF2B5EF4-FFF2-40B4-BE49-F238E27FC236}">
                  <a16:creationId xmlns:a16="http://schemas.microsoft.com/office/drawing/2014/main" id="{C7E09CBE-40AF-1683-0107-8ACC9AB04788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rot="10800000" flipH="1">
              <a:off x="4163626" y="977896"/>
              <a:ext cx="2028842" cy="1636038"/>
            </a:xfrm>
            <a:custGeom>
              <a:avLst/>
              <a:gdLst>
                <a:gd name="connsiteX0" fmla="*/ 1816545 w 2493841"/>
                <a:gd name="connsiteY0" fmla="*/ 0 h 2011008"/>
                <a:gd name="connsiteX1" fmla="*/ 2356730 w 2493841"/>
                <a:gd name="connsiteY1" fmla="*/ 81668 h 2011008"/>
                <a:gd name="connsiteX2" fmla="*/ 2493841 w 2493841"/>
                <a:gd name="connsiteY2" fmla="*/ 131852 h 2011008"/>
                <a:gd name="connsiteX3" fmla="*/ 2493841 w 2493841"/>
                <a:gd name="connsiteY3" fmla="*/ 2011008 h 2011008"/>
                <a:gd name="connsiteX4" fmla="*/ 10712 w 2493841"/>
                <a:gd name="connsiteY4" fmla="*/ 2011008 h 2011008"/>
                <a:gd name="connsiteX5" fmla="*/ 9379 w 2493841"/>
                <a:gd name="connsiteY5" fmla="*/ 2002276 h 2011008"/>
                <a:gd name="connsiteX6" fmla="*/ 0 w 2493841"/>
                <a:gd name="connsiteY6" fmla="*/ 1816545 h 2011008"/>
                <a:gd name="connsiteX7" fmla="*/ 1816545 w 2493841"/>
                <a:gd name="connsiteY7" fmla="*/ 0 h 20110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493841" h="2011008">
                  <a:moveTo>
                    <a:pt x="1816545" y="0"/>
                  </a:moveTo>
                  <a:cubicBezTo>
                    <a:pt x="2004655" y="0"/>
                    <a:pt x="2186086" y="28593"/>
                    <a:pt x="2356730" y="81668"/>
                  </a:cubicBezTo>
                  <a:lnTo>
                    <a:pt x="2493841" y="131852"/>
                  </a:lnTo>
                  <a:lnTo>
                    <a:pt x="2493841" y="2011008"/>
                  </a:lnTo>
                  <a:lnTo>
                    <a:pt x="10712" y="2011008"/>
                  </a:lnTo>
                  <a:lnTo>
                    <a:pt x="9379" y="2002276"/>
                  </a:lnTo>
                  <a:cubicBezTo>
                    <a:pt x="3177" y="1941209"/>
                    <a:pt x="0" y="1879248"/>
                    <a:pt x="0" y="1816545"/>
                  </a:cubicBezTo>
                  <a:cubicBezTo>
                    <a:pt x="0" y="813295"/>
                    <a:pt x="813295" y="0"/>
                    <a:pt x="1816545" y="0"/>
                  </a:cubicBezTo>
                  <a:close/>
                </a:path>
              </a:pathLst>
            </a:custGeom>
            <a:solidFill>
              <a:srgbClr val="4650DF"/>
            </a:solidFill>
            <a:ln>
              <a:solidFill>
                <a:srgbClr val="4650D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tIns="684000" rtlCol="0" anchor="ctr">
              <a:noAutofit/>
            </a:bodyPr>
            <a:lstStyle/>
            <a:p>
              <a:pPr algn="ctr"/>
              <a:endParaRPr lang="de-DE" sz="2800" b="1">
                <a:solidFill>
                  <a:schemeClr val="tx1"/>
                </a:solidFill>
                <a:latin typeface="Inter" panose="020B0502030000000004" pitchFamily="34" charset="0"/>
                <a:ea typeface="Inter" panose="020B0502030000000004" pitchFamily="34" charset="0"/>
                <a:cs typeface="Inter" panose="020B0502030000000004" pitchFamily="34" charset="0"/>
              </a:endParaRPr>
            </a:p>
          </p:txBody>
        </p:sp>
        <p:pic>
          <p:nvPicPr>
            <p:cNvPr id="21" name="Grafik 20">
              <a:extLst>
                <a:ext uri="{FF2B5EF4-FFF2-40B4-BE49-F238E27FC236}">
                  <a16:creationId xmlns:a16="http://schemas.microsoft.com/office/drawing/2014/main" id="{E24DF027-06D4-12AD-86D0-AF3D043D364F}"/>
                </a:ext>
              </a:extLst>
            </p:cNvPr>
            <p:cNvPicPr>
              <a:picLocks noGrp="1" noRot="1" noChangeAspect="1" noMove="1" noResize="1" noEditPoints="1" noAdjustHandles="1" noChangeArrowheads="1" noChangeShapeType="1" noCrop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95897" y="822719"/>
              <a:ext cx="1488823" cy="1636039"/>
            </a:xfrm>
            <a:prstGeom prst="rect">
              <a:avLst/>
            </a:prstGeom>
          </p:spPr>
        </p:pic>
      </p:grpSp>
      <p:grpSp>
        <p:nvGrpSpPr>
          <p:cNvPr id="51" name="Gruppieren 50">
            <a:extLst>
              <a:ext uri="{FF2B5EF4-FFF2-40B4-BE49-F238E27FC236}">
                <a16:creationId xmlns:a16="http://schemas.microsoft.com/office/drawing/2014/main" id="{96404465-83E8-1C79-F0DC-A66FDFDC5036}"/>
              </a:ext>
            </a:extLst>
          </p:cNvPr>
          <p:cNvGrpSpPr/>
          <p:nvPr/>
        </p:nvGrpSpPr>
        <p:grpSpPr>
          <a:xfrm>
            <a:off x="2611609" y="5482189"/>
            <a:ext cx="1097622" cy="2195243"/>
            <a:chOff x="2500047" y="5482189"/>
            <a:chExt cx="1097622" cy="2195243"/>
          </a:xfrm>
        </p:grpSpPr>
        <p:pic>
          <p:nvPicPr>
            <p:cNvPr id="47" name="Grafik 46" descr="Ein Bild, das Essen, Eiscreme, Milchprodukte, Eiswaffel enthält.&#10;&#10;Automatisch generierte Beschreibung">
              <a:extLst>
                <a:ext uri="{FF2B5EF4-FFF2-40B4-BE49-F238E27FC236}">
                  <a16:creationId xmlns:a16="http://schemas.microsoft.com/office/drawing/2014/main" id="{907FF011-DC7D-6FF9-3404-BFF5014BCB2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00047" y="5482189"/>
              <a:ext cx="1097622" cy="2195243"/>
            </a:xfrm>
            <a:prstGeom prst="rect">
              <a:avLst/>
            </a:prstGeom>
          </p:spPr>
        </p:pic>
        <p:pic>
          <p:nvPicPr>
            <p:cNvPr id="31" name="Grafik 30">
              <a:extLst>
                <a:ext uri="{FF2B5EF4-FFF2-40B4-BE49-F238E27FC236}">
                  <a16:creationId xmlns:a16="http://schemas.microsoft.com/office/drawing/2014/main" id="{B788C13E-207E-9AB6-FEB4-8172CF6D7DB7}"/>
                </a:ext>
              </a:extLst>
            </p:cNvPr>
            <p:cNvPicPr/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84170" y="7220512"/>
              <a:ext cx="467942" cy="456920"/>
            </a:xfrm>
            <a:prstGeom prst="rect">
              <a:avLst/>
            </a:prstGeom>
          </p:spPr>
        </p:pic>
      </p:grpSp>
      <p:grpSp>
        <p:nvGrpSpPr>
          <p:cNvPr id="50" name="Gruppieren 49">
            <a:extLst>
              <a:ext uri="{FF2B5EF4-FFF2-40B4-BE49-F238E27FC236}">
                <a16:creationId xmlns:a16="http://schemas.microsoft.com/office/drawing/2014/main" id="{299C52CA-863D-DBDB-9AAF-07945283F72C}"/>
              </a:ext>
            </a:extLst>
          </p:cNvPr>
          <p:cNvGrpSpPr/>
          <p:nvPr/>
        </p:nvGrpSpPr>
        <p:grpSpPr>
          <a:xfrm>
            <a:off x="4221247" y="5491854"/>
            <a:ext cx="949464" cy="2191665"/>
            <a:chOff x="4442802" y="5491854"/>
            <a:chExt cx="949464" cy="2191665"/>
          </a:xfrm>
        </p:grpSpPr>
        <p:pic>
          <p:nvPicPr>
            <p:cNvPr id="49" name="Grafik 48" descr="Ein Bild, das Milchprodukte, Eiscreme, Eiswaffel, Essen enthält.&#10;&#10;Automatisch generierte Beschreibung">
              <a:extLst>
                <a:ext uri="{FF2B5EF4-FFF2-40B4-BE49-F238E27FC236}">
                  <a16:creationId xmlns:a16="http://schemas.microsoft.com/office/drawing/2014/main" id="{AF3C5173-1EFB-5D2E-194B-8FE16FAD011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46056" y="5491854"/>
              <a:ext cx="746210" cy="2191665"/>
            </a:xfrm>
            <a:prstGeom prst="rect">
              <a:avLst/>
            </a:prstGeom>
          </p:spPr>
        </p:pic>
        <p:pic>
          <p:nvPicPr>
            <p:cNvPr id="32" name="Grafik 31" descr="Ein Bild, das Text, Schild enthält.&#10;&#10;Automatisch generierte Beschreibung">
              <a:extLst>
                <a:ext uri="{FF2B5EF4-FFF2-40B4-BE49-F238E27FC236}">
                  <a16:creationId xmlns:a16="http://schemas.microsoft.com/office/drawing/2014/main" id="{4C816F8A-29D4-402B-AC9A-E26C2395DA7B}"/>
                </a:ext>
              </a:extLst>
            </p:cNvPr>
            <p:cNvPicPr/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42802" y="7130532"/>
              <a:ext cx="548637" cy="538086"/>
            </a:xfrm>
            <a:prstGeom prst="rect">
              <a:avLst/>
            </a:prstGeom>
          </p:spPr>
        </p:pic>
      </p:grpSp>
      <p:sp>
        <p:nvSpPr>
          <p:cNvPr id="38" name="Rechteck 37">
            <a:extLst>
              <a:ext uri="{FF2B5EF4-FFF2-40B4-BE49-F238E27FC236}">
                <a16:creationId xmlns:a16="http://schemas.microsoft.com/office/drawing/2014/main" id="{00830F48-413A-65F8-2694-B7F83362B571}"/>
              </a:ext>
            </a:extLst>
          </p:cNvPr>
          <p:cNvSpPr/>
          <p:nvPr/>
        </p:nvSpPr>
        <p:spPr>
          <a:xfrm>
            <a:off x="660898" y="7967766"/>
            <a:ext cx="5513950" cy="1382776"/>
          </a:xfrm>
          <a:prstGeom prst="rect">
            <a:avLst/>
          </a:prstGeom>
          <a:solidFill>
            <a:srgbClr val="FFFFFF">
              <a:alpha val="69804"/>
            </a:srgbClr>
          </a:solidFill>
          <a:ln w="6350">
            <a:solidFill>
              <a:srgbClr val="ECEEF2"/>
            </a:solidFill>
          </a:ln>
          <a:effectLst>
            <a:outerShdw blurRad="508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180000" rIns="180000" bIns="180000" rtlCol="0" anchor="ctr">
            <a:norm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243039"/>
                </a:solidFill>
                <a:effectLst/>
                <a:uLnTx/>
                <a:uFillTx/>
                <a:latin typeface="Ink Free" panose="03080402000500000000" pitchFamily="66" charset="0"/>
                <a:ea typeface="Inter" panose="020B0502030000000004" pitchFamily="34" charset="0"/>
                <a:cs typeface="helvetica" panose="020B0604020202020204" pitchFamily="34" charset="0"/>
              </a:rPr>
              <a:t>Inflation bedeutet …</a:t>
            </a:r>
            <a:endParaRPr lang="de-DE" sz="1600" dirty="0">
              <a:solidFill>
                <a:srgbClr val="243039"/>
              </a:solidFill>
              <a:latin typeface="Ink Free" panose="03080402000500000000" pitchFamily="66" charset="0"/>
              <a:ea typeface="Inter" panose="020B0502030000000004" pitchFamily="34" charset="0"/>
              <a:cs typeface="helvetica" panose="020B0604020202020204" pitchFamily="34" charset="0"/>
            </a:endParaRPr>
          </a:p>
        </p:txBody>
      </p:sp>
      <p:sp>
        <p:nvSpPr>
          <p:cNvPr id="40" name="Rechteck: abgerundete Ecken 39">
            <a:extLst>
              <a:ext uri="{FF2B5EF4-FFF2-40B4-BE49-F238E27FC236}">
                <a16:creationId xmlns:a16="http://schemas.microsoft.com/office/drawing/2014/main" id="{948FB1EF-61AC-515C-709F-88F0695C2DC2}"/>
              </a:ext>
            </a:extLst>
          </p:cNvPr>
          <p:cNvSpPr>
            <a:spLocks/>
          </p:cNvSpPr>
          <p:nvPr/>
        </p:nvSpPr>
        <p:spPr>
          <a:xfrm>
            <a:off x="2417497" y="4831855"/>
            <a:ext cx="1485846" cy="360000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 w="38100">
            <a:solidFill>
              <a:srgbClr val="CDE9FF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de-DE" sz="1400" dirty="0">
                <a:solidFill>
                  <a:schemeClr val="tx1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damals</a:t>
            </a:r>
          </a:p>
        </p:txBody>
      </p:sp>
      <p:sp>
        <p:nvSpPr>
          <p:cNvPr id="41" name="Rechteck: abgerundete Ecken 40">
            <a:extLst>
              <a:ext uri="{FF2B5EF4-FFF2-40B4-BE49-F238E27FC236}">
                <a16:creationId xmlns:a16="http://schemas.microsoft.com/office/drawing/2014/main" id="{13CF484A-A90B-9C36-40A1-1B788919E06D}"/>
              </a:ext>
            </a:extLst>
          </p:cNvPr>
          <p:cNvSpPr>
            <a:spLocks/>
          </p:cNvSpPr>
          <p:nvPr/>
        </p:nvSpPr>
        <p:spPr>
          <a:xfrm>
            <a:off x="4136634" y="4826233"/>
            <a:ext cx="1485846" cy="360000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 w="38100">
            <a:solidFill>
              <a:srgbClr val="CDE9FF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de-DE" sz="1400" dirty="0">
                <a:solidFill>
                  <a:schemeClr val="tx1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heute</a:t>
            </a:r>
          </a:p>
        </p:txBody>
      </p:sp>
      <p:pic>
        <p:nvPicPr>
          <p:cNvPr id="45" name="Grafik 44" descr="Ein Bild, das Kleidung, stehend, Person, Schuhwerk enthält.&#10;&#10;Automatisch generierte Beschreibung">
            <a:extLst>
              <a:ext uri="{FF2B5EF4-FFF2-40B4-BE49-F238E27FC236}">
                <a16:creationId xmlns:a16="http://schemas.microsoft.com/office/drawing/2014/main" id="{6BB9B767-11A3-A12D-2EDD-28C849C3285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597" y="4471217"/>
            <a:ext cx="1727048" cy="3509807"/>
          </a:xfrm>
          <a:prstGeom prst="rect">
            <a:avLst/>
          </a:prstGeom>
        </p:spPr>
      </p:pic>
      <p:grpSp>
        <p:nvGrpSpPr>
          <p:cNvPr id="58" name="Gruppieren 57">
            <a:extLst>
              <a:ext uri="{FF2B5EF4-FFF2-40B4-BE49-F238E27FC236}">
                <a16:creationId xmlns:a16="http://schemas.microsoft.com/office/drawing/2014/main" id="{230359C3-3F50-29DE-E630-007D7708AF52}"/>
              </a:ext>
            </a:extLst>
          </p:cNvPr>
          <p:cNvGrpSpPr/>
          <p:nvPr/>
        </p:nvGrpSpPr>
        <p:grpSpPr>
          <a:xfrm>
            <a:off x="1843479" y="6487973"/>
            <a:ext cx="1251633" cy="1251633"/>
            <a:chOff x="3327651" y="5911850"/>
            <a:chExt cx="1415958" cy="1415958"/>
          </a:xfrm>
        </p:grpSpPr>
        <p:sp>
          <p:nvSpPr>
            <p:cNvPr id="57" name="Ellipse 56">
              <a:extLst>
                <a:ext uri="{FF2B5EF4-FFF2-40B4-BE49-F238E27FC236}">
                  <a16:creationId xmlns:a16="http://schemas.microsoft.com/office/drawing/2014/main" id="{BEF4737E-CBAE-F42D-5BE2-7BC672B68FBE}"/>
                </a:ext>
              </a:extLst>
            </p:cNvPr>
            <p:cNvSpPr/>
            <p:nvPr/>
          </p:nvSpPr>
          <p:spPr>
            <a:xfrm>
              <a:off x="3327651" y="5911850"/>
              <a:ext cx="1415958" cy="1415958"/>
            </a:xfrm>
            <a:prstGeom prst="ellipse">
              <a:avLst/>
            </a:prstGeom>
            <a:solidFill>
              <a:srgbClr val="CDE9FF"/>
            </a:solidFill>
            <a:ln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6" name="Textfeld 55">
              <a:extLst>
                <a:ext uri="{FF2B5EF4-FFF2-40B4-BE49-F238E27FC236}">
                  <a16:creationId xmlns:a16="http://schemas.microsoft.com/office/drawing/2014/main" id="{70A4FDCE-A5A8-CF97-98A2-50DED6B3F9DB}"/>
                </a:ext>
              </a:extLst>
            </p:cNvPr>
            <p:cNvSpPr txBox="1"/>
            <p:nvPr/>
          </p:nvSpPr>
          <p:spPr>
            <a:xfrm rot="21212095">
              <a:off x="3450759" y="6235109"/>
              <a:ext cx="1169743" cy="769441"/>
            </a:xfrm>
            <a:prstGeom prst="rect">
              <a:avLst/>
            </a:prstGeom>
            <a:noFill/>
          </p:spPr>
          <p:txBody>
            <a:bodyPr wrap="none" lIns="91440" tIns="45720" rIns="91440" bIns="45720" rtlCol="0" anchor="t">
              <a:spAutoFit/>
            </a:bodyPr>
            <a:lstStyle/>
            <a:p>
              <a:pPr algn="ctr"/>
              <a:r>
                <a:rPr lang="de-DE" sz="1600" b="1" dirty="0">
                  <a:latin typeface="Dreaming Outloud Script Pro" panose="03050502040304050704" pitchFamily="66" charset="0"/>
                  <a:cs typeface="Dreaming Outloud Script Pro" panose="03050502040304050704" pitchFamily="66" charset="0"/>
                </a:rPr>
                <a:t>1 Kugel Eis</a:t>
              </a:r>
            </a:p>
            <a:p>
              <a:pPr algn="ctr"/>
              <a:r>
                <a:rPr lang="de-DE" sz="2800" b="1" dirty="0">
                  <a:latin typeface="Dreaming Outloud Script Pro" panose="03050502040304050704" pitchFamily="66" charset="0"/>
                  <a:cs typeface="Dreaming Outloud Script Pro" panose="03050502040304050704" pitchFamily="66" charset="0"/>
                </a:rPr>
                <a:t>1,60 €</a:t>
              </a:r>
            </a:p>
          </p:txBody>
        </p:sp>
      </p:grpSp>
      <p:grpSp>
        <p:nvGrpSpPr>
          <p:cNvPr id="60" name="Gruppieren 59">
            <a:extLst>
              <a:ext uri="{FF2B5EF4-FFF2-40B4-BE49-F238E27FC236}">
                <a16:creationId xmlns:a16="http://schemas.microsoft.com/office/drawing/2014/main" id="{45C8FC21-82A6-221E-6A32-999E4DF48149}"/>
              </a:ext>
            </a:extLst>
          </p:cNvPr>
          <p:cNvGrpSpPr/>
          <p:nvPr/>
        </p:nvGrpSpPr>
        <p:grpSpPr>
          <a:xfrm rot="1252069">
            <a:off x="4819868" y="6504715"/>
            <a:ext cx="1251633" cy="1251633"/>
            <a:chOff x="3327651" y="5911850"/>
            <a:chExt cx="1415958" cy="1415958"/>
          </a:xfrm>
        </p:grpSpPr>
        <p:sp>
          <p:nvSpPr>
            <p:cNvPr id="61" name="Ellipse 60">
              <a:extLst>
                <a:ext uri="{FF2B5EF4-FFF2-40B4-BE49-F238E27FC236}">
                  <a16:creationId xmlns:a16="http://schemas.microsoft.com/office/drawing/2014/main" id="{C64775F1-36D5-2BAD-D333-C5ACB9891910}"/>
                </a:ext>
              </a:extLst>
            </p:cNvPr>
            <p:cNvSpPr/>
            <p:nvPr/>
          </p:nvSpPr>
          <p:spPr>
            <a:xfrm>
              <a:off x="3327651" y="5911850"/>
              <a:ext cx="1415958" cy="1415958"/>
            </a:xfrm>
            <a:prstGeom prst="ellipse">
              <a:avLst/>
            </a:prstGeom>
            <a:solidFill>
              <a:srgbClr val="CDE9FF"/>
            </a:solidFill>
            <a:ln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2" name="Textfeld 61">
              <a:extLst>
                <a:ext uri="{FF2B5EF4-FFF2-40B4-BE49-F238E27FC236}">
                  <a16:creationId xmlns:a16="http://schemas.microsoft.com/office/drawing/2014/main" id="{15F6ACD3-470A-A613-884D-6909BC765184}"/>
                </a:ext>
              </a:extLst>
            </p:cNvPr>
            <p:cNvSpPr txBox="1"/>
            <p:nvPr/>
          </p:nvSpPr>
          <p:spPr>
            <a:xfrm rot="21212095">
              <a:off x="3345429" y="6184600"/>
              <a:ext cx="1380405" cy="870460"/>
            </a:xfrm>
            <a:prstGeom prst="rect">
              <a:avLst/>
            </a:prstGeom>
            <a:noFill/>
          </p:spPr>
          <p:txBody>
            <a:bodyPr wrap="none" lIns="91440" tIns="45720" rIns="91440" bIns="45720" rtlCol="0" anchor="t">
              <a:spAutoFit/>
            </a:bodyPr>
            <a:lstStyle/>
            <a:p>
              <a:pPr algn="ctr"/>
              <a:r>
                <a:rPr lang="de-DE" sz="1600" b="1" dirty="0">
                  <a:latin typeface="Dreaming Outloud Script Pro" panose="03050502040304050704" pitchFamily="66" charset="0"/>
                  <a:cs typeface="Dreaming Outloud Script Pro" panose="03050502040304050704" pitchFamily="66" charset="0"/>
                </a:rPr>
                <a:t>1 Kugel Eis</a:t>
              </a:r>
            </a:p>
            <a:p>
              <a:pPr algn="ctr"/>
              <a:r>
                <a:rPr lang="de-DE" sz="2800" b="1" dirty="0">
                  <a:latin typeface="Dreaming Outloud Script Pro" panose="03050502040304050704" pitchFamily="66" charset="0"/>
                  <a:cs typeface="Dreaming Outloud Script Pro" panose="03050502040304050704" pitchFamily="66" charset="0"/>
                </a:rPr>
                <a:t>2,00 €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974647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Rechteck: abgerundete Ecken 105">
            <a:extLst>
              <a:ext uri="{FF2B5EF4-FFF2-40B4-BE49-F238E27FC236}">
                <a16:creationId xmlns:a16="http://schemas.microsoft.com/office/drawing/2014/main" id="{8D8753C1-50D5-5564-05FE-A62CB6115AEB}"/>
              </a:ext>
            </a:extLst>
          </p:cNvPr>
          <p:cNvSpPr>
            <a:spLocks/>
          </p:cNvSpPr>
          <p:nvPr/>
        </p:nvSpPr>
        <p:spPr>
          <a:xfrm>
            <a:off x="1970907" y="1111595"/>
            <a:ext cx="1916581" cy="360000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 w="38100">
            <a:solidFill>
              <a:srgbClr val="CDE9FF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de-DE" sz="1400" dirty="0">
                <a:solidFill>
                  <a:schemeClr val="tx1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________________</a:t>
            </a:r>
          </a:p>
        </p:txBody>
      </p:sp>
      <p:sp>
        <p:nvSpPr>
          <p:cNvPr id="157" name="Rechteck: abgerundete Ecken 156">
            <a:extLst>
              <a:ext uri="{FF2B5EF4-FFF2-40B4-BE49-F238E27FC236}">
                <a16:creationId xmlns:a16="http://schemas.microsoft.com/office/drawing/2014/main" id="{A09934F3-FBF2-4B5F-93E9-7F91DBB8126D}"/>
              </a:ext>
            </a:extLst>
          </p:cNvPr>
          <p:cNvSpPr>
            <a:spLocks/>
          </p:cNvSpPr>
          <p:nvPr/>
        </p:nvSpPr>
        <p:spPr>
          <a:xfrm>
            <a:off x="1971489" y="2828399"/>
            <a:ext cx="1916581" cy="360000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 w="38100">
            <a:solidFill>
              <a:srgbClr val="CDE9FF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de-DE" sz="1400" dirty="0">
                <a:solidFill>
                  <a:schemeClr val="tx1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________________</a:t>
            </a:r>
          </a:p>
        </p:txBody>
      </p:sp>
      <p:sp>
        <p:nvSpPr>
          <p:cNvPr id="103" name="Rechteck: abgerundete Ecken 102">
            <a:extLst>
              <a:ext uri="{FF2B5EF4-FFF2-40B4-BE49-F238E27FC236}">
                <a16:creationId xmlns:a16="http://schemas.microsoft.com/office/drawing/2014/main" id="{ED8F0FE3-B2B6-5231-1FB0-4922FBB33E1D}"/>
              </a:ext>
            </a:extLst>
          </p:cNvPr>
          <p:cNvSpPr>
            <a:spLocks/>
          </p:cNvSpPr>
          <p:nvPr/>
        </p:nvSpPr>
        <p:spPr>
          <a:xfrm rot="5400000">
            <a:off x="4447643" y="2369768"/>
            <a:ext cx="3103600" cy="339682"/>
          </a:xfrm>
          <a:prstGeom prst="roundRect">
            <a:avLst>
              <a:gd name="adj" fmla="val 0"/>
            </a:avLst>
          </a:prstGeom>
          <a:solidFill>
            <a:schemeClr val="accent4"/>
          </a:solidFill>
          <a:ln w="38100">
            <a:solidFill>
              <a:srgbClr val="CDE9FF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de-DE" sz="1400" b="1" dirty="0">
                <a:solidFill>
                  <a:schemeClr val="tx1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_____________________</a:t>
            </a:r>
          </a:p>
        </p:txBody>
      </p:sp>
      <p:sp>
        <p:nvSpPr>
          <p:cNvPr id="23" name="Rechteck: abgerundete Ecken 22">
            <a:extLst>
              <a:ext uri="{FF2B5EF4-FFF2-40B4-BE49-F238E27FC236}">
                <a16:creationId xmlns:a16="http://schemas.microsoft.com/office/drawing/2014/main" id="{9A192FE4-27BD-6C7E-30C5-1E777EE91713}"/>
              </a:ext>
            </a:extLst>
          </p:cNvPr>
          <p:cNvSpPr>
            <a:spLocks/>
          </p:cNvSpPr>
          <p:nvPr/>
        </p:nvSpPr>
        <p:spPr>
          <a:xfrm>
            <a:off x="1970419" y="4788045"/>
            <a:ext cx="1916581" cy="360000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 w="38100">
            <a:solidFill>
              <a:srgbClr val="CDE9FF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de-DE" sz="1400" dirty="0">
                <a:solidFill>
                  <a:schemeClr val="tx1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________________</a:t>
            </a:r>
          </a:p>
        </p:txBody>
      </p:sp>
      <p:sp>
        <p:nvSpPr>
          <p:cNvPr id="38" name="Rechteck: abgerundete Ecken 37">
            <a:extLst>
              <a:ext uri="{FF2B5EF4-FFF2-40B4-BE49-F238E27FC236}">
                <a16:creationId xmlns:a16="http://schemas.microsoft.com/office/drawing/2014/main" id="{E02C6108-2938-3084-3746-6D77CF393E33}"/>
              </a:ext>
            </a:extLst>
          </p:cNvPr>
          <p:cNvSpPr>
            <a:spLocks/>
          </p:cNvSpPr>
          <p:nvPr/>
        </p:nvSpPr>
        <p:spPr>
          <a:xfrm>
            <a:off x="1972750" y="6504849"/>
            <a:ext cx="1916581" cy="360000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 w="38100">
            <a:solidFill>
              <a:srgbClr val="CDE9FF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de-DE" sz="1400" dirty="0">
                <a:solidFill>
                  <a:schemeClr val="tx1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________________</a:t>
            </a:r>
          </a:p>
        </p:txBody>
      </p:sp>
      <p:sp>
        <p:nvSpPr>
          <p:cNvPr id="44" name="Rechteck: abgerundete Ecken 43">
            <a:extLst>
              <a:ext uri="{FF2B5EF4-FFF2-40B4-BE49-F238E27FC236}">
                <a16:creationId xmlns:a16="http://schemas.microsoft.com/office/drawing/2014/main" id="{EED80A36-871D-DC87-3813-68989515CC93}"/>
              </a:ext>
            </a:extLst>
          </p:cNvPr>
          <p:cNvSpPr>
            <a:spLocks/>
          </p:cNvSpPr>
          <p:nvPr/>
        </p:nvSpPr>
        <p:spPr>
          <a:xfrm>
            <a:off x="1972750" y="8052562"/>
            <a:ext cx="1916581" cy="360000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 w="38100">
            <a:solidFill>
              <a:srgbClr val="CDE9FF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de-DE" sz="1400" dirty="0">
                <a:solidFill>
                  <a:schemeClr val="tx1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________________</a:t>
            </a:r>
          </a:p>
        </p:txBody>
      </p:sp>
      <p:sp>
        <p:nvSpPr>
          <p:cNvPr id="35" name="Rechteck: abgerundete Ecken 34">
            <a:extLst>
              <a:ext uri="{FF2B5EF4-FFF2-40B4-BE49-F238E27FC236}">
                <a16:creationId xmlns:a16="http://schemas.microsoft.com/office/drawing/2014/main" id="{5CE06893-09BC-36F4-F6E1-888887D9A3A6}"/>
              </a:ext>
            </a:extLst>
          </p:cNvPr>
          <p:cNvSpPr>
            <a:spLocks/>
          </p:cNvSpPr>
          <p:nvPr/>
        </p:nvSpPr>
        <p:spPr>
          <a:xfrm rot="5400000">
            <a:off x="3677212" y="6816650"/>
            <a:ext cx="4653952" cy="349169"/>
          </a:xfrm>
          <a:prstGeom prst="roundRect">
            <a:avLst>
              <a:gd name="adj" fmla="val 0"/>
            </a:avLst>
          </a:prstGeom>
          <a:solidFill>
            <a:schemeClr val="accent4"/>
          </a:solidFill>
          <a:ln w="38100">
            <a:solidFill>
              <a:srgbClr val="CDE9FF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de-DE" sz="1400" b="1" dirty="0">
                <a:solidFill>
                  <a:schemeClr val="tx1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_____________________</a:t>
            </a:r>
          </a:p>
        </p:txBody>
      </p:sp>
    </p:spTree>
    <p:extLst>
      <p:ext uri="{BB962C8B-B14F-4D97-AF65-F5344CB8AC3E}">
        <p14:creationId xmlns:p14="http://schemas.microsoft.com/office/powerpoint/2010/main" val="17683576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: abgerundete Ecken 1">
            <a:extLst>
              <a:ext uri="{FF2B5EF4-FFF2-40B4-BE49-F238E27FC236}">
                <a16:creationId xmlns:a16="http://schemas.microsoft.com/office/drawing/2014/main" id="{A4FCD309-0A17-6065-02C1-4C27F37CBB8D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930931" y="1210041"/>
            <a:ext cx="5009993" cy="7852288"/>
          </a:xfrm>
          <a:prstGeom prst="roundRect">
            <a:avLst>
              <a:gd name="adj" fmla="val 9949"/>
            </a:avLst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4572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b="1" i="0" u="none" strike="noStrike" kern="100" cap="none" spc="0" normalizeH="0" baseline="0" noProof="0" dirty="0">
                <a:ln>
                  <a:noFill/>
                </a:ln>
                <a:solidFill>
                  <a:srgbClr val="4650DF"/>
                </a:solidFill>
                <a:effectLst/>
                <a:uLnTx/>
                <a:uFillTx/>
                <a:latin typeface="Helvetica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Inflation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anose="020B0604020202020204" pitchFamily="34" charset="0"/>
                <a:ea typeface="+mn-ea"/>
                <a:cs typeface="Helvetica" panose="020B0604020202020204" pitchFamily="34" charset="0"/>
              </a:rPr>
              <a:t>„anhaltender Prozess der Geldentwertung, der sich durch allgemeine Preiserhöhungen bemerkbar macht. Mit einer Geldeinheit kann dann ständig weniger gekauft werden, d. h., die Kaufkraft […] des Geldes vermindert sich dauernd.“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1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 panose="020B0604020202020204" pitchFamily="34" charset="0"/>
              <a:ea typeface="+mn-ea"/>
              <a:cs typeface="Helvetica" panose="020B0604020202020204" pitchFamily="34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1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 panose="020B0604020202020204" pitchFamily="34" charset="0"/>
              <a:ea typeface="+mn-ea"/>
              <a:cs typeface="Helvetica" panose="020B0604020202020204" pitchFamily="34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b="1" i="0" u="none" strike="noStrike" kern="100" cap="none" spc="0" normalizeH="0" baseline="0" noProof="0" dirty="0">
                <a:ln>
                  <a:noFill/>
                </a:ln>
                <a:solidFill>
                  <a:srgbClr val="4650DF"/>
                </a:solidFill>
                <a:effectLst/>
                <a:uLnTx/>
                <a:uFillTx/>
                <a:latin typeface="Helvetica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Angebotsinflation</a:t>
            </a:r>
          </a:p>
          <a:p>
            <a:pPr marL="0" marR="0" lvl="0" indent="0" algn="l" defTabSz="4572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0" i="0" u="none" strike="noStrike" kern="100" cap="none" spc="0" normalizeH="0" baseline="0" noProof="0" dirty="0">
                <a:ln>
                  <a:noFill/>
                </a:ln>
                <a:solidFill>
                  <a:srgbClr val="4650DF"/>
                </a:solidFill>
                <a:effectLst/>
                <a:uLnTx/>
                <a:uFillTx/>
                <a:latin typeface="Helvetica" panose="020B0604020202020204" pitchFamily="34" charset="0"/>
                <a:ea typeface="+mn-ea"/>
                <a:cs typeface="Times New Roman" panose="02020603050405020304" pitchFamily="18" charset="0"/>
              </a:rPr>
              <a:t>(auch „angebotsbedingte Inflation“)</a:t>
            </a:r>
            <a:endParaRPr kumimoji="0" lang="de-DE" sz="12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 panose="020B0604020202020204" pitchFamily="34" charset="0"/>
              <a:ea typeface="+mn-ea"/>
              <a:cs typeface="Helvetica" panose="020B0604020202020204" pitchFamily="34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anose="020B0604020202020204" pitchFamily="34" charset="0"/>
                <a:ea typeface="+mn-ea"/>
                <a:cs typeface="Helvetica" panose="020B0604020202020204" pitchFamily="34" charset="0"/>
              </a:rPr>
              <a:t>„Form der Inflation, bei der das allgemeine Preisniveau durch gestiegene Kosten der Unternehmen (z. B. höhere Lohn- oder Rohstoffkosten) oder durch steigende Unternehmensgewinne nach oben gedrückt wird. Unterschieden wird folglich zwischen Kosteninflation […] und Gewinninflation […].“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1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 panose="020B0604020202020204" pitchFamily="34" charset="0"/>
              <a:ea typeface="+mn-ea"/>
              <a:cs typeface="Helvetica" panose="020B0604020202020204" pitchFamily="34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1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 panose="020B0604020202020204" pitchFamily="34" charset="0"/>
              <a:ea typeface="+mn-ea"/>
              <a:cs typeface="Helvetica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de-DE" sz="2000" b="1" kern="100" dirty="0">
                <a:solidFill>
                  <a:srgbClr val="4650DF"/>
                </a:solidFill>
                <a:effectLst/>
                <a:latin typeface="Helvetica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Nachfrageinflation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de-DE" sz="1400" kern="100" dirty="0">
                <a:solidFill>
                  <a:srgbClr val="4650DF"/>
                </a:solidFill>
                <a:latin typeface="Helvetica" panose="020B0604020202020204" pitchFamily="34" charset="0"/>
                <a:cs typeface="Times New Roman" panose="02020603050405020304" pitchFamily="18" charset="0"/>
              </a:rPr>
              <a:t>(auch „nachfragebedingte Inflation“)</a:t>
            </a:r>
            <a:endParaRPr lang="de-DE" sz="1200" b="1" i="0" dirty="0">
              <a:solidFill>
                <a:srgbClr val="000000"/>
              </a:solidFill>
              <a:effectLst/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r>
              <a:rPr lang="de-DE" sz="1200" b="0" i="1" dirty="0">
                <a:solidFill>
                  <a:srgbClr val="000000"/>
                </a:solidFill>
                <a:effectLst/>
                <a:latin typeface="Helvetica" panose="020B0604020202020204" pitchFamily="34" charset="0"/>
                <a:cs typeface="Helvetica" panose="020B0604020202020204" pitchFamily="34" charset="0"/>
              </a:rPr>
              <a:t>„Inflationsart, bei der die Preissteigerungen durch eine überhöhte Nachfrage nach Gütern und Leistungen ausgelöst werden. […] Die Steigerung der Nachfrage kann von den privaten Haushalten (Konsuminflation), vom Staat, von den Unternehmen (Investitionsinflation) oder vom Ausland (importierte Inflation) ausgehen.“</a:t>
            </a:r>
          </a:p>
          <a:p>
            <a:endParaRPr lang="de-DE" sz="1200" i="1" dirty="0">
              <a:solidFill>
                <a:srgbClr val="00000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endParaRPr lang="de-DE" sz="1200" i="1" dirty="0">
              <a:solidFill>
                <a:srgbClr val="00000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r>
              <a:rPr lang="de-DE" sz="1200" b="1" i="0" dirty="0">
                <a:solidFill>
                  <a:srgbClr val="000000"/>
                </a:solidFill>
                <a:effectLst/>
                <a:latin typeface="Helvetica" panose="020B0604020202020204" pitchFamily="34" charset="0"/>
                <a:cs typeface="Helvetica" panose="020B0604020202020204" pitchFamily="34" charset="0"/>
              </a:rPr>
              <a:t>Die zitierten Textabschnitte stammen aus Lexikon der Wirtschaft, abgerufen am 11.05.2023 über die Website der Bundeszentrale für politische Bildung: </a:t>
            </a:r>
            <a:br>
              <a:rPr lang="de-DE" sz="1200" b="1" i="0" dirty="0">
                <a:solidFill>
                  <a:srgbClr val="000000"/>
                </a:solidFill>
                <a:effectLst/>
                <a:latin typeface="Helvetica" panose="020B0604020202020204" pitchFamily="34" charset="0"/>
                <a:cs typeface="Helvetica" panose="020B0604020202020204" pitchFamily="34" charset="0"/>
              </a:rPr>
            </a:br>
            <a:r>
              <a:rPr lang="de-DE" sz="1200" i="0" dirty="0">
                <a:solidFill>
                  <a:srgbClr val="000000"/>
                </a:solidFill>
                <a:effectLst/>
                <a:latin typeface="Helvetica" panose="020B0604020202020204" pitchFamily="34" charset="0"/>
                <a:cs typeface="Helvetica" panose="020B0604020202020204" pitchFamily="34" charset="0"/>
                <a:hlinkClick r:id="rId2"/>
              </a:rPr>
              <a:t>https://www.bpb.de/kurz-knapp/lexika/lexikon-der-wirtschaft/</a:t>
            </a:r>
            <a:endParaRPr lang="de-DE" sz="1200" dirty="0">
              <a:solidFill>
                <a:srgbClr val="00000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69111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Finanztip">
      <a:dk1>
        <a:srgbClr val="243039"/>
      </a:dk1>
      <a:lt1>
        <a:srgbClr val="ECEEF2"/>
      </a:lt1>
      <a:dk2>
        <a:srgbClr val="FC6E44"/>
      </a:dk2>
      <a:lt2>
        <a:srgbClr val="F5F5F5"/>
      </a:lt2>
      <a:accent1>
        <a:srgbClr val="CCF6E5"/>
      </a:accent1>
      <a:accent2>
        <a:srgbClr val="EBB5C5"/>
      </a:accent2>
      <a:accent3>
        <a:srgbClr val="54183E"/>
      </a:accent3>
      <a:accent4>
        <a:srgbClr val="CDE9FF"/>
      </a:accent4>
      <a:accent5>
        <a:srgbClr val="FAB347"/>
      </a:accent5>
      <a:accent6>
        <a:srgbClr val="006E78"/>
      </a:accent6>
      <a:hlink>
        <a:srgbClr val="4650DF"/>
      </a:hlink>
      <a:folHlink>
        <a:srgbClr val="4650DF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14e3e585-18c1-444e-a2b2-7bdbe51b187b">
      <Terms xmlns="http://schemas.microsoft.com/office/infopath/2007/PartnerControls"/>
    </lcf76f155ced4ddcb4097134ff3c332f>
    <TaxCatchAll xmlns="436f5ecc-5095-4337-8a5c-a427a102b955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8BA7B89BE078A48A6AD3D2A71A87705" ma:contentTypeVersion="11" ma:contentTypeDescription="Ein neues Dokument erstellen." ma:contentTypeScope="" ma:versionID="6d8179a101d2e8ac9c887cc67522cc72">
  <xsd:schema xmlns:xsd="http://www.w3.org/2001/XMLSchema" xmlns:xs="http://www.w3.org/2001/XMLSchema" xmlns:p="http://schemas.microsoft.com/office/2006/metadata/properties" xmlns:ns2="14e3e585-18c1-444e-a2b2-7bdbe51b187b" xmlns:ns3="436f5ecc-5095-4337-8a5c-a427a102b955" targetNamespace="http://schemas.microsoft.com/office/2006/metadata/properties" ma:root="true" ma:fieldsID="983af47f83228a699be9fc211b37e966" ns2:_="" ns3:_="">
    <xsd:import namespace="14e3e585-18c1-444e-a2b2-7bdbe51b187b"/>
    <xsd:import namespace="436f5ecc-5095-4337-8a5c-a427a102b95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4e3e585-18c1-444e-a2b2-7bdbe51b187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lcf76f155ced4ddcb4097134ff3c332f" ma:index="16" nillable="true" ma:taxonomy="true" ma:internalName="lcf76f155ced4ddcb4097134ff3c332f" ma:taxonomyFieldName="MediaServiceImageTags" ma:displayName="Bildmarkierungen" ma:readOnly="false" ma:fieldId="{5cf76f15-5ced-4ddc-b409-7134ff3c332f}" ma:taxonomyMulti="true" ma:sspId="716ac760-1a2c-4294-b1ae-1042d3930564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36f5ecc-5095-4337-8a5c-a427a102b955" elementFormDefault="qualified">
    <xsd:import namespace="http://schemas.microsoft.com/office/2006/documentManagement/types"/>
    <xsd:import namespace="http://schemas.microsoft.com/office/infopath/2007/PartnerControls"/>
    <xsd:element name="TaxCatchAll" ma:index="17" nillable="true" ma:displayName="Taxonomy Catch All Column" ma:hidden="true" ma:list="{8bd20f98-f235-4af3-b20d-66000ab2e8a4}" ma:internalName="TaxCatchAll" ma:showField="CatchAllData" ma:web="436f5ecc-5095-4337-8a5c-a427a102b95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BF24700-1438-445F-8C5E-558CA1CAF857}">
  <ds:schemaRefs>
    <ds:schemaRef ds:uri="14e3e585-18c1-444e-a2b2-7bdbe51b187b"/>
    <ds:schemaRef ds:uri="436f5ecc-5095-4337-8a5c-a427a102b955"/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DA3DA053-3D28-42DE-BFFD-8AC1A061754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C4A89E0-A2C9-4AE2-B1B9-55C6FABA7AD9}">
  <ds:schemaRefs>
    <ds:schemaRef ds:uri="14e3e585-18c1-444e-a2b2-7bdbe51b187b"/>
    <ds:schemaRef ds:uri="436f5ecc-5095-4337-8a5c-a427a102b955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259</Words>
  <Application>Microsoft Office PowerPoint</Application>
  <PresentationFormat>A4-Papier (210 x 297 mm)</PresentationFormat>
  <Paragraphs>37</Paragraphs>
  <Slides>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7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11" baseType="lpstr">
      <vt:lpstr>Arial</vt:lpstr>
      <vt:lpstr>Calibri</vt:lpstr>
      <vt:lpstr>Dreaming Outloud Script Pro</vt:lpstr>
      <vt:lpstr>helvetica</vt:lpstr>
      <vt:lpstr>helvetica</vt:lpstr>
      <vt:lpstr>Ink Free</vt:lpstr>
      <vt:lpstr>Inter</vt:lpstr>
      <vt:lpstr>Office</vt:lpstr>
      <vt:lpstr>PowerPoint-Präsentation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Franziska Händschel</dc:creator>
  <cp:lastModifiedBy>Franziska Händschel</cp:lastModifiedBy>
  <cp:revision>10</cp:revision>
  <dcterms:created xsi:type="dcterms:W3CDTF">2022-09-06T07:57:40Z</dcterms:created>
  <dcterms:modified xsi:type="dcterms:W3CDTF">2023-05-12T09:06:06Z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0x01010008BA7B89BE078A48A6AD3D2A71A87705</vt:lpwstr>
  </property>
  <property fmtid="{D5CDD505-2E9C-101B-9397-08002B2CF9AE}" pid="3" name="MediaServiceImageTags">
    <vt:lpwstr/>
  </property>
</Properties>
</file>