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8" r:id="rId5"/>
    <p:sldId id="259" r:id="rId6"/>
    <p:sldId id="260" r:id="rId7"/>
    <p:sldId id="261" r:id="rId8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4EDF"/>
    <a:srgbClr val="00B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741822-21B8-4DA0-9426-67F544B16D1A}" v="5" dt="2023-05-10T10:23:51.198"/>
    <p1510:client id="{3F93E7DE-535C-4D30-BEAE-55A3C4F901CC}" v="12" dt="2023-05-11T08:40:53.2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112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26741822-21B8-4DA0-9426-67F544B16D1A}"/>
    <pc:docChg chg="custSel modSld modMainMaster">
      <pc:chgData name="Franziska Händschel" userId="e2149472-3187-4d00-b16a-a19eff6fc04a" providerId="ADAL" clId="{26741822-21B8-4DA0-9426-67F544B16D1A}" dt="2023-05-10T10:25:49.323" v="8" actId="478"/>
      <pc:docMkLst>
        <pc:docMk/>
      </pc:docMkLst>
      <pc:sldChg chg="modAnim">
        <pc:chgData name="Franziska Händschel" userId="e2149472-3187-4d00-b16a-a19eff6fc04a" providerId="ADAL" clId="{26741822-21B8-4DA0-9426-67F544B16D1A}" dt="2023-05-10T10:23:22.370" v="1"/>
        <pc:sldMkLst>
          <pc:docMk/>
          <pc:sldMk cId="2838917185" sldId="258"/>
        </pc:sldMkLst>
      </pc:sldChg>
      <pc:sldChg chg="modAnim">
        <pc:chgData name="Franziska Händschel" userId="e2149472-3187-4d00-b16a-a19eff6fc04a" providerId="ADAL" clId="{26741822-21B8-4DA0-9426-67F544B16D1A}" dt="2023-05-10T10:23:32.315" v="2"/>
        <pc:sldMkLst>
          <pc:docMk/>
          <pc:sldMk cId="3594844625" sldId="259"/>
        </pc:sldMkLst>
      </pc:sldChg>
      <pc:sldChg chg="modAnim">
        <pc:chgData name="Franziska Händschel" userId="e2149472-3187-4d00-b16a-a19eff6fc04a" providerId="ADAL" clId="{26741822-21B8-4DA0-9426-67F544B16D1A}" dt="2023-05-10T10:23:44.684" v="3"/>
        <pc:sldMkLst>
          <pc:docMk/>
          <pc:sldMk cId="872134003" sldId="260"/>
        </pc:sldMkLst>
      </pc:sldChg>
      <pc:sldChg chg="modAnim">
        <pc:chgData name="Franziska Händschel" userId="e2149472-3187-4d00-b16a-a19eff6fc04a" providerId="ADAL" clId="{26741822-21B8-4DA0-9426-67F544B16D1A}" dt="2023-05-10T10:23:51.198" v="4"/>
        <pc:sldMkLst>
          <pc:docMk/>
          <pc:sldMk cId="1729661059" sldId="261"/>
        </pc:sldMkLst>
      </pc:sldChg>
      <pc:sldMasterChg chg="modSldLayout">
        <pc:chgData name="Franziska Händschel" userId="e2149472-3187-4d00-b16a-a19eff6fc04a" providerId="ADAL" clId="{26741822-21B8-4DA0-9426-67F544B16D1A}" dt="2023-05-10T10:25:49.323" v="8" actId="478"/>
        <pc:sldMasterMkLst>
          <pc:docMk/>
          <pc:sldMasterMk cId="1825021973" sldId="2147483660"/>
        </pc:sldMasterMkLst>
        <pc:sldLayoutChg chg="delSp mod">
          <pc:chgData name="Franziska Händschel" userId="e2149472-3187-4d00-b16a-a19eff6fc04a" providerId="ADAL" clId="{26741822-21B8-4DA0-9426-67F544B16D1A}" dt="2023-05-10T10:25:44.311" v="6" actId="478"/>
          <pc:sldLayoutMkLst>
            <pc:docMk/>
            <pc:sldMasterMk cId="1825021973" sldId="2147483660"/>
            <pc:sldLayoutMk cId="3337904027" sldId="2147483662"/>
          </pc:sldLayoutMkLst>
          <pc:picChg chg="del">
            <ac:chgData name="Franziska Händschel" userId="e2149472-3187-4d00-b16a-a19eff6fc04a" providerId="ADAL" clId="{26741822-21B8-4DA0-9426-67F544B16D1A}" dt="2023-05-10T10:25:44.311" v="6" actId="478"/>
            <ac:picMkLst>
              <pc:docMk/>
              <pc:sldMasterMk cId="1825021973" sldId="2147483660"/>
              <pc:sldLayoutMk cId="3337904027" sldId="2147483662"/>
              <ac:picMk id="13" creationId="{E1C13EF9-E999-7C59-FFA8-8EE36167B0F3}"/>
            </ac:picMkLst>
          </pc:picChg>
        </pc:sldLayoutChg>
        <pc:sldLayoutChg chg="delSp mod">
          <pc:chgData name="Franziska Händschel" userId="e2149472-3187-4d00-b16a-a19eff6fc04a" providerId="ADAL" clId="{26741822-21B8-4DA0-9426-67F544B16D1A}" dt="2023-05-10T10:25:46.777" v="7" actId="478"/>
          <pc:sldLayoutMkLst>
            <pc:docMk/>
            <pc:sldMasterMk cId="1825021973" sldId="2147483660"/>
            <pc:sldLayoutMk cId="2024825831" sldId="2147483663"/>
          </pc:sldLayoutMkLst>
          <pc:picChg chg="del">
            <ac:chgData name="Franziska Händschel" userId="e2149472-3187-4d00-b16a-a19eff6fc04a" providerId="ADAL" clId="{26741822-21B8-4DA0-9426-67F544B16D1A}" dt="2023-05-10T10:25:46.777" v="7" actId="478"/>
            <ac:picMkLst>
              <pc:docMk/>
              <pc:sldMasterMk cId="1825021973" sldId="2147483660"/>
              <pc:sldLayoutMk cId="2024825831" sldId="2147483663"/>
              <ac:picMk id="13" creationId="{E1C13EF9-E999-7C59-FFA8-8EE36167B0F3}"/>
            </ac:picMkLst>
          </pc:picChg>
        </pc:sldLayoutChg>
        <pc:sldLayoutChg chg="delSp mod">
          <pc:chgData name="Franziska Händschel" userId="e2149472-3187-4d00-b16a-a19eff6fc04a" providerId="ADAL" clId="{26741822-21B8-4DA0-9426-67F544B16D1A}" dt="2023-05-10T10:25:49.323" v="8" actId="478"/>
          <pc:sldLayoutMkLst>
            <pc:docMk/>
            <pc:sldMasterMk cId="1825021973" sldId="2147483660"/>
            <pc:sldLayoutMk cId="295056725" sldId="2147483664"/>
          </pc:sldLayoutMkLst>
          <pc:picChg chg="del">
            <ac:chgData name="Franziska Händschel" userId="e2149472-3187-4d00-b16a-a19eff6fc04a" providerId="ADAL" clId="{26741822-21B8-4DA0-9426-67F544B16D1A}" dt="2023-05-10T10:25:49.323" v="8" actId="478"/>
            <ac:picMkLst>
              <pc:docMk/>
              <pc:sldMasterMk cId="1825021973" sldId="2147483660"/>
              <pc:sldLayoutMk cId="295056725" sldId="2147483664"/>
              <ac:picMk id="13" creationId="{E1C13EF9-E999-7C59-FFA8-8EE36167B0F3}"/>
            </ac:picMkLst>
          </pc:picChg>
        </pc:sldLayoutChg>
        <pc:sldLayoutChg chg="delSp mod">
          <pc:chgData name="Franziska Händschel" userId="e2149472-3187-4d00-b16a-a19eff6fc04a" providerId="ADAL" clId="{26741822-21B8-4DA0-9426-67F544B16D1A}" dt="2023-05-10T10:25:41.703" v="5" actId="478"/>
          <pc:sldLayoutMkLst>
            <pc:docMk/>
            <pc:sldMasterMk cId="1825021973" sldId="2147483660"/>
            <pc:sldLayoutMk cId="264162868" sldId="2147483665"/>
          </pc:sldLayoutMkLst>
          <pc:picChg chg="del">
            <ac:chgData name="Franziska Händschel" userId="e2149472-3187-4d00-b16a-a19eff6fc04a" providerId="ADAL" clId="{26741822-21B8-4DA0-9426-67F544B16D1A}" dt="2023-05-10T10:25:41.703" v="5" actId="478"/>
            <ac:picMkLst>
              <pc:docMk/>
              <pc:sldMasterMk cId="1825021973" sldId="2147483660"/>
              <pc:sldLayoutMk cId="264162868" sldId="2147483665"/>
              <ac:picMk id="13" creationId="{E1C13EF9-E999-7C59-FFA8-8EE36167B0F3}"/>
            </ac:picMkLst>
          </pc:picChg>
        </pc:sldLayoutChg>
      </pc:sldMasterChg>
    </pc:docChg>
  </pc:docChgLst>
  <pc:docChgLst>
    <pc:chgData name="Franziska Händschel" userId="e2149472-3187-4d00-b16a-a19eff6fc04a" providerId="ADAL" clId="{3F93E7DE-535C-4D30-BEAE-55A3C4F901CC}"/>
    <pc:docChg chg="undo custSel modSld modMainMaster">
      <pc:chgData name="Franziska Händschel" userId="e2149472-3187-4d00-b16a-a19eff6fc04a" providerId="ADAL" clId="{3F93E7DE-535C-4D30-BEAE-55A3C4F901CC}" dt="2023-05-11T08:40:53.236" v="1219"/>
      <pc:docMkLst>
        <pc:docMk/>
      </pc:docMkLst>
      <pc:sldChg chg="modSp mod">
        <pc:chgData name="Franziska Händschel" userId="e2149472-3187-4d00-b16a-a19eff6fc04a" providerId="ADAL" clId="{3F93E7DE-535C-4D30-BEAE-55A3C4F901CC}" dt="2023-05-11T07:30:16.218" v="1208" actId="115"/>
        <pc:sldMkLst>
          <pc:docMk/>
          <pc:sldMk cId="3594844625" sldId="259"/>
        </pc:sldMkLst>
        <pc:spChg chg="mod">
          <ac:chgData name="Franziska Händschel" userId="e2149472-3187-4d00-b16a-a19eff6fc04a" providerId="ADAL" clId="{3F93E7DE-535C-4D30-BEAE-55A3C4F901CC}" dt="2023-05-11T07:30:16.218" v="1208" actId="115"/>
          <ac:spMkLst>
            <pc:docMk/>
            <pc:sldMk cId="3594844625" sldId="259"/>
            <ac:spMk id="3" creationId="{07CFCFF8-B499-DB67-E288-0C24C58DEED7}"/>
          </ac:spMkLst>
        </pc:spChg>
        <pc:spChg chg="mod">
          <ac:chgData name="Franziska Händschel" userId="e2149472-3187-4d00-b16a-a19eff6fc04a" providerId="ADAL" clId="{3F93E7DE-535C-4D30-BEAE-55A3C4F901CC}" dt="2023-05-11T07:21:59.712" v="568" actId="14100"/>
          <ac:spMkLst>
            <pc:docMk/>
            <pc:sldMk cId="3594844625" sldId="259"/>
            <ac:spMk id="9" creationId="{F4EB1239-B7DC-F7F4-CC56-219DBF217C96}"/>
          </ac:spMkLst>
        </pc:spChg>
      </pc:sldChg>
      <pc:sldChg chg="addSp delSp modSp mod modAnim">
        <pc:chgData name="Franziska Händschel" userId="e2149472-3187-4d00-b16a-a19eff6fc04a" providerId="ADAL" clId="{3F93E7DE-535C-4D30-BEAE-55A3C4F901CC}" dt="2023-05-11T08:40:53.236" v="1219"/>
        <pc:sldMkLst>
          <pc:docMk/>
          <pc:sldMk cId="872134003" sldId="260"/>
        </pc:sldMkLst>
        <pc:spChg chg="mod">
          <ac:chgData name="Franziska Händschel" userId="e2149472-3187-4d00-b16a-a19eff6fc04a" providerId="ADAL" clId="{3F93E7DE-535C-4D30-BEAE-55A3C4F901CC}" dt="2023-05-11T07:30:21.910" v="1209" actId="115"/>
          <ac:spMkLst>
            <pc:docMk/>
            <pc:sldMk cId="872134003" sldId="260"/>
            <ac:spMk id="3" creationId="{07CFCFF8-B499-DB67-E288-0C24C58DEED7}"/>
          </ac:spMkLst>
        </pc:spChg>
        <pc:spChg chg="add del mod">
          <ac:chgData name="Franziska Händschel" userId="e2149472-3187-4d00-b16a-a19eff6fc04a" providerId="ADAL" clId="{3F93E7DE-535C-4D30-BEAE-55A3C4F901CC}" dt="2023-05-11T07:24:10.606" v="595" actId="478"/>
          <ac:spMkLst>
            <pc:docMk/>
            <pc:sldMk cId="872134003" sldId="260"/>
            <ac:spMk id="5" creationId="{3776835F-0E48-1C78-BE6A-C33536DE5D90}"/>
          </ac:spMkLst>
        </pc:spChg>
        <pc:spChg chg="add mod">
          <ac:chgData name="Franziska Händschel" userId="e2149472-3187-4d00-b16a-a19eff6fc04a" providerId="ADAL" clId="{3F93E7DE-535C-4D30-BEAE-55A3C4F901CC}" dt="2023-05-11T08:40:12.240" v="1210" actId="164"/>
          <ac:spMkLst>
            <pc:docMk/>
            <pc:sldMk cId="872134003" sldId="260"/>
            <ac:spMk id="6" creationId="{74FB2CE2-C85A-F67D-7F75-B2FB290093D8}"/>
          </ac:spMkLst>
        </pc:spChg>
        <pc:grpChg chg="mod">
          <ac:chgData name="Franziska Händschel" userId="e2149472-3187-4d00-b16a-a19eff6fc04a" providerId="ADAL" clId="{3F93E7DE-535C-4D30-BEAE-55A3C4F901CC}" dt="2023-05-11T08:40:12.240" v="1210" actId="164"/>
          <ac:grpSpMkLst>
            <pc:docMk/>
            <pc:sldMk cId="872134003" sldId="260"/>
            <ac:grpSpMk id="2" creationId="{ECBF08FF-83E5-2F30-5F02-48A4315A495A}"/>
          </ac:grpSpMkLst>
        </pc:grpChg>
        <pc:grpChg chg="add mod">
          <ac:chgData name="Franziska Händschel" userId="e2149472-3187-4d00-b16a-a19eff6fc04a" providerId="ADAL" clId="{3F93E7DE-535C-4D30-BEAE-55A3C4F901CC}" dt="2023-05-11T08:40:12.240" v="1210" actId="164"/>
          <ac:grpSpMkLst>
            <pc:docMk/>
            <pc:sldMk cId="872134003" sldId="260"/>
            <ac:grpSpMk id="5" creationId="{0CC5449A-2DB9-D750-E5DC-817D688C4147}"/>
          </ac:grpSpMkLst>
        </pc:grpChg>
      </pc:sldChg>
      <pc:sldMasterChg chg="modSldLayout">
        <pc:chgData name="Franziska Händschel" userId="e2149472-3187-4d00-b16a-a19eff6fc04a" providerId="ADAL" clId="{3F93E7DE-535C-4D30-BEAE-55A3C4F901CC}" dt="2023-05-11T07:18:24.964" v="187" actId="20577"/>
        <pc:sldMasterMkLst>
          <pc:docMk/>
          <pc:sldMasterMk cId="1825021973" sldId="2147483660"/>
        </pc:sldMasterMkLst>
        <pc:sldLayoutChg chg="modSp mod">
          <pc:chgData name="Franziska Händschel" userId="e2149472-3187-4d00-b16a-a19eff6fc04a" providerId="ADAL" clId="{3F93E7DE-535C-4D30-BEAE-55A3C4F901CC}" dt="2023-05-11T07:18:24.964" v="187" actId="20577"/>
          <pc:sldLayoutMkLst>
            <pc:docMk/>
            <pc:sldMasterMk cId="1825021973" sldId="2147483660"/>
            <pc:sldLayoutMk cId="264162868" sldId="2147483665"/>
          </pc:sldLayoutMkLst>
          <pc:spChg chg="mod">
            <ac:chgData name="Franziska Händschel" userId="e2149472-3187-4d00-b16a-a19eff6fc04a" providerId="ADAL" clId="{3F93E7DE-535C-4D30-BEAE-55A3C4F901CC}" dt="2023-05-11T07:18:24.964" v="187" actId="20577"/>
            <ac:spMkLst>
              <pc:docMk/>
              <pc:sldMasterMk cId="1825021973" sldId="2147483660"/>
              <pc:sldLayoutMk cId="264162868" sldId="2147483665"/>
              <ac:spMk id="2" creationId="{A33FA9DB-0163-42DE-2F62-9C5F3A5B24E6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>
            <a:extLst>
              <a:ext uri="{FF2B5EF4-FFF2-40B4-BE49-F238E27FC236}">
                <a16:creationId xmlns:a16="http://schemas.microsoft.com/office/drawing/2014/main" id="{8B67E48F-8036-FC9E-5D99-3A960AEB30C0}"/>
              </a:ext>
            </a:extLst>
          </p:cNvPr>
          <p:cNvSpPr txBox="1"/>
          <p:nvPr userDrawn="1"/>
        </p:nvSpPr>
        <p:spPr>
          <a:xfrm>
            <a:off x="8059224" y="564578"/>
            <a:ext cx="11801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00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I-1 | Seite 1 von 4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67B0EA8E-7BC0-F90F-7048-B4D597BA0FCF}"/>
              </a:ext>
            </a:extLst>
          </p:cNvPr>
          <p:cNvSpPr/>
          <p:nvPr userDrawn="1"/>
        </p:nvSpPr>
        <p:spPr>
          <a:xfrm>
            <a:off x="663944" y="810799"/>
            <a:ext cx="8575411" cy="5482623"/>
          </a:xfrm>
          <a:prstGeom prst="rect">
            <a:avLst/>
          </a:prstGeom>
          <a:solidFill>
            <a:schemeClr val="accent4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45720" rtlCol="0" anchor="t"/>
          <a:lstStyle/>
          <a:p>
            <a:endParaRPr lang="de-DE" sz="1600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9" name="Freihandform: Form 8">
            <a:extLst>
              <a:ext uri="{FF2B5EF4-FFF2-40B4-BE49-F238E27FC236}">
                <a16:creationId xmlns:a16="http://schemas.microsoft.com/office/drawing/2014/main" id="{7A857195-870C-BEF1-C310-31A39A98072F}"/>
              </a:ext>
            </a:extLst>
          </p:cNvPr>
          <p:cNvSpPr/>
          <p:nvPr userDrawn="1"/>
        </p:nvSpPr>
        <p:spPr>
          <a:xfrm flipH="1">
            <a:off x="663944" y="4282414"/>
            <a:ext cx="2493841" cy="2011008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chemeClr val="accent4">
              <a:lumMod val="90000"/>
            </a:schemeClr>
          </a:solidFill>
          <a:ln w="38100">
            <a:solidFill>
              <a:schemeClr val="accent4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684000" rIns="91440" bIns="45720" rtlCol="0" anchor="ctr">
            <a:noAutofit/>
          </a:bodyPr>
          <a:lstStyle/>
          <a:p>
            <a:pPr algn="ctr"/>
            <a:endParaRPr lang="de-DE" sz="2800" b="1">
              <a:latin typeface="GT America Rg" panose="00000500000000000000" pitchFamily="50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33FA9DB-0163-42DE-2F62-9C5F3A5B24E6}"/>
              </a:ext>
            </a:extLst>
          </p:cNvPr>
          <p:cNvSpPr txBox="1"/>
          <p:nvPr userDrawn="1"/>
        </p:nvSpPr>
        <p:spPr>
          <a:xfrm>
            <a:off x="1075062" y="1235426"/>
            <a:ext cx="77531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helvetica" panose="020B0604020202020204" pitchFamily="34" charset="0"/>
                <a:cs typeface="helvetica" panose="020B0604020202020204" pitchFamily="34" charset="0"/>
              </a:rPr>
              <a:t>Ungarn im Juli 1946</a:t>
            </a:r>
          </a:p>
          <a:p>
            <a:r>
              <a:rPr lang="de-DE" sz="2400" b="0" dirty="0">
                <a:latin typeface="helvetica" panose="020B0604020202020204" pitchFamily="34" charset="0"/>
                <a:cs typeface="helvetica" panose="020B0604020202020204" pitchFamily="34" charset="0"/>
              </a:rPr>
              <a:t>Ihr wart gestern einkaufen, heute erneut. Gleiches Geschäft, gleiche Zeit, gleicher Einkauf. Was hat sich verändert?</a:t>
            </a:r>
          </a:p>
        </p:txBody>
      </p:sp>
    </p:spTree>
    <p:extLst>
      <p:ext uri="{BB962C8B-B14F-4D97-AF65-F5344CB8AC3E}">
        <p14:creationId xmlns:p14="http://schemas.microsoft.com/office/powerpoint/2010/main" val="3337904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>
            <a:extLst>
              <a:ext uri="{FF2B5EF4-FFF2-40B4-BE49-F238E27FC236}">
                <a16:creationId xmlns:a16="http://schemas.microsoft.com/office/drawing/2014/main" id="{8B67E48F-8036-FC9E-5D99-3A960AEB30C0}"/>
              </a:ext>
            </a:extLst>
          </p:cNvPr>
          <p:cNvSpPr txBox="1"/>
          <p:nvPr userDrawn="1"/>
        </p:nvSpPr>
        <p:spPr>
          <a:xfrm>
            <a:off x="8059224" y="564578"/>
            <a:ext cx="11801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00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I-1 | Seite 2 von 4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67B0EA8E-7BC0-F90F-7048-B4D597BA0FCF}"/>
              </a:ext>
            </a:extLst>
          </p:cNvPr>
          <p:cNvSpPr/>
          <p:nvPr userDrawn="1"/>
        </p:nvSpPr>
        <p:spPr>
          <a:xfrm>
            <a:off x="663944" y="810799"/>
            <a:ext cx="8575411" cy="5482623"/>
          </a:xfrm>
          <a:prstGeom prst="rect">
            <a:avLst/>
          </a:prstGeom>
          <a:solidFill>
            <a:schemeClr val="accent4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45720" rtlCol="0" anchor="t"/>
          <a:lstStyle/>
          <a:p>
            <a:endParaRPr lang="de-DE" sz="1600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9" name="Freihandform: Form 8">
            <a:extLst>
              <a:ext uri="{FF2B5EF4-FFF2-40B4-BE49-F238E27FC236}">
                <a16:creationId xmlns:a16="http://schemas.microsoft.com/office/drawing/2014/main" id="{7A857195-870C-BEF1-C310-31A39A98072F}"/>
              </a:ext>
            </a:extLst>
          </p:cNvPr>
          <p:cNvSpPr/>
          <p:nvPr userDrawn="1"/>
        </p:nvSpPr>
        <p:spPr>
          <a:xfrm flipH="1">
            <a:off x="663944" y="4282414"/>
            <a:ext cx="2493841" cy="2011008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chemeClr val="accent4">
              <a:lumMod val="90000"/>
            </a:schemeClr>
          </a:solidFill>
          <a:ln w="38100">
            <a:solidFill>
              <a:schemeClr val="accent4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684000" rIns="91440" bIns="45720" rtlCol="0" anchor="ctr">
            <a:noAutofit/>
          </a:bodyPr>
          <a:lstStyle/>
          <a:p>
            <a:pPr algn="ctr"/>
            <a:endParaRPr lang="de-DE" sz="2800" b="1">
              <a:latin typeface="GT America Rg" panose="00000500000000000000" pitchFamily="50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33FA9DB-0163-42DE-2F62-9C5F3A5B24E6}"/>
              </a:ext>
            </a:extLst>
          </p:cNvPr>
          <p:cNvSpPr txBox="1"/>
          <p:nvPr userDrawn="1"/>
        </p:nvSpPr>
        <p:spPr>
          <a:xfrm>
            <a:off x="1075062" y="1235426"/>
            <a:ext cx="775317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helvetica" panose="020B0604020202020204" pitchFamily="34" charset="0"/>
                <a:cs typeface="helvetica" panose="020B0604020202020204" pitchFamily="34" charset="0"/>
              </a:rPr>
              <a:t>Immer noch Ungarn im Sommer 1946</a:t>
            </a:r>
          </a:p>
          <a:p>
            <a:r>
              <a:rPr lang="de-DE" sz="2400" b="0" dirty="0">
                <a:latin typeface="helvetica" panose="020B0604020202020204" pitchFamily="34" charset="0"/>
                <a:cs typeface="helvetica" panose="020B0604020202020204" pitchFamily="34" charset="0"/>
              </a:rPr>
              <a:t>Ihr habt vor einem Monat eingekauft und den Einkauf mit einem einzigen Geldschein bezahlt. Angenommen, es wären nicht schon längst neue Banknoten im Umlauf: Wie hoch wäre der Stapel an Geldscheinen, den ihr heute für den gleichen Einkauf an der Kasse abgeben müsstet?</a:t>
            </a:r>
          </a:p>
        </p:txBody>
      </p:sp>
    </p:spTree>
    <p:extLst>
      <p:ext uri="{BB962C8B-B14F-4D97-AF65-F5344CB8AC3E}">
        <p14:creationId xmlns:p14="http://schemas.microsoft.com/office/powerpoint/2010/main" val="2024825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i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>
            <a:extLst>
              <a:ext uri="{FF2B5EF4-FFF2-40B4-BE49-F238E27FC236}">
                <a16:creationId xmlns:a16="http://schemas.microsoft.com/office/drawing/2014/main" id="{8B67E48F-8036-FC9E-5D99-3A960AEB30C0}"/>
              </a:ext>
            </a:extLst>
          </p:cNvPr>
          <p:cNvSpPr txBox="1"/>
          <p:nvPr userDrawn="1"/>
        </p:nvSpPr>
        <p:spPr>
          <a:xfrm>
            <a:off x="8059224" y="564578"/>
            <a:ext cx="11801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00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I-1 | Seite 3 von 4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67B0EA8E-7BC0-F90F-7048-B4D597BA0FCF}"/>
              </a:ext>
            </a:extLst>
          </p:cNvPr>
          <p:cNvSpPr/>
          <p:nvPr userDrawn="1"/>
        </p:nvSpPr>
        <p:spPr>
          <a:xfrm>
            <a:off x="663944" y="810799"/>
            <a:ext cx="8575411" cy="5482623"/>
          </a:xfrm>
          <a:prstGeom prst="rect">
            <a:avLst/>
          </a:prstGeom>
          <a:solidFill>
            <a:schemeClr val="accent4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45720" rtlCol="0" anchor="t"/>
          <a:lstStyle/>
          <a:p>
            <a:endParaRPr lang="de-DE" sz="1600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9" name="Freihandform: Form 8">
            <a:extLst>
              <a:ext uri="{FF2B5EF4-FFF2-40B4-BE49-F238E27FC236}">
                <a16:creationId xmlns:a16="http://schemas.microsoft.com/office/drawing/2014/main" id="{7A857195-870C-BEF1-C310-31A39A98072F}"/>
              </a:ext>
            </a:extLst>
          </p:cNvPr>
          <p:cNvSpPr/>
          <p:nvPr userDrawn="1"/>
        </p:nvSpPr>
        <p:spPr>
          <a:xfrm flipH="1">
            <a:off x="663944" y="4282414"/>
            <a:ext cx="2493841" cy="2011008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chemeClr val="accent4">
              <a:lumMod val="90000"/>
            </a:schemeClr>
          </a:solidFill>
          <a:ln w="38100">
            <a:solidFill>
              <a:schemeClr val="accent4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684000" rIns="91440" bIns="45720" rtlCol="0" anchor="ctr">
            <a:noAutofit/>
          </a:bodyPr>
          <a:lstStyle/>
          <a:p>
            <a:pPr algn="ctr"/>
            <a:endParaRPr lang="de-DE" sz="2800" b="1">
              <a:latin typeface="GT America Rg" panose="00000500000000000000" pitchFamily="50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33FA9DB-0163-42DE-2F62-9C5F3A5B24E6}"/>
              </a:ext>
            </a:extLst>
          </p:cNvPr>
          <p:cNvSpPr txBox="1"/>
          <p:nvPr userDrawn="1"/>
        </p:nvSpPr>
        <p:spPr>
          <a:xfrm>
            <a:off x="1075062" y="1235426"/>
            <a:ext cx="77531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helvetica" panose="020B0604020202020204" pitchFamily="34" charset="0"/>
                <a:cs typeface="helvetica" panose="020B0604020202020204" pitchFamily="34" charset="0"/>
              </a:rPr>
              <a:t>Wie nennt man das Phänomen, das in Ungarn 1946 zu beobachten war?</a:t>
            </a:r>
          </a:p>
        </p:txBody>
      </p:sp>
    </p:spTree>
    <p:extLst>
      <p:ext uri="{BB962C8B-B14F-4D97-AF65-F5344CB8AC3E}">
        <p14:creationId xmlns:p14="http://schemas.microsoft.com/office/powerpoint/2010/main" val="29505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i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>
            <a:extLst>
              <a:ext uri="{FF2B5EF4-FFF2-40B4-BE49-F238E27FC236}">
                <a16:creationId xmlns:a16="http://schemas.microsoft.com/office/drawing/2014/main" id="{8B67E48F-8036-FC9E-5D99-3A960AEB30C0}"/>
              </a:ext>
            </a:extLst>
          </p:cNvPr>
          <p:cNvSpPr txBox="1"/>
          <p:nvPr userDrawn="1"/>
        </p:nvSpPr>
        <p:spPr>
          <a:xfrm>
            <a:off x="8059224" y="564578"/>
            <a:ext cx="11801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00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I-1 | Seite 4 von 4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67B0EA8E-7BC0-F90F-7048-B4D597BA0FCF}"/>
              </a:ext>
            </a:extLst>
          </p:cNvPr>
          <p:cNvSpPr/>
          <p:nvPr userDrawn="1"/>
        </p:nvSpPr>
        <p:spPr>
          <a:xfrm>
            <a:off x="663944" y="810799"/>
            <a:ext cx="8575411" cy="5482623"/>
          </a:xfrm>
          <a:prstGeom prst="rect">
            <a:avLst/>
          </a:prstGeom>
          <a:solidFill>
            <a:schemeClr val="accent4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45720" rtlCol="0" anchor="t"/>
          <a:lstStyle/>
          <a:p>
            <a:endParaRPr lang="de-DE" sz="1600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9" name="Freihandform: Form 8">
            <a:extLst>
              <a:ext uri="{FF2B5EF4-FFF2-40B4-BE49-F238E27FC236}">
                <a16:creationId xmlns:a16="http://schemas.microsoft.com/office/drawing/2014/main" id="{7A857195-870C-BEF1-C310-31A39A98072F}"/>
              </a:ext>
            </a:extLst>
          </p:cNvPr>
          <p:cNvSpPr/>
          <p:nvPr userDrawn="1"/>
        </p:nvSpPr>
        <p:spPr>
          <a:xfrm flipH="1">
            <a:off x="663944" y="4282414"/>
            <a:ext cx="2493841" cy="2011008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chemeClr val="accent4">
              <a:lumMod val="90000"/>
            </a:schemeClr>
          </a:solidFill>
          <a:ln w="38100">
            <a:solidFill>
              <a:schemeClr val="accent4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684000" rIns="91440" bIns="45720" rtlCol="0" anchor="ctr">
            <a:noAutofit/>
          </a:bodyPr>
          <a:lstStyle/>
          <a:p>
            <a:pPr algn="ctr"/>
            <a:endParaRPr lang="de-DE" sz="2800" b="1">
              <a:latin typeface="GT America Rg" panose="00000500000000000000" pitchFamily="50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33FA9DB-0163-42DE-2F62-9C5F3A5B24E6}"/>
              </a:ext>
            </a:extLst>
          </p:cNvPr>
          <p:cNvSpPr txBox="1"/>
          <p:nvPr userDrawn="1"/>
        </p:nvSpPr>
        <p:spPr>
          <a:xfrm>
            <a:off x="1075062" y="1235426"/>
            <a:ext cx="775317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helvetica" panose="020B0604020202020204" pitchFamily="34" charset="0"/>
                <a:cs typeface="helvetica" panose="020B0604020202020204" pitchFamily="34" charset="0"/>
              </a:rPr>
              <a:t>Deutschland, heute</a:t>
            </a:r>
            <a:br>
              <a:rPr lang="de-DE" sz="2400" b="1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de-DE" sz="2400" b="0" dirty="0">
                <a:latin typeface="helvetica" panose="020B0604020202020204" pitchFamily="34" charset="0"/>
                <a:cs typeface="helvetica" panose="020B0604020202020204" pitchFamily="34" charset="0"/>
              </a:rPr>
              <a:t>Von einer Hyperinflation sind wir weit entfernt. Trotzdem sind steigende Preise inzwischen wieder ein Thema. Angenommen, die aktuelle Preisentwicklung setzt sich auf ewig fort: Wie lange würde es dauern, bis sich die Preise in Deutschland verdreifacht haben?</a:t>
            </a:r>
          </a:p>
        </p:txBody>
      </p:sp>
    </p:spTree>
    <p:extLst>
      <p:ext uri="{BB962C8B-B14F-4D97-AF65-F5344CB8AC3E}">
        <p14:creationId xmlns:p14="http://schemas.microsoft.com/office/powerpoint/2010/main" val="264162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42E1BAB8-4EB5-D229-1166-06800FDE3148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8871164" y="5685916"/>
            <a:ext cx="892262" cy="184666"/>
            <a:chOff x="4826001" y="3299827"/>
            <a:chExt cx="892262" cy="184666"/>
          </a:xfrm>
        </p:grpSpPr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6AF8F726-2D84-835A-BB8F-4DE16610E02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102727" y="3347160"/>
              <a:ext cx="615536" cy="90000"/>
            </a:xfrm>
            <a:prstGeom prst="rect">
              <a:avLst/>
            </a:prstGeom>
          </p:spPr>
        </p:pic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C15075E4-810C-498B-3E44-33F98F0463CB}"/>
                </a:ext>
              </a:extLst>
            </p:cNvPr>
            <p:cNvSpPr txBox="1">
              <a:spLocks/>
            </p:cNvSpPr>
            <p:nvPr/>
          </p:nvSpPr>
          <p:spPr>
            <a:xfrm>
              <a:off x="4826001" y="3299827"/>
              <a:ext cx="526843" cy="184666"/>
            </a:xfrm>
            <a:prstGeom prst="rect">
              <a:avLst/>
            </a:prstGeom>
            <a:noFill/>
          </p:spPr>
          <p:txBody>
            <a:bodyPr wrap="square" lIns="0" tIns="45720" rIns="91440" bIns="45720" rtlCol="0" anchor="t">
              <a:spAutoFit/>
            </a:bodyPr>
            <a:lstStyle/>
            <a:p>
              <a:r>
                <a:rPr lang="de-DE" sz="600" kern="1200" dirty="0">
                  <a:solidFill>
                    <a:schemeClr val="bg1">
                      <a:lumMod val="50000"/>
                    </a:schemeClr>
                  </a:solidFill>
                  <a:effectLst/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 2023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 </a:t>
              </a:r>
              <a:endParaRPr lang="de-DE" sz="600" dirty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5021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</p:sldLayoutIdLst>
  <p:hf sldNum="0" hdr="0" dt="0"/>
  <p:txStyles>
    <p:titleStyle>
      <a:lvl1pPr algn="l" defTabSz="914362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1" indent="-228591" algn="l" defTabSz="91436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771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1" kern="1200">
          <a:solidFill>
            <a:schemeClr val="tx1"/>
          </a:solidFill>
          <a:latin typeface="+mn-lt"/>
          <a:ea typeface="+mn-ea"/>
          <a:cs typeface="+mn-cs"/>
        </a:defRPr>
      </a:lvl2pPr>
      <a:lvl3pPr marL="1142952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32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14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5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5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7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z.net/aktuell/wirtschaft/schneller-schlau/inflation-in-deutschland-wie-geldentwertung-funktioniert-17274656.html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faz.net/aktuell/wirtschaft/schneller-schlau/inflation-in-deutschland-wie-geldentwertung-funktioniert-17274656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ECBF08FF-83E5-2F30-5F02-48A4315A495A}"/>
              </a:ext>
            </a:extLst>
          </p:cNvPr>
          <p:cNvGrpSpPr/>
          <p:nvPr/>
        </p:nvGrpSpPr>
        <p:grpSpPr>
          <a:xfrm>
            <a:off x="974642" y="3906822"/>
            <a:ext cx="7853594" cy="1851465"/>
            <a:chOff x="974642" y="4254427"/>
            <a:chExt cx="7853594" cy="1851465"/>
          </a:xfrm>
        </p:grpSpPr>
        <p:sp>
          <p:nvSpPr>
            <p:cNvPr id="3" name="Textfeld 2">
              <a:extLst>
                <a:ext uri="{FF2B5EF4-FFF2-40B4-BE49-F238E27FC236}">
                  <a16:creationId xmlns:a16="http://schemas.microsoft.com/office/drawing/2014/main" id="{07CFCFF8-B499-DB67-E288-0C24C58DEED7}"/>
                </a:ext>
              </a:extLst>
            </p:cNvPr>
            <p:cNvSpPr txBox="1">
              <a:spLocks/>
            </p:cNvSpPr>
            <p:nvPr/>
          </p:nvSpPr>
          <p:spPr>
            <a:xfrm rot="21041047">
              <a:off x="1785745" y="4254427"/>
              <a:ext cx="7042491" cy="842538"/>
            </a:xfrm>
            <a:prstGeom prst="rect">
              <a:avLst/>
            </a:prstGeom>
            <a:solidFill>
              <a:srgbClr val="4650DF"/>
            </a:solidFill>
          </p:spPr>
          <p:txBody>
            <a:bodyPr wrap="square" lIns="468000" tIns="180000" rIns="180000" bIns="180000" rtlCol="0" anchor="ctr">
              <a:normAutofit fontScale="47500" lnSpcReduction="20000"/>
            </a:bodyPr>
            <a:lstStyle/>
            <a:p>
              <a:pPr algn="ctr"/>
              <a:r>
                <a:rPr lang="de-DE" sz="4875" b="1" dirty="0">
                  <a:solidFill>
                    <a:schemeClr val="bg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Der Einkauf hat das </a:t>
              </a:r>
              <a:r>
                <a:rPr lang="de-DE" sz="4875" b="1" u="sng" dirty="0">
                  <a:solidFill>
                    <a:schemeClr val="bg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Dreifache</a:t>
              </a:r>
              <a:r>
                <a:rPr lang="de-DE" sz="4875" b="1" dirty="0">
                  <a:solidFill>
                    <a:schemeClr val="bg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 gekostet. </a:t>
              </a:r>
            </a:p>
          </p:txBody>
        </p:sp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861ACDBD-B3F3-9C71-BECE-5C3CB6F859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906771">
              <a:off x="974642" y="4504146"/>
              <a:ext cx="1601746" cy="1601746"/>
            </a:xfrm>
            <a:prstGeom prst="rect">
              <a:avLst/>
            </a:prstGeom>
          </p:spPr>
        </p:pic>
      </p:grpSp>
      <p:sp>
        <p:nvSpPr>
          <p:cNvPr id="6" name="Textfeld 5">
            <a:extLst>
              <a:ext uri="{FF2B5EF4-FFF2-40B4-BE49-F238E27FC236}">
                <a16:creationId xmlns:a16="http://schemas.microsoft.com/office/drawing/2014/main" id="{7CD21592-1A2A-BF00-EA86-94691FDAF90B}"/>
              </a:ext>
            </a:extLst>
          </p:cNvPr>
          <p:cNvSpPr txBox="1"/>
          <p:nvPr/>
        </p:nvSpPr>
        <p:spPr>
          <a:xfrm>
            <a:off x="5105400" y="5764638"/>
            <a:ext cx="3901171" cy="275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de-DE" sz="1200" i="0" kern="100" dirty="0"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(Quelle: </a:t>
            </a:r>
            <a:r>
              <a:rPr lang="de-DE" sz="1200" i="0" kern="100" dirty="0"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hlinkClick r:id="rId3"/>
              </a:rPr>
              <a:t>Artikel in der FAZ</a:t>
            </a:r>
            <a:r>
              <a:rPr lang="de-DE" sz="1200" i="0" kern="100" dirty="0"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, abgerufen am 10.05.2023)</a:t>
            </a:r>
          </a:p>
        </p:txBody>
      </p:sp>
    </p:spTree>
    <p:extLst>
      <p:ext uri="{BB962C8B-B14F-4D97-AF65-F5344CB8AC3E}">
        <p14:creationId xmlns:p14="http://schemas.microsoft.com/office/powerpoint/2010/main" val="2838917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id="{0A677DE1-56E4-B02A-D588-3788FFB3BD01}"/>
              </a:ext>
            </a:extLst>
          </p:cNvPr>
          <p:cNvSpPr txBox="1"/>
          <p:nvPr/>
        </p:nvSpPr>
        <p:spPr>
          <a:xfrm>
            <a:off x="5105400" y="5764638"/>
            <a:ext cx="3901171" cy="275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de-DE" sz="1200" i="0" kern="100" dirty="0"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(Quelle: </a:t>
            </a:r>
            <a:r>
              <a:rPr lang="de-DE" sz="1200" i="0" kern="100" dirty="0"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hlinkClick r:id="rId2"/>
              </a:rPr>
              <a:t>Artikel in der FAZ</a:t>
            </a:r>
            <a:r>
              <a:rPr lang="de-DE" sz="1200" i="0" kern="100" dirty="0"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, abgerufen am 10.05.2023)</a:t>
            </a: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1566950F-E34E-D700-CE09-93E6510F5FEC}"/>
              </a:ext>
            </a:extLst>
          </p:cNvPr>
          <p:cNvGrpSpPr/>
          <p:nvPr/>
        </p:nvGrpSpPr>
        <p:grpSpPr>
          <a:xfrm>
            <a:off x="974642" y="3906822"/>
            <a:ext cx="8152089" cy="1851465"/>
            <a:chOff x="974642" y="3906822"/>
            <a:chExt cx="8152089" cy="1851465"/>
          </a:xfrm>
        </p:grpSpPr>
        <p:grpSp>
          <p:nvGrpSpPr>
            <p:cNvPr id="2" name="Gruppieren 1">
              <a:extLst>
                <a:ext uri="{FF2B5EF4-FFF2-40B4-BE49-F238E27FC236}">
                  <a16:creationId xmlns:a16="http://schemas.microsoft.com/office/drawing/2014/main" id="{ECBF08FF-83E5-2F30-5F02-48A4315A495A}"/>
                </a:ext>
              </a:extLst>
            </p:cNvPr>
            <p:cNvGrpSpPr/>
            <p:nvPr/>
          </p:nvGrpSpPr>
          <p:grpSpPr>
            <a:xfrm>
              <a:off x="974642" y="3906822"/>
              <a:ext cx="7853594" cy="1851465"/>
              <a:chOff x="974642" y="4254427"/>
              <a:chExt cx="7853594" cy="1851465"/>
            </a:xfrm>
          </p:grpSpPr>
          <p:sp>
            <p:nvSpPr>
              <p:cNvPr id="3" name="Textfeld 2">
                <a:extLst>
                  <a:ext uri="{FF2B5EF4-FFF2-40B4-BE49-F238E27FC236}">
                    <a16:creationId xmlns:a16="http://schemas.microsoft.com/office/drawing/2014/main" id="{07CFCFF8-B499-DB67-E288-0C24C58DEED7}"/>
                  </a:ext>
                </a:extLst>
              </p:cNvPr>
              <p:cNvSpPr txBox="1">
                <a:spLocks/>
              </p:cNvSpPr>
              <p:nvPr/>
            </p:nvSpPr>
            <p:spPr>
              <a:xfrm rot="21041047">
                <a:off x="1785745" y="4254427"/>
                <a:ext cx="7042491" cy="842538"/>
              </a:xfrm>
              <a:prstGeom prst="rect">
                <a:avLst/>
              </a:prstGeom>
              <a:solidFill>
                <a:srgbClr val="4650DF"/>
              </a:solidFill>
            </p:spPr>
            <p:txBody>
              <a:bodyPr wrap="square" lIns="468000" tIns="180000" rIns="180000" bIns="180000" rtlCol="0" anchor="ctr">
                <a:normAutofit fontScale="77500" lnSpcReduction="20000"/>
              </a:bodyPr>
              <a:lstStyle/>
              <a:p>
                <a:pPr algn="ctr"/>
                <a:r>
                  <a:rPr lang="de-DE" sz="4875" b="1" u="sng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6.704.000.000</a:t>
                </a:r>
                <a:r>
                  <a:rPr lang="de-DE" sz="4875" b="1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Kilometer* </a:t>
                </a:r>
              </a:p>
            </p:txBody>
          </p:sp>
          <p:pic>
            <p:nvPicPr>
              <p:cNvPr id="4" name="Grafik 3">
                <a:extLst>
                  <a:ext uri="{FF2B5EF4-FFF2-40B4-BE49-F238E27FC236}">
                    <a16:creationId xmlns:a16="http://schemas.microsoft.com/office/drawing/2014/main" id="{861ACDBD-B3F3-9C71-BECE-5C3CB6F859E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906771">
                <a:off x="974642" y="4504146"/>
                <a:ext cx="1601746" cy="1601746"/>
              </a:xfrm>
              <a:prstGeom prst="rect">
                <a:avLst/>
              </a:prstGeom>
            </p:spPr>
          </p:pic>
        </p:grp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F4EB1239-B7DC-F7F4-CC56-219DBF217C96}"/>
                </a:ext>
              </a:extLst>
            </p:cNvPr>
            <p:cNvSpPr txBox="1"/>
            <p:nvPr/>
          </p:nvSpPr>
          <p:spPr>
            <a:xfrm rot="21050111">
              <a:off x="2202444" y="4764248"/>
              <a:ext cx="692428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b="1" dirty="0">
                  <a:solidFill>
                    <a:srgbClr val="434EDF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*entspricht der mittleren Entfernung zwischen Erde und Pluto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94844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0CC5449A-2DB9-D750-E5DC-817D688C4147}"/>
              </a:ext>
            </a:extLst>
          </p:cNvPr>
          <p:cNvGrpSpPr/>
          <p:nvPr/>
        </p:nvGrpSpPr>
        <p:grpSpPr>
          <a:xfrm>
            <a:off x="974642" y="3906822"/>
            <a:ext cx="8272779" cy="1851465"/>
            <a:chOff x="974642" y="3906822"/>
            <a:chExt cx="8272779" cy="1851465"/>
          </a:xfrm>
        </p:grpSpPr>
        <p:grpSp>
          <p:nvGrpSpPr>
            <p:cNvPr id="2" name="Gruppieren 1">
              <a:extLst>
                <a:ext uri="{FF2B5EF4-FFF2-40B4-BE49-F238E27FC236}">
                  <a16:creationId xmlns:a16="http://schemas.microsoft.com/office/drawing/2014/main" id="{ECBF08FF-83E5-2F30-5F02-48A4315A495A}"/>
                </a:ext>
              </a:extLst>
            </p:cNvPr>
            <p:cNvGrpSpPr/>
            <p:nvPr/>
          </p:nvGrpSpPr>
          <p:grpSpPr>
            <a:xfrm>
              <a:off x="974642" y="3906822"/>
              <a:ext cx="7853594" cy="1851465"/>
              <a:chOff x="974642" y="4254427"/>
              <a:chExt cx="7853594" cy="1851465"/>
            </a:xfrm>
          </p:grpSpPr>
          <p:sp>
            <p:nvSpPr>
              <p:cNvPr id="3" name="Textfeld 2">
                <a:extLst>
                  <a:ext uri="{FF2B5EF4-FFF2-40B4-BE49-F238E27FC236}">
                    <a16:creationId xmlns:a16="http://schemas.microsoft.com/office/drawing/2014/main" id="{07CFCFF8-B499-DB67-E288-0C24C58DEED7}"/>
                  </a:ext>
                </a:extLst>
              </p:cNvPr>
              <p:cNvSpPr txBox="1">
                <a:spLocks/>
              </p:cNvSpPr>
              <p:nvPr/>
            </p:nvSpPr>
            <p:spPr>
              <a:xfrm rot="21041047">
                <a:off x="1785745" y="4254427"/>
                <a:ext cx="7042491" cy="842538"/>
              </a:xfrm>
              <a:prstGeom prst="rect">
                <a:avLst/>
              </a:prstGeom>
              <a:solidFill>
                <a:srgbClr val="4650DF"/>
              </a:solidFill>
            </p:spPr>
            <p:txBody>
              <a:bodyPr wrap="square" lIns="468000" tIns="180000" rIns="180000" bIns="180000" rtlCol="0" anchor="ctr">
                <a:normAutofit fontScale="62500" lnSpcReduction="20000"/>
              </a:bodyPr>
              <a:lstStyle/>
              <a:p>
                <a:pPr algn="ctr"/>
                <a:r>
                  <a:rPr lang="de-DE" sz="4875" b="1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Inflation, genauer: </a:t>
                </a:r>
                <a:r>
                  <a:rPr lang="de-DE" sz="4875" b="1" u="sng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Hyper</a:t>
                </a:r>
                <a:r>
                  <a:rPr lang="de-DE" sz="4875" b="1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inflation</a:t>
                </a:r>
              </a:p>
            </p:txBody>
          </p:sp>
          <p:pic>
            <p:nvPicPr>
              <p:cNvPr id="4" name="Grafik 3">
                <a:extLst>
                  <a:ext uri="{FF2B5EF4-FFF2-40B4-BE49-F238E27FC236}">
                    <a16:creationId xmlns:a16="http://schemas.microsoft.com/office/drawing/2014/main" id="{861ACDBD-B3F3-9C71-BECE-5C3CB6F859E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906771">
                <a:off x="974642" y="4504146"/>
                <a:ext cx="1601746" cy="1601746"/>
              </a:xfrm>
              <a:prstGeom prst="rect">
                <a:avLst/>
              </a:prstGeom>
            </p:spPr>
          </p:pic>
        </p:grp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74FB2CE2-C85A-F67D-7F75-B2FB290093D8}"/>
                </a:ext>
              </a:extLst>
            </p:cNvPr>
            <p:cNvSpPr txBox="1"/>
            <p:nvPr/>
          </p:nvSpPr>
          <p:spPr>
            <a:xfrm rot="21050111">
              <a:off x="2323134" y="4798560"/>
              <a:ext cx="6924287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b="1" dirty="0">
                  <a:solidFill>
                    <a:srgbClr val="434EDF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In der Menschheitsgeschichte sind die Preise nie stärker gestiegen als in Ungarn in den 40er Jahren.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72134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ECBF08FF-83E5-2F30-5F02-48A4315A495A}"/>
              </a:ext>
            </a:extLst>
          </p:cNvPr>
          <p:cNvGrpSpPr/>
          <p:nvPr/>
        </p:nvGrpSpPr>
        <p:grpSpPr>
          <a:xfrm>
            <a:off x="974642" y="3906822"/>
            <a:ext cx="7853594" cy="1851465"/>
            <a:chOff x="974642" y="4254427"/>
            <a:chExt cx="7853594" cy="1851465"/>
          </a:xfrm>
        </p:grpSpPr>
        <p:sp>
          <p:nvSpPr>
            <p:cNvPr id="3" name="Textfeld 2">
              <a:extLst>
                <a:ext uri="{FF2B5EF4-FFF2-40B4-BE49-F238E27FC236}">
                  <a16:creationId xmlns:a16="http://schemas.microsoft.com/office/drawing/2014/main" id="{07CFCFF8-B499-DB67-E288-0C24C58DEED7}"/>
                </a:ext>
              </a:extLst>
            </p:cNvPr>
            <p:cNvSpPr txBox="1">
              <a:spLocks/>
            </p:cNvSpPr>
            <p:nvPr/>
          </p:nvSpPr>
          <p:spPr>
            <a:xfrm rot="21041047">
              <a:off x="1785745" y="4254427"/>
              <a:ext cx="7042491" cy="842538"/>
            </a:xfrm>
            <a:prstGeom prst="rect">
              <a:avLst/>
            </a:prstGeom>
            <a:solidFill>
              <a:srgbClr val="4650DF"/>
            </a:solidFill>
          </p:spPr>
          <p:txBody>
            <a:bodyPr wrap="square" lIns="468000" tIns="180000" rIns="180000" bIns="180000" rtlCol="0" anchor="ctr">
              <a:normAutofit fontScale="77500" lnSpcReduction="20000"/>
            </a:bodyPr>
            <a:lstStyle/>
            <a:p>
              <a:pPr algn="ctr"/>
              <a:r>
                <a:rPr lang="de-DE" sz="4875" b="1" dirty="0">
                  <a:solidFill>
                    <a:schemeClr val="bg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?</a:t>
              </a:r>
            </a:p>
          </p:txBody>
        </p:sp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861ACDBD-B3F3-9C71-BECE-5C3CB6F859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906771">
              <a:off x="974642" y="4504146"/>
              <a:ext cx="1601746" cy="16017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29661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ECEEF2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4650DF"/>
      </a:hlink>
      <a:folHlink>
        <a:srgbClr val="4650D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1" ma:contentTypeDescription="Ein neues Dokument erstellen." ma:contentTypeScope="" ma:versionID="6d8179a101d2e8ac9c887cc67522cc72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983af47f83228a699be9fc211b37e966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A914B36-9241-4562-9A9F-BD97ADA6A1D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46705B4-E1F4-460A-B3A1-755F471F6879}">
  <ds:schemaRefs>
    <ds:schemaRef ds:uri="http://schemas.microsoft.com/office/2006/metadata/properties"/>
    <ds:schemaRef ds:uri="http://schemas.microsoft.com/office/infopath/2007/PartnerControls"/>
    <ds:schemaRef ds:uri="14e3e585-18c1-444e-a2b2-7bdbe51b187b"/>
    <ds:schemaRef ds:uri="436f5ecc-5095-4337-8a5c-a427a102b955"/>
  </ds:schemaRefs>
</ds:datastoreItem>
</file>

<file path=customXml/itemProps3.xml><?xml version="1.0" encoding="utf-8"?>
<ds:datastoreItem xmlns:ds="http://schemas.openxmlformats.org/officeDocument/2006/customXml" ds:itemID="{9ACA4431-D15C-4DF9-82AD-B3BFB9F6800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66</Words>
  <Application>Microsoft Office PowerPoint</Application>
  <PresentationFormat>A4-Papier (210 x 297 mm)</PresentationFormat>
  <Paragraphs>8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9" baseType="lpstr">
      <vt:lpstr>Arial</vt:lpstr>
      <vt:lpstr>GT America Rg</vt:lpstr>
      <vt:lpstr>helvetica</vt:lpstr>
      <vt:lpstr>helvetica</vt:lpstr>
      <vt:lpstr>Office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1</cp:revision>
  <dcterms:created xsi:type="dcterms:W3CDTF">2023-05-10T09:59:17Z</dcterms:created>
  <dcterms:modified xsi:type="dcterms:W3CDTF">2023-05-11T08:40:53Z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