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67" r:id="rId5"/>
    <p:sldId id="268" r:id="rId6"/>
    <p:sldId id="258" r:id="rId7"/>
    <p:sldId id="271" r:id="rId8"/>
    <p:sldId id="273" r:id="rId9"/>
    <p:sldId id="272" r:id="rId10"/>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50DF"/>
    <a:srgbClr val="CDE9FF"/>
    <a:srgbClr val="ECEEF2"/>
    <a:srgbClr val="FFFFFF"/>
    <a:srgbClr val="FAB347"/>
    <a:srgbClr val="E3D1FF"/>
    <a:srgbClr val="B66BFF"/>
    <a:srgbClr val="FEF0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B25DC1-8790-43F0-A65B-C0E47789FB38}" v="47" dt="2023-05-12T12:22:59.296"/>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3792" autoAdjust="0"/>
  </p:normalViewPr>
  <p:slideViewPr>
    <p:cSldViewPr snapToGrid="0">
      <p:cViewPr>
        <p:scale>
          <a:sx n="75" d="100"/>
          <a:sy n="75" d="100"/>
        </p:scale>
        <p:origin x="836" y="-9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S::franziska.haendschel@finanztip.de::e2149472-3187-4d00-b16a-a19eff6fc04a" providerId="AD" clId="Web-{B6DBCD76-7768-10EA-26F6-01D7FDC4BE28}"/>
    <pc:docChg chg="modSld">
      <pc:chgData name="Franziska Händschel" userId="S::franziska.haendschel@finanztip.de::e2149472-3187-4d00-b16a-a19eff6fc04a" providerId="AD" clId="Web-{B6DBCD76-7768-10EA-26F6-01D7FDC4BE28}" dt="2022-10-06T12:32:44.565" v="9" actId="20577"/>
      <pc:docMkLst>
        <pc:docMk/>
      </pc:docMkLst>
      <pc:sldChg chg="modSp">
        <pc:chgData name="Franziska Händschel" userId="S::franziska.haendschel@finanztip.de::e2149472-3187-4d00-b16a-a19eff6fc04a" providerId="AD" clId="Web-{B6DBCD76-7768-10EA-26F6-01D7FDC4BE28}" dt="2022-10-06T12:32:44.565" v="9" actId="20577"/>
        <pc:sldMkLst>
          <pc:docMk/>
          <pc:sldMk cId="2597464754" sldId="267"/>
        </pc:sldMkLst>
        <pc:spChg chg="mod">
          <ac:chgData name="Franziska Händschel" userId="S::franziska.haendschel@finanztip.de::e2149472-3187-4d00-b16a-a19eff6fc04a" providerId="AD" clId="Web-{B6DBCD76-7768-10EA-26F6-01D7FDC4BE28}" dt="2022-10-06T12:32:01.346" v="3" actId="20577"/>
          <ac:spMkLst>
            <pc:docMk/>
            <pc:sldMk cId="2597464754" sldId="267"/>
            <ac:spMk id="6" creationId="{42FEE3E1-47AB-34E6-1303-0D22A32554C9}"/>
          </ac:spMkLst>
        </pc:spChg>
        <pc:spChg chg="mod">
          <ac:chgData name="Franziska Händschel" userId="S::franziska.haendschel@finanztip.de::e2149472-3187-4d00-b16a-a19eff6fc04a" providerId="AD" clId="Web-{B6DBCD76-7768-10EA-26F6-01D7FDC4BE28}" dt="2022-10-06T12:32:44.565" v="9" actId="20577"/>
          <ac:spMkLst>
            <pc:docMk/>
            <pc:sldMk cId="2597464754" sldId="267"/>
            <ac:spMk id="11" creationId="{A95CC0E2-4896-0227-BF7B-74C5507EA334}"/>
          </ac:spMkLst>
        </pc:spChg>
        <pc:spChg chg="mod">
          <ac:chgData name="Franziska Händschel" userId="S::franziska.haendschel@finanztip.de::e2149472-3187-4d00-b16a-a19eff6fc04a" providerId="AD" clId="Web-{B6DBCD76-7768-10EA-26F6-01D7FDC4BE28}" dt="2022-10-06T12:31:54.908" v="0" actId="20577"/>
          <ac:spMkLst>
            <pc:docMk/>
            <pc:sldMk cId="2597464754" sldId="267"/>
            <ac:spMk id="22" creationId="{1105B80B-C3A2-E48D-21D1-DE56F77461FA}"/>
          </ac:spMkLst>
        </pc:spChg>
        <pc:spChg chg="mod">
          <ac:chgData name="Franziska Händschel" userId="S::franziska.haendschel@finanztip.de::e2149472-3187-4d00-b16a-a19eff6fc04a" providerId="AD" clId="Web-{B6DBCD76-7768-10EA-26F6-01D7FDC4BE28}" dt="2022-10-06T12:32:07.955" v="4" actId="20577"/>
          <ac:spMkLst>
            <pc:docMk/>
            <pc:sldMk cId="2597464754" sldId="267"/>
            <ac:spMk id="26" creationId="{20024506-F5D2-67FD-E6FE-14AB6783AEEF}"/>
          </ac:spMkLst>
        </pc:spChg>
        <pc:spChg chg="mod">
          <ac:chgData name="Franziska Händschel" userId="S::franziska.haendschel@finanztip.de::e2149472-3187-4d00-b16a-a19eff6fc04a" providerId="AD" clId="Web-{B6DBCD76-7768-10EA-26F6-01D7FDC4BE28}" dt="2022-10-06T12:32:01.299" v="2" actId="20577"/>
          <ac:spMkLst>
            <pc:docMk/>
            <pc:sldMk cId="2597464754" sldId="267"/>
            <ac:spMk id="27" creationId="{D8FB7077-078A-E03C-90BB-82C0F79D6508}"/>
          </ac:spMkLst>
        </pc:spChg>
        <pc:spChg chg="mod">
          <ac:chgData name="Franziska Händschel" userId="S::franziska.haendschel@finanztip.de::e2149472-3187-4d00-b16a-a19eff6fc04a" providerId="AD" clId="Web-{B6DBCD76-7768-10EA-26F6-01D7FDC4BE28}" dt="2022-10-06T12:32:17.455" v="6" actId="20577"/>
          <ac:spMkLst>
            <pc:docMk/>
            <pc:sldMk cId="2597464754" sldId="267"/>
            <ac:spMk id="33" creationId="{525A89D7-F27B-86E2-7972-BDCA2E76CFA4}"/>
          </ac:spMkLst>
        </pc:spChg>
        <pc:spChg chg="mod">
          <ac:chgData name="Franziska Händschel" userId="S::franziska.haendschel@finanztip.de::e2149472-3187-4d00-b16a-a19eff6fc04a" providerId="AD" clId="Web-{B6DBCD76-7768-10EA-26F6-01D7FDC4BE28}" dt="2022-10-06T12:32:26.877" v="8" actId="20577"/>
          <ac:spMkLst>
            <pc:docMk/>
            <pc:sldMk cId="2597464754" sldId="267"/>
            <ac:spMk id="34" creationId="{D48DB6C2-EB2B-C073-4291-1FC95294E4D6}"/>
          </ac:spMkLst>
        </pc:spChg>
      </pc:sldChg>
    </pc:docChg>
  </pc:docChgLst>
  <pc:docChgLst>
    <pc:chgData name="Franziska Händschel" userId="e2149472-3187-4d00-b16a-a19eff6fc04a" providerId="ADAL" clId="{44B25DC1-8790-43F0-A65B-C0E47789FB38}"/>
    <pc:docChg chg="undo redo custSel addSld delSld modSld sldOrd addMainMaster delMainMaster modMainMaster">
      <pc:chgData name="Franziska Händschel" userId="e2149472-3187-4d00-b16a-a19eff6fc04a" providerId="ADAL" clId="{44B25DC1-8790-43F0-A65B-C0E47789FB38}" dt="2023-05-12T12:28:25.818" v="2590" actId="20577"/>
      <pc:docMkLst>
        <pc:docMk/>
      </pc:docMkLst>
      <pc:sldChg chg="addSp delSp modSp mod modClrScheme chgLayout">
        <pc:chgData name="Franziska Händschel" userId="e2149472-3187-4d00-b16a-a19eff6fc04a" providerId="ADAL" clId="{44B25DC1-8790-43F0-A65B-C0E47789FB38}" dt="2023-05-12T12:27:20.468" v="2584" actId="20577"/>
        <pc:sldMkLst>
          <pc:docMk/>
          <pc:sldMk cId="4176715373" sldId="258"/>
        </pc:sldMkLst>
        <pc:spChg chg="add mod">
          <ac:chgData name="Franziska Händschel" userId="e2149472-3187-4d00-b16a-a19eff6fc04a" providerId="ADAL" clId="{44B25DC1-8790-43F0-A65B-C0E47789FB38}" dt="2023-05-12T12:27:20.468" v="2584" actId="20577"/>
          <ac:spMkLst>
            <pc:docMk/>
            <pc:sldMk cId="4176715373" sldId="258"/>
            <ac:spMk id="4" creationId="{87CB7032-300F-1449-B929-E7D4EA59A866}"/>
          </ac:spMkLst>
        </pc:spChg>
        <pc:spChg chg="del mod topLvl">
          <ac:chgData name="Franziska Händschel" userId="e2149472-3187-4d00-b16a-a19eff6fc04a" providerId="ADAL" clId="{44B25DC1-8790-43F0-A65B-C0E47789FB38}" dt="2023-05-09T08:53:01.506" v="94" actId="478"/>
          <ac:spMkLst>
            <pc:docMk/>
            <pc:sldMk cId="4176715373" sldId="258"/>
            <ac:spMk id="6" creationId="{42FEE3E1-47AB-34E6-1303-0D22A32554C9}"/>
          </ac:spMkLst>
        </pc:spChg>
        <pc:spChg chg="add mod">
          <ac:chgData name="Franziska Händschel" userId="e2149472-3187-4d00-b16a-a19eff6fc04a" providerId="ADAL" clId="{44B25DC1-8790-43F0-A65B-C0E47789FB38}" dt="2023-05-09T09:12:55.631" v="338" actId="34135"/>
          <ac:spMkLst>
            <pc:docMk/>
            <pc:sldMk cId="4176715373" sldId="258"/>
            <ac:spMk id="7" creationId="{52010E5D-3133-FD5E-BFC3-D46DF8D5AD36}"/>
          </ac:spMkLst>
        </pc:spChg>
        <pc:spChg chg="del">
          <ac:chgData name="Franziska Händschel" userId="e2149472-3187-4d00-b16a-a19eff6fc04a" providerId="ADAL" clId="{44B25DC1-8790-43F0-A65B-C0E47789FB38}" dt="2023-05-09T08:52:24.970" v="89" actId="478"/>
          <ac:spMkLst>
            <pc:docMk/>
            <pc:sldMk cId="4176715373" sldId="258"/>
            <ac:spMk id="10" creationId="{C7E09CBE-40AF-1683-0107-8ACC9AB04788}"/>
          </ac:spMkLst>
        </pc:spChg>
        <pc:spChg chg="add del mod">
          <ac:chgData name="Franziska Händschel" userId="e2149472-3187-4d00-b16a-a19eff6fc04a" providerId="ADAL" clId="{44B25DC1-8790-43F0-A65B-C0E47789FB38}" dt="2023-05-09T09:12:16.091" v="333" actId="21"/>
          <ac:spMkLst>
            <pc:docMk/>
            <pc:sldMk cId="4176715373" sldId="258"/>
            <ac:spMk id="11" creationId="{3F85F5B0-270A-264F-0C36-C3A741034EAD}"/>
          </ac:spMkLst>
        </pc:spChg>
        <pc:spChg chg="del">
          <ac:chgData name="Franziska Händschel" userId="e2149472-3187-4d00-b16a-a19eff6fc04a" providerId="ADAL" clId="{44B25DC1-8790-43F0-A65B-C0E47789FB38}" dt="2023-05-09T08:52:24.970" v="89" actId="478"/>
          <ac:spMkLst>
            <pc:docMk/>
            <pc:sldMk cId="4176715373" sldId="258"/>
            <ac:spMk id="22" creationId="{1105B80B-C3A2-E48D-21D1-DE56F77461FA}"/>
          </ac:spMkLst>
        </pc:spChg>
        <pc:spChg chg="mod topLvl">
          <ac:chgData name="Franziska Händschel" userId="e2149472-3187-4d00-b16a-a19eff6fc04a" providerId="ADAL" clId="{44B25DC1-8790-43F0-A65B-C0E47789FB38}" dt="2023-05-09T09:12:55.631" v="338" actId="34135"/>
          <ac:spMkLst>
            <pc:docMk/>
            <pc:sldMk cId="4176715373" sldId="258"/>
            <ac:spMk id="26" creationId="{20024506-F5D2-67FD-E6FE-14AB6783AEEF}"/>
          </ac:spMkLst>
        </pc:spChg>
        <pc:spChg chg="mod topLvl">
          <ac:chgData name="Franziska Händschel" userId="e2149472-3187-4d00-b16a-a19eff6fc04a" providerId="ADAL" clId="{44B25DC1-8790-43F0-A65B-C0E47789FB38}" dt="2023-05-09T09:12:55.631" v="338" actId="34135"/>
          <ac:spMkLst>
            <pc:docMk/>
            <pc:sldMk cId="4176715373" sldId="258"/>
            <ac:spMk id="27" creationId="{D8FB7077-078A-E03C-90BB-82C0F79D6508}"/>
          </ac:spMkLst>
        </pc:spChg>
        <pc:spChg chg="mod topLvl">
          <ac:chgData name="Franziska Händschel" userId="e2149472-3187-4d00-b16a-a19eff6fc04a" providerId="ADAL" clId="{44B25DC1-8790-43F0-A65B-C0E47789FB38}" dt="2023-05-09T09:12:55.631" v="338" actId="34135"/>
          <ac:spMkLst>
            <pc:docMk/>
            <pc:sldMk cId="4176715373" sldId="258"/>
            <ac:spMk id="28" creationId="{672982AA-3F7A-9090-681F-755FC6034D73}"/>
          </ac:spMkLst>
        </pc:spChg>
        <pc:spChg chg="del">
          <ac:chgData name="Franziska Händschel" userId="e2149472-3187-4d00-b16a-a19eff6fc04a" providerId="ADAL" clId="{44B25DC1-8790-43F0-A65B-C0E47789FB38}" dt="2023-05-09T08:45:03.604" v="22" actId="478"/>
          <ac:spMkLst>
            <pc:docMk/>
            <pc:sldMk cId="4176715373" sldId="258"/>
            <ac:spMk id="33" creationId="{525A89D7-F27B-86E2-7972-BDCA2E76CFA4}"/>
          </ac:spMkLst>
        </pc:spChg>
        <pc:spChg chg="del">
          <ac:chgData name="Franziska Händschel" userId="e2149472-3187-4d00-b16a-a19eff6fc04a" providerId="ADAL" clId="{44B25DC1-8790-43F0-A65B-C0E47789FB38}" dt="2023-05-09T08:45:03.604" v="22" actId="478"/>
          <ac:spMkLst>
            <pc:docMk/>
            <pc:sldMk cId="4176715373" sldId="258"/>
            <ac:spMk id="34" creationId="{D48DB6C2-EB2B-C073-4291-1FC95294E4D6}"/>
          </ac:spMkLst>
        </pc:spChg>
        <pc:grpChg chg="del">
          <ac:chgData name="Franziska Händschel" userId="e2149472-3187-4d00-b16a-a19eff6fc04a" providerId="ADAL" clId="{44B25DC1-8790-43F0-A65B-C0E47789FB38}" dt="2023-05-09T08:45:06.521" v="23" actId="478"/>
          <ac:grpSpMkLst>
            <pc:docMk/>
            <pc:sldMk cId="4176715373" sldId="258"/>
            <ac:grpSpMk id="2" creationId="{942EE864-872F-DF17-CC3D-1FED24BC82FA}"/>
          </ac:grpSpMkLst>
        </pc:grpChg>
        <pc:grpChg chg="del mod">
          <ac:chgData name="Franziska Händschel" userId="e2149472-3187-4d00-b16a-a19eff6fc04a" providerId="ADAL" clId="{44B25DC1-8790-43F0-A65B-C0E47789FB38}" dt="2023-05-09T08:52:58.771" v="93" actId="165"/>
          <ac:grpSpMkLst>
            <pc:docMk/>
            <pc:sldMk cId="4176715373" sldId="258"/>
            <ac:grpSpMk id="9" creationId="{B1DDD04C-302D-257F-C691-0E5D52F3F208}"/>
          </ac:grpSpMkLst>
        </pc:grpChg>
        <pc:grpChg chg="add mod">
          <ac:chgData name="Franziska Händschel" userId="e2149472-3187-4d00-b16a-a19eff6fc04a" providerId="ADAL" clId="{44B25DC1-8790-43F0-A65B-C0E47789FB38}" dt="2023-05-09T09:12:55.631" v="338" actId="34135"/>
          <ac:grpSpMkLst>
            <pc:docMk/>
            <pc:sldMk cId="4176715373" sldId="258"/>
            <ac:grpSpMk id="12" creationId="{5DAEA856-CC91-90E7-07F5-D7821FDCB79D}"/>
          </ac:grpSpMkLst>
        </pc:grpChg>
        <pc:grpChg chg="del mod topLvl">
          <ac:chgData name="Franziska Händschel" userId="e2149472-3187-4d00-b16a-a19eff6fc04a" providerId="ADAL" clId="{44B25DC1-8790-43F0-A65B-C0E47789FB38}" dt="2023-05-09T09:12:16.091" v="333" actId="21"/>
          <ac:grpSpMkLst>
            <pc:docMk/>
            <pc:sldMk cId="4176715373" sldId="258"/>
            <ac:grpSpMk id="31" creationId="{7B5A62C1-930B-BFD9-8827-FC0FC747BB37}"/>
          </ac:grpSpMkLst>
        </pc:grpChg>
        <pc:picChg chg="add mod">
          <ac:chgData name="Franziska Händschel" userId="e2149472-3187-4d00-b16a-a19eff6fc04a" providerId="ADAL" clId="{44B25DC1-8790-43F0-A65B-C0E47789FB38}" dt="2023-05-09T09:12:55.631" v="338" actId="34135"/>
          <ac:picMkLst>
            <pc:docMk/>
            <pc:sldMk cId="4176715373" sldId="258"/>
            <ac:picMk id="8" creationId="{D58EBDE7-B002-5F84-11A6-B1FC76A949C3}"/>
          </ac:picMkLst>
        </pc:picChg>
        <pc:picChg chg="mod">
          <ac:chgData name="Franziska Händschel" userId="e2149472-3187-4d00-b16a-a19eff6fc04a" providerId="ADAL" clId="{44B25DC1-8790-43F0-A65B-C0E47789FB38}" dt="2023-05-09T08:52:58.771" v="93" actId="165"/>
          <ac:picMkLst>
            <pc:docMk/>
            <pc:sldMk cId="4176715373" sldId="258"/>
            <ac:picMk id="13" creationId="{2AB220A8-6C80-6520-757E-072589080684}"/>
          </ac:picMkLst>
        </pc:picChg>
        <pc:picChg chg="mod">
          <ac:chgData name="Franziska Händschel" userId="e2149472-3187-4d00-b16a-a19eff6fc04a" providerId="ADAL" clId="{44B25DC1-8790-43F0-A65B-C0E47789FB38}" dt="2023-05-09T08:52:58.771" v="93" actId="165"/>
          <ac:picMkLst>
            <pc:docMk/>
            <pc:sldMk cId="4176715373" sldId="258"/>
            <ac:picMk id="14" creationId="{6764FE60-AA30-1F3E-6806-B08D1F9944B2}"/>
          </ac:picMkLst>
        </pc:picChg>
        <pc:picChg chg="del">
          <ac:chgData name="Franziska Händschel" userId="e2149472-3187-4d00-b16a-a19eff6fc04a" providerId="ADAL" clId="{44B25DC1-8790-43F0-A65B-C0E47789FB38}" dt="2023-05-09T08:52:24.970" v="89" actId="478"/>
          <ac:picMkLst>
            <pc:docMk/>
            <pc:sldMk cId="4176715373" sldId="258"/>
            <ac:picMk id="21" creationId="{E24DF027-06D4-12AD-86D0-AF3D043D364F}"/>
          </ac:picMkLst>
        </pc:picChg>
        <pc:picChg chg="mod">
          <ac:chgData name="Franziska Händschel" userId="e2149472-3187-4d00-b16a-a19eff6fc04a" providerId="ADAL" clId="{44B25DC1-8790-43F0-A65B-C0E47789FB38}" dt="2023-05-09T08:52:58.771" v="93" actId="165"/>
          <ac:picMkLst>
            <pc:docMk/>
            <pc:sldMk cId="4176715373" sldId="258"/>
            <ac:picMk id="29" creationId="{BD9473AA-F301-CEEE-C692-137ED0B4B074}"/>
          </ac:picMkLst>
        </pc:picChg>
      </pc:sldChg>
      <pc:sldChg chg="delSp del mod">
        <pc:chgData name="Franziska Händschel" userId="e2149472-3187-4d00-b16a-a19eff6fc04a" providerId="ADAL" clId="{44B25DC1-8790-43F0-A65B-C0E47789FB38}" dt="2023-05-09T09:08:31.030" v="247" actId="47"/>
        <pc:sldMkLst>
          <pc:docMk/>
          <pc:sldMk cId="3677394394" sldId="266"/>
        </pc:sldMkLst>
        <pc:spChg chg="del">
          <ac:chgData name="Franziska Händschel" userId="e2149472-3187-4d00-b16a-a19eff6fc04a" providerId="ADAL" clId="{44B25DC1-8790-43F0-A65B-C0E47789FB38}" dt="2023-05-09T08:45:10.127" v="24" actId="478"/>
          <ac:spMkLst>
            <pc:docMk/>
            <pc:sldMk cId="3677394394" sldId="266"/>
            <ac:spMk id="3" creationId="{5CC2DBF6-920D-6712-A819-7E58E717F74C}"/>
          </ac:spMkLst>
        </pc:spChg>
        <pc:spChg chg="del">
          <ac:chgData name="Franziska Händschel" userId="e2149472-3187-4d00-b16a-a19eff6fc04a" providerId="ADAL" clId="{44B25DC1-8790-43F0-A65B-C0E47789FB38}" dt="2023-05-09T08:45:10.127" v="24" actId="478"/>
          <ac:spMkLst>
            <pc:docMk/>
            <pc:sldMk cId="3677394394" sldId="266"/>
            <ac:spMk id="24" creationId="{222DC430-C3A1-FACD-A1DA-AA4969EDDC44}"/>
          </ac:spMkLst>
        </pc:spChg>
        <pc:grpChg chg="del">
          <ac:chgData name="Franziska Händschel" userId="e2149472-3187-4d00-b16a-a19eff6fc04a" providerId="ADAL" clId="{44B25DC1-8790-43F0-A65B-C0E47789FB38}" dt="2023-05-09T08:45:12.572" v="25" actId="478"/>
          <ac:grpSpMkLst>
            <pc:docMk/>
            <pc:sldMk cId="3677394394" sldId="266"/>
            <ac:grpSpMk id="13" creationId="{865FF288-B714-4523-3E47-F09255FABF4F}"/>
          </ac:grpSpMkLst>
        </pc:grpChg>
      </pc:sldChg>
      <pc:sldChg chg="addSp delSp modSp mod chgLayout">
        <pc:chgData name="Franziska Händschel" userId="e2149472-3187-4d00-b16a-a19eff6fc04a" providerId="ADAL" clId="{44B25DC1-8790-43F0-A65B-C0E47789FB38}" dt="2023-05-12T12:26:51.258" v="2531" actId="6549"/>
        <pc:sldMkLst>
          <pc:docMk/>
          <pc:sldMk cId="2597464754" sldId="267"/>
        </pc:sldMkLst>
        <pc:spChg chg="add del mod ord">
          <ac:chgData name="Franziska Händschel" userId="e2149472-3187-4d00-b16a-a19eff6fc04a" providerId="ADAL" clId="{44B25DC1-8790-43F0-A65B-C0E47789FB38}" dt="2023-05-09T08:48:07.434" v="60" actId="478"/>
          <ac:spMkLst>
            <pc:docMk/>
            <pc:sldMk cId="2597464754" sldId="267"/>
            <ac:spMk id="2" creationId="{206D6F37-0457-19F6-01E7-04B9287B38E6}"/>
          </ac:spMkLst>
        </pc:spChg>
        <pc:spChg chg="add del mod">
          <ac:chgData name="Franziska Händschel" userId="e2149472-3187-4d00-b16a-a19eff6fc04a" providerId="ADAL" clId="{44B25DC1-8790-43F0-A65B-C0E47789FB38}" dt="2023-05-09T08:49:03.841" v="67" actId="478"/>
          <ac:spMkLst>
            <pc:docMk/>
            <pc:sldMk cId="2597464754" sldId="267"/>
            <ac:spMk id="3" creationId="{6A3D1F31-EDF5-4851-BEEA-B82A509F947F}"/>
          </ac:spMkLst>
        </pc:spChg>
        <pc:spChg chg="del mod topLvl">
          <ac:chgData name="Franziska Händschel" userId="e2149472-3187-4d00-b16a-a19eff6fc04a" providerId="ADAL" clId="{44B25DC1-8790-43F0-A65B-C0E47789FB38}" dt="2023-05-09T09:13:05.197" v="341" actId="21"/>
          <ac:spMkLst>
            <pc:docMk/>
            <pc:sldMk cId="2597464754" sldId="267"/>
            <ac:spMk id="6" creationId="{42FEE3E1-47AB-34E6-1303-0D22A32554C9}"/>
          </ac:spMkLst>
        </pc:spChg>
        <pc:spChg chg="mod">
          <ac:chgData name="Franziska Händschel" userId="e2149472-3187-4d00-b16a-a19eff6fc04a" providerId="ADAL" clId="{44B25DC1-8790-43F0-A65B-C0E47789FB38}" dt="2023-05-09T09:13:26.503" v="344" actId="34135"/>
          <ac:spMkLst>
            <pc:docMk/>
            <pc:sldMk cId="2597464754" sldId="267"/>
            <ac:spMk id="10" creationId="{C7E09CBE-40AF-1683-0107-8ACC9AB04788}"/>
          </ac:spMkLst>
        </pc:spChg>
        <pc:spChg chg="mod">
          <ac:chgData name="Franziska Händschel" userId="e2149472-3187-4d00-b16a-a19eff6fc04a" providerId="ADAL" clId="{44B25DC1-8790-43F0-A65B-C0E47789FB38}" dt="2023-05-12T12:26:51.258" v="2531" actId="6549"/>
          <ac:spMkLst>
            <pc:docMk/>
            <pc:sldMk cId="2597464754" sldId="267"/>
            <ac:spMk id="22" creationId="{1105B80B-C3A2-E48D-21D1-DE56F77461FA}"/>
          </ac:spMkLst>
        </pc:spChg>
        <pc:spChg chg="mod topLvl">
          <ac:chgData name="Franziska Händschel" userId="e2149472-3187-4d00-b16a-a19eff6fc04a" providerId="ADAL" clId="{44B25DC1-8790-43F0-A65B-C0E47789FB38}" dt="2023-05-09T09:13:26.503" v="344" actId="34135"/>
          <ac:spMkLst>
            <pc:docMk/>
            <pc:sldMk cId="2597464754" sldId="267"/>
            <ac:spMk id="26" creationId="{20024506-F5D2-67FD-E6FE-14AB6783AEEF}"/>
          </ac:spMkLst>
        </pc:spChg>
        <pc:spChg chg="mod topLvl">
          <ac:chgData name="Franziska Händschel" userId="e2149472-3187-4d00-b16a-a19eff6fc04a" providerId="ADAL" clId="{44B25DC1-8790-43F0-A65B-C0E47789FB38}" dt="2023-05-09T09:13:26.503" v="344" actId="34135"/>
          <ac:spMkLst>
            <pc:docMk/>
            <pc:sldMk cId="2597464754" sldId="267"/>
            <ac:spMk id="27" creationId="{D8FB7077-078A-E03C-90BB-82C0F79D6508}"/>
          </ac:spMkLst>
        </pc:spChg>
        <pc:spChg chg="del">
          <ac:chgData name="Franziska Händschel" userId="e2149472-3187-4d00-b16a-a19eff6fc04a" providerId="ADAL" clId="{44B25DC1-8790-43F0-A65B-C0E47789FB38}" dt="2023-05-09T08:44:47.395" v="18" actId="478"/>
          <ac:spMkLst>
            <pc:docMk/>
            <pc:sldMk cId="2597464754" sldId="267"/>
            <ac:spMk id="33" creationId="{525A89D7-F27B-86E2-7972-BDCA2E76CFA4}"/>
          </ac:spMkLst>
        </pc:spChg>
        <pc:spChg chg="del">
          <ac:chgData name="Franziska Händschel" userId="e2149472-3187-4d00-b16a-a19eff6fc04a" providerId="ADAL" clId="{44B25DC1-8790-43F0-A65B-C0E47789FB38}" dt="2023-05-09T08:44:47.395" v="18" actId="478"/>
          <ac:spMkLst>
            <pc:docMk/>
            <pc:sldMk cId="2597464754" sldId="267"/>
            <ac:spMk id="34" creationId="{D48DB6C2-EB2B-C073-4291-1FC95294E4D6}"/>
          </ac:spMkLst>
        </pc:spChg>
        <pc:grpChg chg="add del mod ord">
          <ac:chgData name="Franziska Händschel" userId="e2149472-3187-4d00-b16a-a19eff6fc04a" providerId="ADAL" clId="{44B25DC1-8790-43F0-A65B-C0E47789FB38}" dt="2023-05-09T09:10:15.089" v="318" actId="478"/>
          <ac:grpSpMkLst>
            <pc:docMk/>
            <pc:sldMk cId="2597464754" sldId="267"/>
            <ac:grpSpMk id="4" creationId="{7BE75605-9131-1030-68BE-51D3C20F3FBD}"/>
          </ac:grpSpMkLst>
        </pc:grpChg>
        <pc:grpChg chg="del">
          <ac:chgData name="Franziska Händschel" userId="e2149472-3187-4d00-b16a-a19eff6fc04a" providerId="ADAL" clId="{44B25DC1-8790-43F0-A65B-C0E47789FB38}" dt="2023-05-09T08:44:52.881" v="19" actId="478"/>
          <ac:grpSpMkLst>
            <pc:docMk/>
            <pc:sldMk cId="2597464754" sldId="267"/>
            <ac:grpSpMk id="7" creationId="{6CEE32D6-6F54-D7BD-D43C-59A863B70539}"/>
          </ac:grpSpMkLst>
        </pc:grpChg>
        <pc:grpChg chg="del mod">
          <ac:chgData name="Franziska Händschel" userId="e2149472-3187-4d00-b16a-a19eff6fc04a" providerId="ADAL" clId="{44B25DC1-8790-43F0-A65B-C0E47789FB38}" dt="2023-05-09T08:48:42.014" v="64" actId="165"/>
          <ac:grpSpMkLst>
            <pc:docMk/>
            <pc:sldMk cId="2597464754" sldId="267"/>
            <ac:grpSpMk id="9" creationId="{B1DDD04C-302D-257F-C691-0E5D52F3F208}"/>
          </ac:grpSpMkLst>
        </pc:grpChg>
        <pc:grpChg chg="add mod">
          <ac:chgData name="Franziska Händschel" userId="e2149472-3187-4d00-b16a-a19eff6fc04a" providerId="ADAL" clId="{44B25DC1-8790-43F0-A65B-C0E47789FB38}" dt="2023-05-09T09:13:26.503" v="344" actId="34135"/>
          <ac:grpSpMkLst>
            <pc:docMk/>
            <pc:sldMk cId="2597464754" sldId="267"/>
            <ac:grpSpMk id="15" creationId="{E603CE79-E13C-B03E-44D6-10696BE26F2F}"/>
          </ac:grpSpMkLst>
        </pc:grpChg>
        <pc:grpChg chg="del mod topLvl">
          <ac:chgData name="Franziska Händschel" userId="e2149472-3187-4d00-b16a-a19eff6fc04a" providerId="ADAL" clId="{44B25DC1-8790-43F0-A65B-C0E47789FB38}" dt="2023-05-09T08:53:26.774" v="116" actId="165"/>
          <ac:grpSpMkLst>
            <pc:docMk/>
            <pc:sldMk cId="2597464754" sldId="267"/>
            <ac:grpSpMk id="31" creationId="{7B5A62C1-930B-BFD9-8827-FC0FC747BB37}"/>
          </ac:grpSpMkLst>
        </pc:grpChg>
        <pc:picChg chg="add del mod">
          <ac:chgData name="Franziska Händschel" userId="e2149472-3187-4d00-b16a-a19eff6fc04a" providerId="ADAL" clId="{44B25DC1-8790-43F0-A65B-C0E47789FB38}" dt="2023-05-11T08:22:39.168" v="558" actId="478"/>
          <ac:picMkLst>
            <pc:docMk/>
            <pc:sldMk cId="2597464754" sldId="267"/>
            <ac:picMk id="3" creationId="{64CBC453-943C-EA2D-6214-894B5D65B2F4}"/>
          </ac:picMkLst>
        </pc:picChg>
        <pc:picChg chg="mod">
          <ac:chgData name="Franziska Händschel" userId="e2149472-3187-4d00-b16a-a19eff6fc04a" providerId="ADAL" clId="{44B25DC1-8790-43F0-A65B-C0E47789FB38}" dt="2023-05-09T09:09:55.668" v="313"/>
          <ac:picMkLst>
            <pc:docMk/>
            <pc:sldMk cId="2597464754" sldId="267"/>
            <ac:picMk id="5" creationId="{0EB1A9A1-6444-6186-90ED-4414EDC59D28}"/>
          </ac:picMkLst>
        </pc:picChg>
        <pc:picChg chg="mod">
          <ac:chgData name="Franziska Händschel" userId="e2149472-3187-4d00-b16a-a19eff6fc04a" providerId="ADAL" clId="{44B25DC1-8790-43F0-A65B-C0E47789FB38}" dt="2023-05-09T09:09:55.668" v="313"/>
          <ac:picMkLst>
            <pc:docMk/>
            <pc:sldMk cId="2597464754" sldId="267"/>
            <ac:picMk id="12" creationId="{7CA966CD-F032-E0EA-628F-2B28D3011406}"/>
          </ac:picMkLst>
        </pc:picChg>
        <pc:picChg chg="add del mod topLvl">
          <ac:chgData name="Franziska Händschel" userId="e2149472-3187-4d00-b16a-a19eff6fc04a" providerId="ADAL" clId="{44B25DC1-8790-43F0-A65B-C0E47789FB38}" dt="2023-05-09T09:13:05.197" v="341" actId="21"/>
          <ac:picMkLst>
            <pc:docMk/>
            <pc:sldMk cId="2597464754" sldId="267"/>
            <ac:picMk id="13" creationId="{2AB220A8-6C80-6520-757E-072589080684}"/>
          </ac:picMkLst>
        </pc:picChg>
        <pc:picChg chg="mod">
          <ac:chgData name="Franziska Händschel" userId="e2149472-3187-4d00-b16a-a19eff6fc04a" providerId="ADAL" clId="{44B25DC1-8790-43F0-A65B-C0E47789FB38}" dt="2023-05-09T09:09:55.668" v="313"/>
          <ac:picMkLst>
            <pc:docMk/>
            <pc:sldMk cId="2597464754" sldId="267"/>
            <ac:picMk id="14" creationId="{A222C5C6-07AB-3D0F-4937-E3B996C8D0DA}"/>
          </ac:picMkLst>
        </pc:picChg>
        <pc:picChg chg="mod">
          <ac:chgData name="Franziska Händschel" userId="e2149472-3187-4d00-b16a-a19eff6fc04a" providerId="ADAL" clId="{44B25DC1-8790-43F0-A65B-C0E47789FB38}" dt="2023-05-09T09:13:26.503" v="344" actId="34135"/>
          <ac:picMkLst>
            <pc:docMk/>
            <pc:sldMk cId="2597464754" sldId="267"/>
            <ac:picMk id="21" creationId="{E24DF027-06D4-12AD-86D0-AF3D043D364F}"/>
          </ac:picMkLst>
        </pc:picChg>
        <pc:picChg chg="add del mod topLvl">
          <ac:chgData name="Franziska Händschel" userId="e2149472-3187-4d00-b16a-a19eff6fc04a" providerId="ADAL" clId="{44B25DC1-8790-43F0-A65B-C0E47789FB38}" dt="2023-05-09T09:13:05.197" v="341" actId="21"/>
          <ac:picMkLst>
            <pc:docMk/>
            <pc:sldMk cId="2597464754" sldId="267"/>
            <ac:picMk id="29" creationId="{BD9473AA-F301-CEEE-C692-137ED0B4B074}"/>
          </ac:picMkLst>
        </pc:picChg>
      </pc:sldChg>
      <pc:sldChg chg="addSp delSp modSp add del mod modClrScheme chgLayout">
        <pc:chgData name="Franziska Händschel" userId="e2149472-3187-4d00-b16a-a19eff6fc04a" providerId="ADAL" clId="{44B25DC1-8790-43F0-A65B-C0E47789FB38}" dt="2023-05-09T09:16:09.738" v="350" actId="34135"/>
        <pc:sldMkLst>
          <pc:docMk/>
          <pc:sldMk cId="531890999" sldId="268"/>
        </pc:sldMkLst>
        <pc:spChg chg="mod">
          <ac:chgData name="Franziska Händschel" userId="e2149472-3187-4d00-b16a-a19eff6fc04a" providerId="ADAL" clId="{44B25DC1-8790-43F0-A65B-C0E47789FB38}" dt="2023-05-09T08:56:56.761" v="149" actId="21"/>
          <ac:spMkLst>
            <pc:docMk/>
            <pc:sldMk cId="531890999" sldId="268"/>
            <ac:spMk id="2" creationId="{03371B79-1CC3-253B-1AA7-668DAAD43C3D}"/>
          </ac:spMkLst>
        </pc:spChg>
        <pc:spChg chg="del">
          <ac:chgData name="Franziska Händschel" userId="e2149472-3187-4d00-b16a-a19eff6fc04a" providerId="ADAL" clId="{44B25DC1-8790-43F0-A65B-C0E47789FB38}" dt="2023-05-09T08:44:59.256" v="21" actId="478"/>
          <ac:spMkLst>
            <pc:docMk/>
            <pc:sldMk cId="531890999" sldId="268"/>
            <ac:spMk id="3" creationId="{5CC2DBF6-920D-6712-A819-7E58E717F74C}"/>
          </ac:spMkLst>
        </pc:spChg>
        <pc:spChg chg="add mod ord">
          <ac:chgData name="Franziska Händschel" userId="e2149472-3187-4d00-b16a-a19eff6fc04a" providerId="ADAL" clId="{44B25DC1-8790-43F0-A65B-C0E47789FB38}" dt="2023-05-09T09:16:09.738" v="350" actId="34135"/>
          <ac:spMkLst>
            <pc:docMk/>
            <pc:sldMk cId="531890999" sldId="268"/>
            <ac:spMk id="12" creationId="{DBF59418-E35D-A954-3C8A-723E8AA5A1EB}"/>
          </ac:spMkLst>
        </pc:spChg>
        <pc:spChg chg="del mod">
          <ac:chgData name="Franziska Händschel" userId="e2149472-3187-4d00-b16a-a19eff6fc04a" providerId="ADAL" clId="{44B25DC1-8790-43F0-A65B-C0E47789FB38}" dt="2023-05-09T08:56:18.142" v="143" actId="21"/>
          <ac:spMkLst>
            <pc:docMk/>
            <pc:sldMk cId="531890999" sldId="268"/>
            <ac:spMk id="14" creationId="{9D28F8D1-B36C-4B55-B528-ED7DE5025A9F}"/>
          </ac:spMkLst>
        </pc:spChg>
        <pc:spChg chg="mod">
          <ac:chgData name="Franziska Händschel" userId="e2149472-3187-4d00-b16a-a19eff6fc04a" providerId="ADAL" clId="{44B25DC1-8790-43F0-A65B-C0E47789FB38}" dt="2023-05-09T08:57:44.027" v="170" actId="21"/>
          <ac:spMkLst>
            <pc:docMk/>
            <pc:sldMk cId="531890999" sldId="268"/>
            <ac:spMk id="15" creationId="{0D533538-99C8-58E4-B3A6-4B0FB97FC5D7}"/>
          </ac:spMkLst>
        </pc:spChg>
        <pc:spChg chg="mod">
          <ac:chgData name="Franziska Händschel" userId="e2149472-3187-4d00-b16a-a19eff6fc04a" providerId="ADAL" clId="{44B25DC1-8790-43F0-A65B-C0E47789FB38}" dt="2023-05-09T08:57:29.952" v="165" actId="21"/>
          <ac:spMkLst>
            <pc:docMk/>
            <pc:sldMk cId="531890999" sldId="268"/>
            <ac:spMk id="16" creationId="{F6505CF0-8FAF-C070-0C09-CE966577BD13}"/>
          </ac:spMkLst>
        </pc:spChg>
        <pc:spChg chg="mod">
          <ac:chgData name="Franziska Händschel" userId="e2149472-3187-4d00-b16a-a19eff6fc04a" providerId="ADAL" clId="{44B25DC1-8790-43F0-A65B-C0E47789FB38}" dt="2023-05-09T08:55:21.719" v="129" actId="21"/>
          <ac:spMkLst>
            <pc:docMk/>
            <pc:sldMk cId="531890999" sldId="268"/>
            <ac:spMk id="17" creationId="{0DACDAA9-C755-30FA-E91D-A4BA4C66AEF6}"/>
          </ac:spMkLst>
        </pc:spChg>
        <pc:spChg chg="add mod">
          <ac:chgData name="Franziska Händschel" userId="e2149472-3187-4d00-b16a-a19eff6fc04a" providerId="ADAL" clId="{44B25DC1-8790-43F0-A65B-C0E47789FB38}" dt="2023-05-09T09:16:09.738" v="350" actId="34135"/>
          <ac:spMkLst>
            <pc:docMk/>
            <pc:sldMk cId="531890999" sldId="268"/>
            <ac:spMk id="21" creationId="{B6F64294-7CFB-F150-6776-B056C3CA37A4}"/>
          </ac:spMkLst>
        </pc:spChg>
        <pc:spChg chg="add mod">
          <ac:chgData name="Franziska Händschel" userId="e2149472-3187-4d00-b16a-a19eff6fc04a" providerId="ADAL" clId="{44B25DC1-8790-43F0-A65B-C0E47789FB38}" dt="2023-05-09T09:16:09.738" v="350" actId="34135"/>
          <ac:spMkLst>
            <pc:docMk/>
            <pc:sldMk cId="531890999" sldId="268"/>
            <ac:spMk id="22" creationId="{4B51F8E5-D8F2-7F9D-4491-536F90CE4485}"/>
          </ac:spMkLst>
        </pc:spChg>
        <pc:spChg chg="add mod">
          <ac:chgData name="Franziska Händschel" userId="e2149472-3187-4d00-b16a-a19eff6fc04a" providerId="ADAL" clId="{44B25DC1-8790-43F0-A65B-C0E47789FB38}" dt="2023-05-09T09:16:09.738" v="350" actId="34135"/>
          <ac:spMkLst>
            <pc:docMk/>
            <pc:sldMk cId="531890999" sldId="268"/>
            <ac:spMk id="23" creationId="{83E7BD1E-7A9A-BE68-784E-05521A8F2BC6}"/>
          </ac:spMkLst>
        </pc:spChg>
        <pc:spChg chg="del">
          <ac:chgData name="Franziska Händschel" userId="e2149472-3187-4d00-b16a-a19eff6fc04a" providerId="ADAL" clId="{44B25DC1-8790-43F0-A65B-C0E47789FB38}" dt="2023-05-09T08:44:59.256" v="21" actId="478"/>
          <ac:spMkLst>
            <pc:docMk/>
            <pc:sldMk cId="531890999" sldId="268"/>
            <ac:spMk id="24" creationId="{222DC430-C3A1-FACD-A1DA-AA4969EDDC44}"/>
          </ac:spMkLst>
        </pc:spChg>
        <pc:spChg chg="add del mod ord">
          <ac:chgData name="Franziska Händschel" userId="e2149472-3187-4d00-b16a-a19eff6fc04a" providerId="ADAL" clId="{44B25DC1-8790-43F0-A65B-C0E47789FB38}" dt="2023-05-09T08:58:17.921" v="180" actId="478"/>
          <ac:spMkLst>
            <pc:docMk/>
            <pc:sldMk cId="531890999" sldId="268"/>
            <ac:spMk id="25" creationId="{C6532D7A-1B10-1F91-6DB4-281B7DF16179}"/>
          </ac:spMkLst>
        </pc:spChg>
        <pc:grpChg chg="del">
          <ac:chgData name="Franziska Händschel" userId="e2149472-3187-4d00-b16a-a19eff6fc04a" providerId="ADAL" clId="{44B25DC1-8790-43F0-A65B-C0E47789FB38}" dt="2023-05-09T08:55:29.399" v="133" actId="478"/>
          <ac:grpSpMkLst>
            <pc:docMk/>
            <pc:sldMk cId="531890999" sldId="268"/>
            <ac:grpSpMk id="8" creationId="{DB1E71E7-90DF-981C-CDF0-6D60AF25B5A1}"/>
          </ac:grpSpMkLst>
        </pc:grpChg>
        <pc:grpChg chg="del">
          <ac:chgData name="Franziska Händschel" userId="e2149472-3187-4d00-b16a-a19eff6fc04a" providerId="ADAL" clId="{44B25DC1-8790-43F0-A65B-C0E47789FB38}" dt="2023-05-09T08:57:09.316" v="161" actId="478"/>
          <ac:grpSpMkLst>
            <pc:docMk/>
            <pc:sldMk cId="531890999" sldId="268"/>
            <ac:grpSpMk id="9" creationId="{6C085A5F-0B36-E55C-9BAF-77D2E6084C75}"/>
          </ac:grpSpMkLst>
        </pc:grpChg>
        <pc:grpChg chg="del">
          <ac:chgData name="Franziska Händschel" userId="e2149472-3187-4d00-b16a-a19eff6fc04a" providerId="ADAL" clId="{44B25DC1-8790-43F0-A65B-C0E47789FB38}" dt="2023-05-09T08:57:34.883" v="167" actId="478"/>
          <ac:grpSpMkLst>
            <pc:docMk/>
            <pc:sldMk cId="531890999" sldId="268"/>
            <ac:grpSpMk id="10" creationId="{3EE362E2-DBF2-4F0C-9EC8-254A6BBBA4D9}"/>
          </ac:grpSpMkLst>
        </pc:grpChg>
        <pc:grpChg chg="del">
          <ac:chgData name="Franziska Händschel" userId="e2149472-3187-4d00-b16a-a19eff6fc04a" providerId="ADAL" clId="{44B25DC1-8790-43F0-A65B-C0E47789FB38}" dt="2023-05-09T08:57:51.766" v="174" actId="478"/>
          <ac:grpSpMkLst>
            <pc:docMk/>
            <pc:sldMk cId="531890999" sldId="268"/>
            <ac:grpSpMk id="11" creationId="{E64A2DC8-2009-925C-78BC-BB040E78B5A4}"/>
          </ac:grpSpMkLst>
        </pc:grpChg>
        <pc:grpChg chg="del">
          <ac:chgData name="Franziska Händschel" userId="e2149472-3187-4d00-b16a-a19eff6fc04a" providerId="ADAL" clId="{44B25DC1-8790-43F0-A65B-C0E47789FB38}" dt="2023-05-09T08:44:56.985" v="20" actId="478"/>
          <ac:grpSpMkLst>
            <pc:docMk/>
            <pc:sldMk cId="531890999" sldId="268"/>
            <ac:grpSpMk id="13" creationId="{E7D4A69E-81FB-E7DF-5BB6-CC37041CD3CC}"/>
          </ac:grpSpMkLst>
        </pc:grpChg>
        <pc:picChg chg="del">
          <ac:chgData name="Franziska Händschel" userId="e2149472-3187-4d00-b16a-a19eff6fc04a" providerId="ADAL" clId="{44B25DC1-8790-43F0-A65B-C0E47789FB38}" dt="2023-05-09T08:54:40.057" v="122" actId="478"/>
          <ac:picMkLst>
            <pc:docMk/>
            <pc:sldMk cId="531890999" sldId="268"/>
            <ac:picMk id="19" creationId="{E88FA9A1-F75C-CC7C-CC06-08722B1ADD7E}"/>
          </ac:picMkLst>
        </pc:picChg>
      </pc:sldChg>
      <pc:sldChg chg="add del">
        <pc:chgData name="Franziska Händschel" userId="e2149472-3187-4d00-b16a-a19eff6fc04a" providerId="ADAL" clId="{44B25DC1-8790-43F0-A65B-C0E47789FB38}" dt="2023-05-09T09:08:46.739" v="249" actId="47"/>
        <pc:sldMkLst>
          <pc:docMk/>
          <pc:sldMk cId="2374969661" sldId="269"/>
        </pc:sldMkLst>
      </pc:sldChg>
      <pc:sldChg chg="add del">
        <pc:chgData name="Franziska Händschel" userId="e2149472-3187-4d00-b16a-a19eff6fc04a" providerId="ADAL" clId="{44B25DC1-8790-43F0-A65B-C0E47789FB38}" dt="2023-05-09T08:46:06.486" v="28" actId="47"/>
        <pc:sldMkLst>
          <pc:docMk/>
          <pc:sldMk cId="3437457359" sldId="269"/>
        </pc:sldMkLst>
      </pc:sldChg>
      <pc:sldChg chg="add del">
        <pc:chgData name="Franziska Händschel" userId="e2149472-3187-4d00-b16a-a19eff6fc04a" providerId="ADAL" clId="{44B25DC1-8790-43F0-A65B-C0E47789FB38}" dt="2023-05-09T09:08:45.729" v="248" actId="47"/>
        <pc:sldMkLst>
          <pc:docMk/>
          <pc:sldMk cId="210052113" sldId="270"/>
        </pc:sldMkLst>
      </pc:sldChg>
      <pc:sldChg chg="modSp add mod ord modClrScheme chgLayout">
        <pc:chgData name="Franziska Händschel" userId="e2149472-3187-4d00-b16a-a19eff6fc04a" providerId="ADAL" clId="{44B25DC1-8790-43F0-A65B-C0E47789FB38}" dt="2023-05-09T15:48:10.568" v="535" actId="20577"/>
        <pc:sldMkLst>
          <pc:docMk/>
          <pc:sldMk cId="1047160744" sldId="271"/>
        </pc:sldMkLst>
        <pc:spChg chg="mod">
          <ac:chgData name="Franziska Händschel" userId="e2149472-3187-4d00-b16a-a19eff6fc04a" providerId="ADAL" clId="{44B25DC1-8790-43F0-A65B-C0E47789FB38}" dt="2023-05-09T15:48:10.568" v="535" actId="20577"/>
          <ac:spMkLst>
            <pc:docMk/>
            <pc:sldMk cId="1047160744" sldId="271"/>
            <ac:spMk id="12" creationId="{DBF59418-E35D-A954-3C8A-723E8AA5A1EB}"/>
          </ac:spMkLst>
        </pc:spChg>
        <pc:spChg chg="mod">
          <ac:chgData name="Franziska Händschel" userId="e2149472-3187-4d00-b16a-a19eff6fc04a" providerId="ADAL" clId="{44B25DC1-8790-43F0-A65B-C0E47789FB38}" dt="2023-05-09T09:15:59.318" v="347" actId="34135"/>
          <ac:spMkLst>
            <pc:docMk/>
            <pc:sldMk cId="1047160744" sldId="271"/>
            <ac:spMk id="21" creationId="{B6F64294-7CFB-F150-6776-B056C3CA37A4}"/>
          </ac:spMkLst>
        </pc:spChg>
        <pc:spChg chg="mod">
          <ac:chgData name="Franziska Händschel" userId="e2149472-3187-4d00-b16a-a19eff6fc04a" providerId="ADAL" clId="{44B25DC1-8790-43F0-A65B-C0E47789FB38}" dt="2023-05-09T09:15:59.318" v="347" actId="34135"/>
          <ac:spMkLst>
            <pc:docMk/>
            <pc:sldMk cId="1047160744" sldId="271"/>
            <ac:spMk id="22" creationId="{4B51F8E5-D8F2-7F9D-4491-536F90CE4485}"/>
          </ac:spMkLst>
        </pc:spChg>
        <pc:spChg chg="mod">
          <ac:chgData name="Franziska Händschel" userId="e2149472-3187-4d00-b16a-a19eff6fc04a" providerId="ADAL" clId="{44B25DC1-8790-43F0-A65B-C0E47789FB38}" dt="2023-05-09T09:15:59.318" v="347" actId="34135"/>
          <ac:spMkLst>
            <pc:docMk/>
            <pc:sldMk cId="1047160744" sldId="271"/>
            <ac:spMk id="23" creationId="{83E7BD1E-7A9A-BE68-784E-05521A8F2BC6}"/>
          </ac:spMkLst>
        </pc:spChg>
      </pc:sldChg>
      <pc:sldChg chg="add del">
        <pc:chgData name="Franziska Händschel" userId="e2149472-3187-4d00-b16a-a19eff6fc04a" providerId="ADAL" clId="{44B25DC1-8790-43F0-A65B-C0E47789FB38}" dt="2023-05-09T09:06:02.325" v="190" actId="47"/>
        <pc:sldMkLst>
          <pc:docMk/>
          <pc:sldMk cId="2356872909" sldId="271"/>
        </pc:sldMkLst>
      </pc:sldChg>
      <pc:sldChg chg="addSp delSp modSp add mod ord">
        <pc:chgData name="Franziska Händschel" userId="e2149472-3187-4d00-b16a-a19eff6fc04a" providerId="ADAL" clId="{44B25DC1-8790-43F0-A65B-C0E47789FB38}" dt="2023-05-12T12:23:52.131" v="2215" actId="20577"/>
        <pc:sldMkLst>
          <pc:docMk/>
          <pc:sldMk cId="2336911166" sldId="272"/>
        </pc:sldMkLst>
        <pc:spChg chg="mod">
          <ac:chgData name="Franziska Händschel" userId="e2149472-3187-4d00-b16a-a19eff6fc04a" providerId="ADAL" clId="{44B25DC1-8790-43F0-A65B-C0E47789FB38}" dt="2023-05-12T12:23:52.131" v="2215" actId="20577"/>
          <ac:spMkLst>
            <pc:docMk/>
            <pc:sldMk cId="2336911166" sldId="272"/>
            <ac:spMk id="2" creationId="{A4FCD309-0A17-6065-02C1-4C27F37CBB8D}"/>
          </ac:spMkLst>
        </pc:spChg>
        <pc:spChg chg="del mod">
          <ac:chgData name="Franziska Händschel" userId="e2149472-3187-4d00-b16a-a19eff6fc04a" providerId="ADAL" clId="{44B25DC1-8790-43F0-A65B-C0E47789FB38}" dt="2023-05-12T12:11:14.779" v="1757" actId="478"/>
          <ac:spMkLst>
            <pc:docMk/>
            <pc:sldMk cId="2336911166" sldId="272"/>
            <ac:spMk id="4" creationId="{6EB2056C-3A60-7148-F5A1-9D4E7D66839F}"/>
          </ac:spMkLst>
        </pc:spChg>
        <pc:spChg chg="mod">
          <ac:chgData name="Franziska Händschel" userId="e2149472-3187-4d00-b16a-a19eff6fc04a" providerId="ADAL" clId="{44B25DC1-8790-43F0-A65B-C0E47789FB38}" dt="2023-05-12T12:12:15.690" v="1805" actId="165"/>
          <ac:spMkLst>
            <pc:docMk/>
            <pc:sldMk cId="2336911166" sldId="272"/>
            <ac:spMk id="8" creationId="{5800F567-5BD7-D07A-DCEA-F58E898DF0C9}"/>
          </ac:spMkLst>
        </pc:spChg>
        <pc:spChg chg="mod">
          <ac:chgData name="Franziska Händschel" userId="e2149472-3187-4d00-b16a-a19eff6fc04a" providerId="ADAL" clId="{44B25DC1-8790-43F0-A65B-C0E47789FB38}" dt="2023-05-12T12:12:15.690" v="1805" actId="165"/>
          <ac:spMkLst>
            <pc:docMk/>
            <pc:sldMk cId="2336911166" sldId="272"/>
            <ac:spMk id="9" creationId="{8F41B35C-F308-95B1-A1F4-060740E1230B}"/>
          </ac:spMkLst>
        </pc:spChg>
        <pc:spChg chg="mod">
          <ac:chgData name="Franziska Händschel" userId="e2149472-3187-4d00-b16a-a19eff6fc04a" providerId="ADAL" clId="{44B25DC1-8790-43F0-A65B-C0E47789FB38}" dt="2023-05-12T12:12:15.690" v="1805" actId="165"/>
          <ac:spMkLst>
            <pc:docMk/>
            <pc:sldMk cId="2336911166" sldId="272"/>
            <ac:spMk id="10" creationId="{27818F0F-333C-86CA-C6B2-2D03F1936868}"/>
          </ac:spMkLst>
        </pc:spChg>
        <pc:spChg chg="mod">
          <ac:chgData name="Franziska Händschel" userId="e2149472-3187-4d00-b16a-a19eff6fc04a" providerId="ADAL" clId="{44B25DC1-8790-43F0-A65B-C0E47789FB38}" dt="2023-05-12T12:12:15.690" v="1805" actId="165"/>
          <ac:spMkLst>
            <pc:docMk/>
            <pc:sldMk cId="2336911166" sldId="272"/>
            <ac:spMk id="11" creationId="{5D10C5BF-908D-CFB1-CFE4-47CB6CC120A9}"/>
          </ac:spMkLst>
        </pc:spChg>
        <pc:spChg chg="mod">
          <ac:chgData name="Franziska Händschel" userId="e2149472-3187-4d00-b16a-a19eff6fc04a" providerId="ADAL" clId="{44B25DC1-8790-43F0-A65B-C0E47789FB38}" dt="2023-05-12T12:12:15.690" v="1805" actId="165"/>
          <ac:spMkLst>
            <pc:docMk/>
            <pc:sldMk cId="2336911166" sldId="272"/>
            <ac:spMk id="12" creationId="{E309381E-0375-3851-9B5A-E65BA5046CC9}"/>
          </ac:spMkLst>
        </pc:spChg>
        <pc:spChg chg="mod">
          <ac:chgData name="Franziska Händschel" userId="e2149472-3187-4d00-b16a-a19eff6fc04a" providerId="ADAL" clId="{44B25DC1-8790-43F0-A65B-C0E47789FB38}" dt="2023-05-12T12:12:15.690" v="1805" actId="165"/>
          <ac:spMkLst>
            <pc:docMk/>
            <pc:sldMk cId="2336911166" sldId="272"/>
            <ac:spMk id="13" creationId="{A2EF5918-873A-C09E-09A6-977B44008766}"/>
          </ac:spMkLst>
        </pc:spChg>
        <pc:spChg chg="mod">
          <ac:chgData name="Franziska Händschel" userId="e2149472-3187-4d00-b16a-a19eff6fc04a" providerId="ADAL" clId="{44B25DC1-8790-43F0-A65B-C0E47789FB38}" dt="2023-05-12T12:12:15.690" v="1805" actId="165"/>
          <ac:spMkLst>
            <pc:docMk/>
            <pc:sldMk cId="2336911166" sldId="272"/>
            <ac:spMk id="14" creationId="{081DDB0C-3C8A-ABA3-AE2E-04D1915F80EE}"/>
          </ac:spMkLst>
        </pc:spChg>
        <pc:spChg chg="mod">
          <ac:chgData name="Franziska Händschel" userId="e2149472-3187-4d00-b16a-a19eff6fc04a" providerId="ADAL" clId="{44B25DC1-8790-43F0-A65B-C0E47789FB38}" dt="2023-05-12T12:12:15.690" v="1805" actId="165"/>
          <ac:spMkLst>
            <pc:docMk/>
            <pc:sldMk cId="2336911166" sldId="272"/>
            <ac:spMk id="15" creationId="{722D51CE-9EB7-8508-694C-106492123EAE}"/>
          </ac:spMkLst>
        </pc:spChg>
        <pc:spChg chg="mod">
          <ac:chgData name="Franziska Händschel" userId="e2149472-3187-4d00-b16a-a19eff6fc04a" providerId="ADAL" clId="{44B25DC1-8790-43F0-A65B-C0E47789FB38}" dt="2023-05-12T12:12:15.690" v="1805" actId="165"/>
          <ac:spMkLst>
            <pc:docMk/>
            <pc:sldMk cId="2336911166" sldId="272"/>
            <ac:spMk id="16" creationId="{4E53BBB2-14BC-4C4C-F055-03FC91B0A38F}"/>
          </ac:spMkLst>
        </pc:spChg>
        <pc:spChg chg="mod">
          <ac:chgData name="Franziska Händschel" userId="e2149472-3187-4d00-b16a-a19eff6fc04a" providerId="ADAL" clId="{44B25DC1-8790-43F0-A65B-C0E47789FB38}" dt="2023-05-12T12:12:15.690" v="1805" actId="165"/>
          <ac:spMkLst>
            <pc:docMk/>
            <pc:sldMk cId="2336911166" sldId="272"/>
            <ac:spMk id="17" creationId="{4B0829CA-C34D-D39F-3FCF-8ECD7BB4B23F}"/>
          </ac:spMkLst>
        </pc:spChg>
        <pc:spChg chg="mod">
          <ac:chgData name="Franziska Händschel" userId="e2149472-3187-4d00-b16a-a19eff6fc04a" providerId="ADAL" clId="{44B25DC1-8790-43F0-A65B-C0E47789FB38}" dt="2023-05-12T12:12:15.690" v="1805" actId="165"/>
          <ac:spMkLst>
            <pc:docMk/>
            <pc:sldMk cId="2336911166" sldId="272"/>
            <ac:spMk id="18" creationId="{10BDBE2D-7E36-FA12-C1F9-72647965244F}"/>
          </ac:spMkLst>
        </pc:spChg>
        <pc:spChg chg="mod">
          <ac:chgData name="Franziska Händschel" userId="e2149472-3187-4d00-b16a-a19eff6fc04a" providerId="ADAL" clId="{44B25DC1-8790-43F0-A65B-C0E47789FB38}" dt="2023-05-12T12:12:15.690" v="1805" actId="165"/>
          <ac:spMkLst>
            <pc:docMk/>
            <pc:sldMk cId="2336911166" sldId="272"/>
            <ac:spMk id="19" creationId="{ED1C52D2-79B2-0018-1091-AC3C1C87A003}"/>
          </ac:spMkLst>
        </pc:spChg>
        <pc:spChg chg="mod">
          <ac:chgData name="Franziska Händschel" userId="e2149472-3187-4d00-b16a-a19eff6fc04a" providerId="ADAL" clId="{44B25DC1-8790-43F0-A65B-C0E47789FB38}" dt="2023-05-12T12:12:15.690" v="1805" actId="165"/>
          <ac:spMkLst>
            <pc:docMk/>
            <pc:sldMk cId="2336911166" sldId="272"/>
            <ac:spMk id="20" creationId="{35ACD22D-6693-CF77-7BBE-E3E53A7C72BB}"/>
          </ac:spMkLst>
        </pc:spChg>
        <pc:spChg chg="mod topLvl">
          <ac:chgData name="Franziska Händschel" userId="e2149472-3187-4d00-b16a-a19eff6fc04a" providerId="ADAL" clId="{44B25DC1-8790-43F0-A65B-C0E47789FB38}" dt="2023-05-12T12:14:32.140" v="1866" actId="164"/>
          <ac:spMkLst>
            <pc:docMk/>
            <pc:sldMk cId="2336911166" sldId="272"/>
            <ac:spMk id="28" creationId="{CE2176E4-CD35-3C2E-9C6D-3E7F61D6980D}"/>
          </ac:spMkLst>
        </pc:spChg>
        <pc:spChg chg="mod">
          <ac:chgData name="Franziska Händschel" userId="e2149472-3187-4d00-b16a-a19eff6fc04a" providerId="ADAL" clId="{44B25DC1-8790-43F0-A65B-C0E47789FB38}" dt="2023-05-12T12:12:29.128" v="1807" actId="165"/>
          <ac:spMkLst>
            <pc:docMk/>
            <pc:sldMk cId="2336911166" sldId="272"/>
            <ac:spMk id="33" creationId="{B5470680-9E55-959D-50DE-A370AC5BF6A5}"/>
          </ac:spMkLst>
        </pc:spChg>
        <pc:spChg chg="mod">
          <ac:chgData name="Franziska Händschel" userId="e2149472-3187-4d00-b16a-a19eff6fc04a" providerId="ADAL" clId="{44B25DC1-8790-43F0-A65B-C0E47789FB38}" dt="2023-05-12T12:12:29.128" v="1807" actId="165"/>
          <ac:spMkLst>
            <pc:docMk/>
            <pc:sldMk cId="2336911166" sldId="272"/>
            <ac:spMk id="35" creationId="{718E22E5-2A9E-27C4-7657-A81CAA303556}"/>
          </ac:spMkLst>
        </pc:spChg>
        <pc:spChg chg="mod">
          <ac:chgData name="Franziska Händschel" userId="e2149472-3187-4d00-b16a-a19eff6fc04a" providerId="ADAL" clId="{44B25DC1-8790-43F0-A65B-C0E47789FB38}" dt="2023-05-12T12:12:29.128" v="1807" actId="165"/>
          <ac:spMkLst>
            <pc:docMk/>
            <pc:sldMk cId="2336911166" sldId="272"/>
            <ac:spMk id="37" creationId="{B3C8EA13-CC29-0694-91BF-E1740DD6224A}"/>
          </ac:spMkLst>
        </pc:spChg>
        <pc:spChg chg="mod">
          <ac:chgData name="Franziska Händschel" userId="e2149472-3187-4d00-b16a-a19eff6fc04a" providerId="ADAL" clId="{44B25DC1-8790-43F0-A65B-C0E47789FB38}" dt="2023-05-12T12:12:29.128" v="1807" actId="165"/>
          <ac:spMkLst>
            <pc:docMk/>
            <pc:sldMk cId="2336911166" sldId="272"/>
            <ac:spMk id="39" creationId="{C451564E-FFF3-1924-0661-FC04891372E7}"/>
          </ac:spMkLst>
        </pc:spChg>
        <pc:spChg chg="mod">
          <ac:chgData name="Franziska Händschel" userId="e2149472-3187-4d00-b16a-a19eff6fc04a" providerId="ADAL" clId="{44B25DC1-8790-43F0-A65B-C0E47789FB38}" dt="2023-05-12T12:12:21.127" v="1806" actId="165"/>
          <ac:spMkLst>
            <pc:docMk/>
            <pc:sldMk cId="2336911166" sldId="272"/>
            <ac:spMk id="41" creationId="{BFC03288-C09B-FD2C-D3DF-C110DC837E76}"/>
          </ac:spMkLst>
        </pc:spChg>
        <pc:spChg chg="mod">
          <ac:chgData name="Franziska Händschel" userId="e2149472-3187-4d00-b16a-a19eff6fc04a" providerId="ADAL" clId="{44B25DC1-8790-43F0-A65B-C0E47789FB38}" dt="2023-05-12T12:12:21.127" v="1806" actId="165"/>
          <ac:spMkLst>
            <pc:docMk/>
            <pc:sldMk cId="2336911166" sldId="272"/>
            <ac:spMk id="47" creationId="{F6E27EAA-B3C2-2B9E-2BA5-B6EE07A49F32}"/>
          </ac:spMkLst>
        </pc:spChg>
        <pc:spChg chg="mod">
          <ac:chgData name="Franziska Händschel" userId="e2149472-3187-4d00-b16a-a19eff6fc04a" providerId="ADAL" clId="{44B25DC1-8790-43F0-A65B-C0E47789FB38}" dt="2023-05-12T12:12:21.127" v="1806" actId="165"/>
          <ac:spMkLst>
            <pc:docMk/>
            <pc:sldMk cId="2336911166" sldId="272"/>
            <ac:spMk id="49" creationId="{B5D51C5C-B26D-7CBD-8A24-8650DA106ADA}"/>
          </ac:spMkLst>
        </pc:spChg>
        <pc:spChg chg="mod">
          <ac:chgData name="Franziska Händschel" userId="e2149472-3187-4d00-b16a-a19eff6fc04a" providerId="ADAL" clId="{44B25DC1-8790-43F0-A65B-C0E47789FB38}" dt="2023-05-12T12:12:21.127" v="1806" actId="165"/>
          <ac:spMkLst>
            <pc:docMk/>
            <pc:sldMk cId="2336911166" sldId="272"/>
            <ac:spMk id="51" creationId="{C60B8A59-4615-2122-A703-9A18AD4B08B6}"/>
          </ac:spMkLst>
        </pc:spChg>
        <pc:spChg chg="mod">
          <ac:chgData name="Franziska Händschel" userId="e2149472-3187-4d00-b16a-a19eff6fc04a" providerId="ADAL" clId="{44B25DC1-8790-43F0-A65B-C0E47789FB38}" dt="2023-05-12T12:12:21.127" v="1806" actId="165"/>
          <ac:spMkLst>
            <pc:docMk/>
            <pc:sldMk cId="2336911166" sldId="272"/>
            <ac:spMk id="53" creationId="{B3A5B1AA-5971-CFF3-42B6-CCD85F08CF3E}"/>
          </ac:spMkLst>
        </pc:spChg>
        <pc:spChg chg="mod">
          <ac:chgData name="Franziska Händschel" userId="e2149472-3187-4d00-b16a-a19eff6fc04a" providerId="ADAL" clId="{44B25DC1-8790-43F0-A65B-C0E47789FB38}" dt="2023-05-12T12:12:21.127" v="1806" actId="165"/>
          <ac:spMkLst>
            <pc:docMk/>
            <pc:sldMk cId="2336911166" sldId="272"/>
            <ac:spMk id="55" creationId="{0F14C060-8312-618D-852D-5372E54920DC}"/>
          </ac:spMkLst>
        </pc:spChg>
        <pc:spChg chg="mod">
          <ac:chgData name="Franziska Händschel" userId="e2149472-3187-4d00-b16a-a19eff6fc04a" providerId="ADAL" clId="{44B25DC1-8790-43F0-A65B-C0E47789FB38}" dt="2023-05-12T12:12:21.127" v="1806" actId="165"/>
          <ac:spMkLst>
            <pc:docMk/>
            <pc:sldMk cId="2336911166" sldId="272"/>
            <ac:spMk id="60" creationId="{C111CAF8-C28D-5E7C-77D1-83CCFC4C1167}"/>
          </ac:spMkLst>
        </pc:spChg>
        <pc:spChg chg="mod">
          <ac:chgData name="Franziska Händschel" userId="e2149472-3187-4d00-b16a-a19eff6fc04a" providerId="ADAL" clId="{44B25DC1-8790-43F0-A65B-C0E47789FB38}" dt="2023-05-12T12:12:21.127" v="1806" actId="165"/>
          <ac:spMkLst>
            <pc:docMk/>
            <pc:sldMk cId="2336911166" sldId="272"/>
            <ac:spMk id="62" creationId="{52DD3B3F-3A98-228A-AE98-69744C80B3FE}"/>
          </ac:spMkLst>
        </pc:spChg>
        <pc:spChg chg="mod">
          <ac:chgData name="Franziska Händschel" userId="e2149472-3187-4d00-b16a-a19eff6fc04a" providerId="ADAL" clId="{44B25DC1-8790-43F0-A65B-C0E47789FB38}" dt="2023-05-12T12:12:21.127" v="1806" actId="165"/>
          <ac:spMkLst>
            <pc:docMk/>
            <pc:sldMk cId="2336911166" sldId="272"/>
            <ac:spMk id="64" creationId="{A01A27DE-9DEF-38AD-4607-BA7D2CB0E865}"/>
          </ac:spMkLst>
        </pc:spChg>
        <pc:spChg chg="mod">
          <ac:chgData name="Franziska Händschel" userId="e2149472-3187-4d00-b16a-a19eff6fc04a" providerId="ADAL" clId="{44B25DC1-8790-43F0-A65B-C0E47789FB38}" dt="2023-05-12T12:12:21.127" v="1806" actId="165"/>
          <ac:spMkLst>
            <pc:docMk/>
            <pc:sldMk cId="2336911166" sldId="272"/>
            <ac:spMk id="67" creationId="{95FB0B59-2406-65E0-1101-A962FB851171}"/>
          </ac:spMkLst>
        </pc:spChg>
        <pc:spChg chg="mod">
          <ac:chgData name="Franziska Händschel" userId="e2149472-3187-4d00-b16a-a19eff6fc04a" providerId="ADAL" clId="{44B25DC1-8790-43F0-A65B-C0E47789FB38}" dt="2023-05-12T12:12:21.127" v="1806" actId="165"/>
          <ac:spMkLst>
            <pc:docMk/>
            <pc:sldMk cId="2336911166" sldId="272"/>
            <ac:spMk id="72" creationId="{8EE31B62-C348-1481-1BA9-169CDC7FA952}"/>
          </ac:spMkLst>
        </pc:spChg>
        <pc:spChg chg="mod">
          <ac:chgData name="Franziska Händschel" userId="e2149472-3187-4d00-b16a-a19eff6fc04a" providerId="ADAL" clId="{44B25DC1-8790-43F0-A65B-C0E47789FB38}" dt="2023-05-12T12:12:21.127" v="1806" actId="165"/>
          <ac:spMkLst>
            <pc:docMk/>
            <pc:sldMk cId="2336911166" sldId="272"/>
            <ac:spMk id="74" creationId="{F2E9B24A-ED71-DC94-E25D-636617C47E5D}"/>
          </ac:spMkLst>
        </pc:spChg>
        <pc:spChg chg="mod">
          <ac:chgData name="Franziska Händschel" userId="e2149472-3187-4d00-b16a-a19eff6fc04a" providerId="ADAL" clId="{44B25DC1-8790-43F0-A65B-C0E47789FB38}" dt="2023-05-12T12:12:21.127" v="1806" actId="165"/>
          <ac:spMkLst>
            <pc:docMk/>
            <pc:sldMk cId="2336911166" sldId="272"/>
            <ac:spMk id="76" creationId="{605B72EA-27E0-4B82-93E8-2D2690D156D9}"/>
          </ac:spMkLst>
        </pc:spChg>
        <pc:spChg chg="mod">
          <ac:chgData name="Franziska Händschel" userId="e2149472-3187-4d00-b16a-a19eff6fc04a" providerId="ADAL" clId="{44B25DC1-8790-43F0-A65B-C0E47789FB38}" dt="2023-05-12T12:12:21.127" v="1806" actId="165"/>
          <ac:spMkLst>
            <pc:docMk/>
            <pc:sldMk cId="2336911166" sldId="272"/>
            <ac:spMk id="78" creationId="{62C53AAE-E1A1-F992-9229-26E3B418CEA2}"/>
          </ac:spMkLst>
        </pc:spChg>
        <pc:spChg chg="mod">
          <ac:chgData name="Franziska Händschel" userId="e2149472-3187-4d00-b16a-a19eff6fc04a" providerId="ADAL" clId="{44B25DC1-8790-43F0-A65B-C0E47789FB38}" dt="2023-05-12T12:12:21.127" v="1806" actId="165"/>
          <ac:spMkLst>
            <pc:docMk/>
            <pc:sldMk cId="2336911166" sldId="272"/>
            <ac:spMk id="81" creationId="{46F0F1E2-7ADE-D8AE-7E06-600C497B1E60}"/>
          </ac:spMkLst>
        </pc:spChg>
        <pc:spChg chg="mod">
          <ac:chgData name="Franziska Händschel" userId="e2149472-3187-4d00-b16a-a19eff6fc04a" providerId="ADAL" clId="{44B25DC1-8790-43F0-A65B-C0E47789FB38}" dt="2023-05-12T12:12:21.127" v="1806" actId="165"/>
          <ac:spMkLst>
            <pc:docMk/>
            <pc:sldMk cId="2336911166" sldId="272"/>
            <ac:spMk id="85" creationId="{01D27A97-B3C0-36A9-F33B-779083EEF89E}"/>
          </ac:spMkLst>
        </pc:spChg>
        <pc:spChg chg="mod">
          <ac:chgData name="Franziska Händschel" userId="e2149472-3187-4d00-b16a-a19eff6fc04a" providerId="ADAL" clId="{44B25DC1-8790-43F0-A65B-C0E47789FB38}" dt="2023-05-12T12:12:21.127" v="1806" actId="165"/>
          <ac:spMkLst>
            <pc:docMk/>
            <pc:sldMk cId="2336911166" sldId="272"/>
            <ac:spMk id="87" creationId="{CC291A9D-824B-1D6C-67F2-739D7CE51C53}"/>
          </ac:spMkLst>
        </pc:spChg>
        <pc:spChg chg="mod">
          <ac:chgData name="Franziska Händschel" userId="e2149472-3187-4d00-b16a-a19eff6fc04a" providerId="ADAL" clId="{44B25DC1-8790-43F0-A65B-C0E47789FB38}" dt="2023-05-12T12:12:21.127" v="1806" actId="165"/>
          <ac:spMkLst>
            <pc:docMk/>
            <pc:sldMk cId="2336911166" sldId="272"/>
            <ac:spMk id="89" creationId="{DAE03E89-6B48-7212-1477-048BCD5A1D7A}"/>
          </ac:spMkLst>
        </pc:spChg>
        <pc:spChg chg="mod">
          <ac:chgData name="Franziska Händschel" userId="e2149472-3187-4d00-b16a-a19eff6fc04a" providerId="ADAL" clId="{44B25DC1-8790-43F0-A65B-C0E47789FB38}" dt="2023-05-12T12:12:21.127" v="1806" actId="165"/>
          <ac:spMkLst>
            <pc:docMk/>
            <pc:sldMk cId="2336911166" sldId="272"/>
            <ac:spMk id="91" creationId="{3C3B07FB-44C7-28D8-4D3A-0D95DCA10C67}"/>
          </ac:spMkLst>
        </pc:spChg>
        <pc:spChg chg="mod">
          <ac:chgData name="Franziska Händschel" userId="e2149472-3187-4d00-b16a-a19eff6fc04a" providerId="ADAL" clId="{44B25DC1-8790-43F0-A65B-C0E47789FB38}" dt="2023-05-12T12:12:21.127" v="1806" actId="165"/>
          <ac:spMkLst>
            <pc:docMk/>
            <pc:sldMk cId="2336911166" sldId="272"/>
            <ac:spMk id="97" creationId="{24006683-4552-3FF1-36D4-89945EB2076C}"/>
          </ac:spMkLst>
        </pc:spChg>
        <pc:spChg chg="mod">
          <ac:chgData name="Franziska Händschel" userId="e2149472-3187-4d00-b16a-a19eff6fc04a" providerId="ADAL" clId="{44B25DC1-8790-43F0-A65B-C0E47789FB38}" dt="2023-05-12T12:12:21.127" v="1806" actId="165"/>
          <ac:spMkLst>
            <pc:docMk/>
            <pc:sldMk cId="2336911166" sldId="272"/>
            <ac:spMk id="99" creationId="{5A7B1352-B472-4077-B952-834A0AA823C0}"/>
          </ac:spMkLst>
        </pc:spChg>
        <pc:spChg chg="mod">
          <ac:chgData name="Franziska Händschel" userId="e2149472-3187-4d00-b16a-a19eff6fc04a" providerId="ADAL" clId="{44B25DC1-8790-43F0-A65B-C0E47789FB38}" dt="2023-05-12T12:12:21.127" v="1806" actId="165"/>
          <ac:spMkLst>
            <pc:docMk/>
            <pc:sldMk cId="2336911166" sldId="272"/>
            <ac:spMk id="101" creationId="{9CDAF226-6B88-1687-FA26-99FC678F70CA}"/>
          </ac:spMkLst>
        </pc:spChg>
        <pc:spChg chg="mod">
          <ac:chgData name="Franziska Händschel" userId="e2149472-3187-4d00-b16a-a19eff6fc04a" providerId="ADAL" clId="{44B25DC1-8790-43F0-A65B-C0E47789FB38}" dt="2023-05-12T12:12:21.127" v="1806" actId="165"/>
          <ac:spMkLst>
            <pc:docMk/>
            <pc:sldMk cId="2336911166" sldId="272"/>
            <ac:spMk id="103" creationId="{B9D1BBBB-03FF-113A-D6F7-F23ACC7DB036}"/>
          </ac:spMkLst>
        </pc:spChg>
        <pc:spChg chg="mod">
          <ac:chgData name="Franziska Händschel" userId="e2149472-3187-4d00-b16a-a19eff6fc04a" providerId="ADAL" clId="{44B25DC1-8790-43F0-A65B-C0E47789FB38}" dt="2023-05-12T12:12:15.690" v="1805" actId="165"/>
          <ac:spMkLst>
            <pc:docMk/>
            <pc:sldMk cId="2336911166" sldId="272"/>
            <ac:spMk id="112" creationId="{A6EC93FF-F51C-E157-08FD-14462DADF36A}"/>
          </ac:spMkLst>
        </pc:spChg>
        <pc:spChg chg="mod">
          <ac:chgData name="Franziska Händschel" userId="e2149472-3187-4d00-b16a-a19eff6fc04a" providerId="ADAL" clId="{44B25DC1-8790-43F0-A65B-C0E47789FB38}" dt="2023-05-12T12:12:15.690" v="1805" actId="165"/>
          <ac:spMkLst>
            <pc:docMk/>
            <pc:sldMk cId="2336911166" sldId="272"/>
            <ac:spMk id="116" creationId="{92D50158-2BA7-7750-8036-3ADB8BC379EA}"/>
          </ac:spMkLst>
        </pc:spChg>
        <pc:spChg chg="mod">
          <ac:chgData name="Franziska Händschel" userId="e2149472-3187-4d00-b16a-a19eff6fc04a" providerId="ADAL" clId="{44B25DC1-8790-43F0-A65B-C0E47789FB38}" dt="2023-05-12T12:12:15.690" v="1805" actId="165"/>
          <ac:spMkLst>
            <pc:docMk/>
            <pc:sldMk cId="2336911166" sldId="272"/>
            <ac:spMk id="118" creationId="{81E88D68-CB93-E958-B59B-401F4CCB03CE}"/>
          </ac:spMkLst>
        </pc:spChg>
        <pc:spChg chg="mod">
          <ac:chgData name="Franziska Händschel" userId="e2149472-3187-4d00-b16a-a19eff6fc04a" providerId="ADAL" clId="{44B25DC1-8790-43F0-A65B-C0E47789FB38}" dt="2023-05-12T12:12:15.690" v="1805" actId="165"/>
          <ac:spMkLst>
            <pc:docMk/>
            <pc:sldMk cId="2336911166" sldId="272"/>
            <ac:spMk id="120" creationId="{825FB830-6193-CAE3-915C-CE500F1C2ABA}"/>
          </ac:spMkLst>
        </pc:spChg>
        <pc:spChg chg="mod">
          <ac:chgData name="Franziska Händschel" userId="e2149472-3187-4d00-b16a-a19eff6fc04a" providerId="ADAL" clId="{44B25DC1-8790-43F0-A65B-C0E47789FB38}" dt="2023-05-12T12:12:15.690" v="1805" actId="165"/>
          <ac:spMkLst>
            <pc:docMk/>
            <pc:sldMk cId="2336911166" sldId="272"/>
            <ac:spMk id="123" creationId="{8A332695-9FFF-9812-A256-3DABA2E1346E}"/>
          </ac:spMkLst>
        </pc:spChg>
        <pc:spChg chg="mod">
          <ac:chgData name="Franziska Händschel" userId="e2149472-3187-4d00-b16a-a19eff6fc04a" providerId="ADAL" clId="{44B25DC1-8790-43F0-A65B-C0E47789FB38}" dt="2023-05-12T12:12:15.690" v="1805" actId="165"/>
          <ac:spMkLst>
            <pc:docMk/>
            <pc:sldMk cId="2336911166" sldId="272"/>
            <ac:spMk id="127" creationId="{5FD566FE-4644-782F-C6AA-CFC8DF6C39AE}"/>
          </ac:spMkLst>
        </pc:spChg>
        <pc:spChg chg="mod">
          <ac:chgData name="Franziska Händschel" userId="e2149472-3187-4d00-b16a-a19eff6fc04a" providerId="ADAL" clId="{44B25DC1-8790-43F0-A65B-C0E47789FB38}" dt="2023-05-12T12:12:15.690" v="1805" actId="165"/>
          <ac:spMkLst>
            <pc:docMk/>
            <pc:sldMk cId="2336911166" sldId="272"/>
            <ac:spMk id="129" creationId="{B3B4B6CC-2FFB-3DBA-6609-6BE767DBDE11}"/>
          </ac:spMkLst>
        </pc:spChg>
        <pc:spChg chg="mod">
          <ac:chgData name="Franziska Händschel" userId="e2149472-3187-4d00-b16a-a19eff6fc04a" providerId="ADAL" clId="{44B25DC1-8790-43F0-A65B-C0E47789FB38}" dt="2023-05-12T12:12:15.690" v="1805" actId="165"/>
          <ac:spMkLst>
            <pc:docMk/>
            <pc:sldMk cId="2336911166" sldId="272"/>
            <ac:spMk id="131" creationId="{BE2E44A7-EA88-52FF-30EC-DB9940772671}"/>
          </ac:spMkLst>
        </pc:spChg>
        <pc:spChg chg="mod">
          <ac:chgData name="Franziska Händschel" userId="e2149472-3187-4d00-b16a-a19eff6fc04a" providerId="ADAL" clId="{44B25DC1-8790-43F0-A65B-C0E47789FB38}" dt="2023-05-12T12:12:15.690" v="1805" actId="165"/>
          <ac:spMkLst>
            <pc:docMk/>
            <pc:sldMk cId="2336911166" sldId="272"/>
            <ac:spMk id="133" creationId="{BF690424-AAAA-6621-C7A5-C966E78480EE}"/>
          </ac:spMkLst>
        </pc:spChg>
        <pc:spChg chg="mod">
          <ac:chgData name="Franziska Händschel" userId="e2149472-3187-4d00-b16a-a19eff6fc04a" providerId="ADAL" clId="{44B25DC1-8790-43F0-A65B-C0E47789FB38}" dt="2023-05-12T12:12:15.690" v="1805" actId="165"/>
          <ac:spMkLst>
            <pc:docMk/>
            <pc:sldMk cId="2336911166" sldId="272"/>
            <ac:spMk id="139" creationId="{E3DE2905-308B-5931-FEA5-C35F245B98A0}"/>
          </ac:spMkLst>
        </pc:spChg>
        <pc:spChg chg="mod">
          <ac:chgData name="Franziska Händschel" userId="e2149472-3187-4d00-b16a-a19eff6fc04a" providerId="ADAL" clId="{44B25DC1-8790-43F0-A65B-C0E47789FB38}" dt="2023-05-12T12:12:15.690" v="1805" actId="165"/>
          <ac:spMkLst>
            <pc:docMk/>
            <pc:sldMk cId="2336911166" sldId="272"/>
            <ac:spMk id="141" creationId="{CD70C6D0-1614-F092-3560-4BA7A7F260BD}"/>
          </ac:spMkLst>
        </pc:spChg>
        <pc:spChg chg="mod">
          <ac:chgData name="Franziska Händschel" userId="e2149472-3187-4d00-b16a-a19eff6fc04a" providerId="ADAL" clId="{44B25DC1-8790-43F0-A65B-C0E47789FB38}" dt="2023-05-12T12:12:15.690" v="1805" actId="165"/>
          <ac:spMkLst>
            <pc:docMk/>
            <pc:sldMk cId="2336911166" sldId="272"/>
            <ac:spMk id="143" creationId="{61E4635F-75B2-2177-FEF0-82EFBE22168D}"/>
          </ac:spMkLst>
        </pc:spChg>
        <pc:spChg chg="mod">
          <ac:chgData name="Franziska Händschel" userId="e2149472-3187-4d00-b16a-a19eff6fc04a" providerId="ADAL" clId="{44B25DC1-8790-43F0-A65B-C0E47789FB38}" dt="2023-05-12T12:12:15.690" v="1805" actId="165"/>
          <ac:spMkLst>
            <pc:docMk/>
            <pc:sldMk cId="2336911166" sldId="272"/>
            <ac:spMk id="145" creationId="{1E095468-BF7E-E359-FF14-2256274925C4}"/>
          </ac:spMkLst>
        </pc:spChg>
        <pc:spChg chg="mod">
          <ac:chgData name="Franziska Händschel" userId="e2149472-3187-4d00-b16a-a19eff6fc04a" providerId="ADAL" clId="{44B25DC1-8790-43F0-A65B-C0E47789FB38}" dt="2023-05-12T12:12:15.690" v="1805" actId="165"/>
          <ac:spMkLst>
            <pc:docMk/>
            <pc:sldMk cId="2336911166" sldId="272"/>
            <ac:spMk id="148" creationId="{9246EE46-207F-ADE4-49D4-DD6A12712D39}"/>
          </ac:spMkLst>
        </pc:spChg>
        <pc:spChg chg="mod">
          <ac:chgData name="Franziska Händschel" userId="e2149472-3187-4d00-b16a-a19eff6fc04a" providerId="ADAL" clId="{44B25DC1-8790-43F0-A65B-C0E47789FB38}" dt="2023-05-12T12:12:15.690" v="1805" actId="165"/>
          <ac:spMkLst>
            <pc:docMk/>
            <pc:sldMk cId="2336911166" sldId="272"/>
            <ac:spMk id="153" creationId="{8D5A53B8-08A3-8728-0A85-AA4328CAC99B}"/>
          </ac:spMkLst>
        </pc:spChg>
        <pc:spChg chg="mod">
          <ac:chgData name="Franziska Händschel" userId="e2149472-3187-4d00-b16a-a19eff6fc04a" providerId="ADAL" clId="{44B25DC1-8790-43F0-A65B-C0E47789FB38}" dt="2023-05-12T12:12:15.690" v="1805" actId="165"/>
          <ac:spMkLst>
            <pc:docMk/>
            <pc:sldMk cId="2336911166" sldId="272"/>
            <ac:spMk id="155" creationId="{AE3B5139-F147-3A4B-6652-EF8DCC4B536E}"/>
          </ac:spMkLst>
        </pc:spChg>
        <pc:spChg chg="mod">
          <ac:chgData name="Franziska Händschel" userId="e2149472-3187-4d00-b16a-a19eff6fc04a" providerId="ADAL" clId="{44B25DC1-8790-43F0-A65B-C0E47789FB38}" dt="2023-05-12T12:12:15.690" v="1805" actId="165"/>
          <ac:spMkLst>
            <pc:docMk/>
            <pc:sldMk cId="2336911166" sldId="272"/>
            <ac:spMk id="157" creationId="{699C4800-A8BC-0D88-4586-EF81415A4D9B}"/>
          </ac:spMkLst>
        </pc:spChg>
        <pc:spChg chg="mod">
          <ac:chgData name="Franziska Händschel" userId="e2149472-3187-4d00-b16a-a19eff6fc04a" providerId="ADAL" clId="{44B25DC1-8790-43F0-A65B-C0E47789FB38}" dt="2023-05-12T12:12:15.690" v="1805" actId="165"/>
          <ac:spMkLst>
            <pc:docMk/>
            <pc:sldMk cId="2336911166" sldId="272"/>
            <ac:spMk id="159" creationId="{930E307A-5D03-FC63-1FC0-48E79A42B187}"/>
          </ac:spMkLst>
        </pc:spChg>
        <pc:spChg chg="mod">
          <ac:chgData name="Franziska Händschel" userId="e2149472-3187-4d00-b16a-a19eff6fc04a" providerId="ADAL" clId="{44B25DC1-8790-43F0-A65B-C0E47789FB38}" dt="2023-05-12T12:12:15.690" v="1805" actId="165"/>
          <ac:spMkLst>
            <pc:docMk/>
            <pc:sldMk cId="2336911166" sldId="272"/>
            <ac:spMk id="162" creationId="{E641E168-4777-1B55-1461-24AD794F000E}"/>
          </ac:spMkLst>
        </pc:spChg>
        <pc:spChg chg="mod">
          <ac:chgData name="Franziska Händschel" userId="e2149472-3187-4d00-b16a-a19eff6fc04a" providerId="ADAL" clId="{44B25DC1-8790-43F0-A65B-C0E47789FB38}" dt="2023-05-12T12:12:15.690" v="1805" actId="165"/>
          <ac:spMkLst>
            <pc:docMk/>
            <pc:sldMk cId="2336911166" sldId="272"/>
            <ac:spMk id="167" creationId="{17C8CE89-0831-79A7-A49D-DB6571CB0EB9}"/>
          </ac:spMkLst>
        </pc:spChg>
        <pc:spChg chg="mod">
          <ac:chgData name="Franziska Händschel" userId="e2149472-3187-4d00-b16a-a19eff6fc04a" providerId="ADAL" clId="{44B25DC1-8790-43F0-A65B-C0E47789FB38}" dt="2023-05-12T12:12:15.690" v="1805" actId="165"/>
          <ac:spMkLst>
            <pc:docMk/>
            <pc:sldMk cId="2336911166" sldId="272"/>
            <ac:spMk id="169" creationId="{7F3297A5-7B49-58C7-A77C-E4231FC0D024}"/>
          </ac:spMkLst>
        </pc:spChg>
        <pc:spChg chg="mod">
          <ac:chgData name="Franziska Händschel" userId="e2149472-3187-4d00-b16a-a19eff6fc04a" providerId="ADAL" clId="{44B25DC1-8790-43F0-A65B-C0E47789FB38}" dt="2023-05-12T12:12:15.690" v="1805" actId="165"/>
          <ac:spMkLst>
            <pc:docMk/>
            <pc:sldMk cId="2336911166" sldId="272"/>
            <ac:spMk id="171" creationId="{FD0F4EEE-9779-EBBE-25F8-CE9BC215A1B3}"/>
          </ac:spMkLst>
        </pc:spChg>
        <pc:spChg chg="mod">
          <ac:chgData name="Franziska Händschel" userId="e2149472-3187-4d00-b16a-a19eff6fc04a" providerId="ADAL" clId="{44B25DC1-8790-43F0-A65B-C0E47789FB38}" dt="2023-05-12T12:12:15.690" v="1805" actId="165"/>
          <ac:spMkLst>
            <pc:docMk/>
            <pc:sldMk cId="2336911166" sldId="272"/>
            <ac:spMk id="173" creationId="{110DED92-5F05-0C1F-A56B-3D2FB0737911}"/>
          </ac:spMkLst>
        </pc:spChg>
        <pc:spChg chg="mod">
          <ac:chgData name="Franziska Händschel" userId="e2149472-3187-4d00-b16a-a19eff6fc04a" providerId="ADAL" clId="{44B25DC1-8790-43F0-A65B-C0E47789FB38}" dt="2023-05-12T12:14:21.078" v="1865" actId="14100"/>
          <ac:spMkLst>
            <pc:docMk/>
            <pc:sldMk cId="2336911166" sldId="272"/>
            <ac:spMk id="176" creationId="{9E2F9E9A-E8A3-7BAF-7DA3-F4F372FF2F2C}"/>
          </ac:spMkLst>
        </pc:spChg>
        <pc:spChg chg="mod">
          <ac:chgData name="Franziska Händschel" userId="e2149472-3187-4d00-b16a-a19eff6fc04a" providerId="ADAL" clId="{44B25DC1-8790-43F0-A65B-C0E47789FB38}" dt="2023-05-12T12:12:15.690" v="1805" actId="165"/>
          <ac:spMkLst>
            <pc:docMk/>
            <pc:sldMk cId="2336911166" sldId="272"/>
            <ac:spMk id="181" creationId="{314DB7AC-78CE-4C55-9D93-8638BD28FBBB}"/>
          </ac:spMkLst>
        </pc:spChg>
        <pc:spChg chg="mod">
          <ac:chgData name="Franziska Händschel" userId="e2149472-3187-4d00-b16a-a19eff6fc04a" providerId="ADAL" clId="{44B25DC1-8790-43F0-A65B-C0E47789FB38}" dt="2023-05-12T12:12:15.690" v="1805" actId="165"/>
          <ac:spMkLst>
            <pc:docMk/>
            <pc:sldMk cId="2336911166" sldId="272"/>
            <ac:spMk id="183" creationId="{C7513073-28DA-7BBA-D4B9-9A53EBEBEC97}"/>
          </ac:spMkLst>
        </pc:spChg>
        <pc:spChg chg="mod">
          <ac:chgData name="Franziska Händschel" userId="e2149472-3187-4d00-b16a-a19eff6fc04a" providerId="ADAL" clId="{44B25DC1-8790-43F0-A65B-C0E47789FB38}" dt="2023-05-12T12:12:15.690" v="1805" actId="165"/>
          <ac:spMkLst>
            <pc:docMk/>
            <pc:sldMk cId="2336911166" sldId="272"/>
            <ac:spMk id="185" creationId="{45A496D6-50A9-B080-AF3E-489039AF989F}"/>
          </ac:spMkLst>
        </pc:spChg>
        <pc:spChg chg="mod">
          <ac:chgData name="Franziska Händschel" userId="e2149472-3187-4d00-b16a-a19eff6fc04a" providerId="ADAL" clId="{44B25DC1-8790-43F0-A65B-C0E47789FB38}" dt="2023-05-12T12:12:15.690" v="1805" actId="165"/>
          <ac:spMkLst>
            <pc:docMk/>
            <pc:sldMk cId="2336911166" sldId="272"/>
            <ac:spMk id="187" creationId="{8063BFFE-6B6D-9876-446E-C323897775E8}"/>
          </ac:spMkLst>
        </pc:spChg>
        <pc:grpChg chg="add del mod">
          <ac:chgData name="Franziska Händschel" userId="e2149472-3187-4d00-b16a-a19eff6fc04a" providerId="ADAL" clId="{44B25DC1-8790-43F0-A65B-C0E47789FB38}" dt="2023-05-12T12:12:15.690" v="1805" actId="165"/>
          <ac:grpSpMkLst>
            <pc:docMk/>
            <pc:sldMk cId="2336911166" sldId="272"/>
            <ac:grpSpMk id="3" creationId="{F035E5C5-76E9-0BB3-E466-ADB699B225A4}"/>
          </ac:grpSpMkLst>
        </pc:grpChg>
        <pc:grpChg chg="mod topLvl">
          <ac:chgData name="Franziska Händschel" userId="e2149472-3187-4d00-b16a-a19eff6fc04a" providerId="ADAL" clId="{44B25DC1-8790-43F0-A65B-C0E47789FB38}" dt="2023-05-12T12:14:32.140" v="1866" actId="164"/>
          <ac:grpSpMkLst>
            <pc:docMk/>
            <pc:sldMk cId="2336911166" sldId="272"/>
            <ac:grpSpMk id="5" creationId="{6813C7AE-5E50-B39A-16E4-DB3B13FA563D}"/>
          </ac:grpSpMkLst>
        </pc:grpChg>
        <pc:grpChg chg="del mod topLvl">
          <ac:chgData name="Franziska Händschel" userId="e2149472-3187-4d00-b16a-a19eff6fc04a" providerId="ADAL" clId="{44B25DC1-8790-43F0-A65B-C0E47789FB38}" dt="2023-05-12T12:12:21.127" v="1806" actId="165"/>
          <ac:grpSpMkLst>
            <pc:docMk/>
            <pc:sldMk cId="2336911166" sldId="272"/>
            <ac:grpSpMk id="6" creationId="{7D10A6E3-281A-29AB-2FA3-7C50F3236367}"/>
          </ac:grpSpMkLst>
        </pc:grpChg>
        <pc:grpChg chg="del mod topLvl">
          <ac:chgData name="Franziska Händschel" userId="e2149472-3187-4d00-b16a-a19eff6fc04a" providerId="ADAL" clId="{44B25DC1-8790-43F0-A65B-C0E47789FB38}" dt="2023-05-12T12:15:12.879" v="1870" actId="21"/>
          <ac:grpSpMkLst>
            <pc:docMk/>
            <pc:sldMk cId="2336911166" sldId="272"/>
            <ac:grpSpMk id="7" creationId="{DEC9E62D-B90E-B65C-599C-D1D4604881F8}"/>
          </ac:grpSpMkLst>
        </pc:grpChg>
        <pc:grpChg chg="mod topLvl">
          <ac:chgData name="Franziska Händschel" userId="e2149472-3187-4d00-b16a-a19eff6fc04a" providerId="ADAL" clId="{44B25DC1-8790-43F0-A65B-C0E47789FB38}" dt="2023-05-12T12:14:32.140" v="1866" actId="164"/>
          <ac:grpSpMkLst>
            <pc:docMk/>
            <pc:sldMk cId="2336911166" sldId="272"/>
            <ac:grpSpMk id="21" creationId="{29A23B29-BFF5-6968-4DEE-FC2BA678A086}"/>
          </ac:grpSpMkLst>
        </pc:grpChg>
        <pc:grpChg chg="mod topLvl">
          <ac:chgData name="Franziska Händschel" userId="e2149472-3187-4d00-b16a-a19eff6fc04a" providerId="ADAL" clId="{44B25DC1-8790-43F0-A65B-C0E47789FB38}" dt="2023-05-12T12:14:32.140" v="1866" actId="164"/>
          <ac:grpSpMkLst>
            <pc:docMk/>
            <pc:sldMk cId="2336911166" sldId="272"/>
            <ac:grpSpMk id="22" creationId="{652B58BA-484C-FAA2-458F-A0DD3DE058EC}"/>
          </ac:grpSpMkLst>
        </pc:grpChg>
        <pc:grpChg chg="mod topLvl">
          <ac:chgData name="Franziska Händschel" userId="e2149472-3187-4d00-b16a-a19eff6fc04a" providerId="ADAL" clId="{44B25DC1-8790-43F0-A65B-C0E47789FB38}" dt="2023-05-12T12:14:32.140" v="1866" actId="164"/>
          <ac:grpSpMkLst>
            <pc:docMk/>
            <pc:sldMk cId="2336911166" sldId="272"/>
            <ac:grpSpMk id="23" creationId="{7FBC4234-896A-1339-5460-507A48051F59}"/>
          </ac:grpSpMkLst>
        </pc:grpChg>
        <pc:grpChg chg="mod topLvl">
          <ac:chgData name="Franziska Händschel" userId="e2149472-3187-4d00-b16a-a19eff6fc04a" providerId="ADAL" clId="{44B25DC1-8790-43F0-A65B-C0E47789FB38}" dt="2023-05-12T12:14:32.140" v="1866" actId="164"/>
          <ac:grpSpMkLst>
            <pc:docMk/>
            <pc:sldMk cId="2336911166" sldId="272"/>
            <ac:grpSpMk id="24" creationId="{9F0EB709-506D-9FB2-C73B-2B1891CEB76B}"/>
          </ac:grpSpMkLst>
        </pc:grpChg>
        <pc:grpChg chg="mod topLvl">
          <ac:chgData name="Franziska Händschel" userId="e2149472-3187-4d00-b16a-a19eff6fc04a" providerId="ADAL" clId="{44B25DC1-8790-43F0-A65B-C0E47789FB38}" dt="2023-05-12T12:14:32.140" v="1866" actId="164"/>
          <ac:grpSpMkLst>
            <pc:docMk/>
            <pc:sldMk cId="2336911166" sldId="272"/>
            <ac:grpSpMk id="25" creationId="{CEA58730-1051-F80B-B530-9973BAA63F3D}"/>
          </ac:grpSpMkLst>
        </pc:grpChg>
        <pc:grpChg chg="del mod topLvl">
          <ac:chgData name="Franziska Händschel" userId="e2149472-3187-4d00-b16a-a19eff6fc04a" providerId="ADAL" clId="{44B25DC1-8790-43F0-A65B-C0E47789FB38}" dt="2023-05-12T12:12:29.128" v="1807" actId="165"/>
          <ac:grpSpMkLst>
            <pc:docMk/>
            <pc:sldMk cId="2336911166" sldId="272"/>
            <ac:grpSpMk id="26" creationId="{88530142-F82C-79D7-AF18-728BC6635924}"/>
          </ac:grpSpMkLst>
        </pc:grpChg>
        <pc:grpChg chg="mod topLvl">
          <ac:chgData name="Franziska Händschel" userId="e2149472-3187-4d00-b16a-a19eff6fc04a" providerId="ADAL" clId="{44B25DC1-8790-43F0-A65B-C0E47789FB38}" dt="2023-05-12T12:14:32.140" v="1866" actId="164"/>
          <ac:grpSpMkLst>
            <pc:docMk/>
            <pc:sldMk cId="2336911166" sldId="272"/>
            <ac:grpSpMk id="27" creationId="{2E7B9296-FBE7-F195-0F3E-88DD0A46A880}"/>
          </ac:grpSpMkLst>
        </pc:grpChg>
        <pc:grpChg chg="mod">
          <ac:chgData name="Franziska Händschel" userId="e2149472-3187-4d00-b16a-a19eff6fc04a" providerId="ADAL" clId="{44B25DC1-8790-43F0-A65B-C0E47789FB38}" dt="2023-05-12T12:12:29.128" v="1807" actId="165"/>
          <ac:grpSpMkLst>
            <pc:docMk/>
            <pc:sldMk cId="2336911166" sldId="272"/>
            <ac:grpSpMk id="29" creationId="{DB8B15FD-374B-866A-6E72-2D7F09DB5D3F}"/>
          </ac:grpSpMkLst>
        </pc:grpChg>
        <pc:grpChg chg="mod">
          <ac:chgData name="Franziska Händschel" userId="e2149472-3187-4d00-b16a-a19eff6fc04a" providerId="ADAL" clId="{44B25DC1-8790-43F0-A65B-C0E47789FB38}" dt="2023-05-12T12:12:29.128" v="1807" actId="165"/>
          <ac:grpSpMkLst>
            <pc:docMk/>
            <pc:sldMk cId="2336911166" sldId="272"/>
            <ac:grpSpMk id="30" creationId="{8C5472CE-C8B9-69E9-FD65-8F3EDC6914A4}"/>
          </ac:grpSpMkLst>
        </pc:grpChg>
        <pc:grpChg chg="mod">
          <ac:chgData name="Franziska Händschel" userId="e2149472-3187-4d00-b16a-a19eff6fc04a" providerId="ADAL" clId="{44B25DC1-8790-43F0-A65B-C0E47789FB38}" dt="2023-05-12T12:12:29.128" v="1807" actId="165"/>
          <ac:grpSpMkLst>
            <pc:docMk/>
            <pc:sldMk cId="2336911166" sldId="272"/>
            <ac:grpSpMk id="31" creationId="{0E8C37A6-1752-D9B9-525A-C37EF4BD7204}"/>
          </ac:grpSpMkLst>
        </pc:grpChg>
        <pc:grpChg chg="mod">
          <ac:chgData name="Franziska Händschel" userId="e2149472-3187-4d00-b16a-a19eff6fc04a" providerId="ADAL" clId="{44B25DC1-8790-43F0-A65B-C0E47789FB38}" dt="2023-05-12T12:12:29.128" v="1807" actId="165"/>
          <ac:grpSpMkLst>
            <pc:docMk/>
            <pc:sldMk cId="2336911166" sldId="272"/>
            <ac:grpSpMk id="32" creationId="{2B17F637-B2A9-8B70-91B1-085130EFABBF}"/>
          </ac:grpSpMkLst>
        </pc:grpChg>
        <pc:grpChg chg="mod">
          <ac:chgData name="Franziska Händschel" userId="e2149472-3187-4d00-b16a-a19eff6fc04a" providerId="ADAL" clId="{44B25DC1-8790-43F0-A65B-C0E47789FB38}" dt="2023-05-12T12:12:21.127" v="1806" actId="165"/>
          <ac:grpSpMkLst>
            <pc:docMk/>
            <pc:sldMk cId="2336911166" sldId="272"/>
            <ac:grpSpMk id="42" creationId="{7EE6EF38-7CD9-B63B-6EFB-F24E8D9BA21C}"/>
          </ac:grpSpMkLst>
        </pc:grpChg>
        <pc:grpChg chg="mod">
          <ac:chgData name="Franziska Händschel" userId="e2149472-3187-4d00-b16a-a19eff6fc04a" providerId="ADAL" clId="{44B25DC1-8790-43F0-A65B-C0E47789FB38}" dt="2023-05-12T12:12:21.127" v="1806" actId="165"/>
          <ac:grpSpMkLst>
            <pc:docMk/>
            <pc:sldMk cId="2336911166" sldId="272"/>
            <ac:grpSpMk id="43" creationId="{967C6161-7DB5-EB86-F046-078246481F73}"/>
          </ac:grpSpMkLst>
        </pc:grpChg>
        <pc:grpChg chg="mod">
          <ac:chgData name="Franziska Händschel" userId="e2149472-3187-4d00-b16a-a19eff6fc04a" providerId="ADAL" clId="{44B25DC1-8790-43F0-A65B-C0E47789FB38}" dt="2023-05-12T12:12:21.127" v="1806" actId="165"/>
          <ac:grpSpMkLst>
            <pc:docMk/>
            <pc:sldMk cId="2336911166" sldId="272"/>
            <ac:grpSpMk id="44" creationId="{16B23026-2700-6463-2371-9F7C9EB718F8}"/>
          </ac:grpSpMkLst>
        </pc:grpChg>
        <pc:grpChg chg="mod">
          <ac:chgData name="Franziska Händschel" userId="e2149472-3187-4d00-b16a-a19eff6fc04a" providerId="ADAL" clId="{44B25DC1-8790-43F0-A65B-C0E47789FB38}" dt="2023-05-12T12:12:21.127" v="1806" actId="165"/>
          <ac:grpSpMkLst>
            <pc:docMk/>
            <pc:sldMk cId="2336911166" sldId="272"/>
            <ac:grpSpMk id="45" creationId="{6264597C-C74D-0648-AC88-CE1B48784CAC}"/>
          </ac:grpSpMkLst>
        </pc:grpChg>
        <pc:grpChg chg="mod">
          <ac:chgData name="Franziska Händschel" userId="e2149472-3187-4d00-b16a-a19eff6fc04a" providerId="ADAL" clId="{44B25DC1-8790-43F0-A65B-C0E47789FB38}" dt="2023-05-12T12:12:21.127" v="1806" actId="165"/>
          <ac:grpSpMkLst>
            <pc:docMk/>
            <pc:sldMk cId="2336911166" sldId="272"/>
            <ac:grpSpMk id="46" creationId="{F538F587-F9B7-A9BC-9D09-33AA89386FA1}"/>
          </ac:grpSpMkLst>
        </pc:grpChg>
        <pc:grpChg chg="mod">
          <ac:chgData name="Franziska Händschel" userId="e2149472-3187-4d00-b16a-a19eff6fc04a" providerId="ADAL" clId="{44B25DC1-8790-43F0-A65B-C0E47789FB38}" dt="2023-05-12T12:12:21.127" v="1806" actId="165"/>
          <ac:grpSpMkLst>
            <pc:docMk/>
            <pc:sldMk cId="2336911166" sldId="272"/>
            <ac:grpSpMk id="56" creationId="{B87FA12C-B009-DF47-9798-FA52CA63770B}"/>
          </ac:grpSpMkLst>
        </pc:grpChg>
        <pc:grpChg chg="mod">
          <ac:chgData name="Franziska Händschel" userId="e2149472-3187-4d00-b16a-a19eff6fc04a" providerId="ADAL" clId="{44B25DC1-8790-43F0-A65B-C0E47789FB38}" dt="2023-05-12T12:12:21.127" v="1806" actId="165"/>
          <ac:grpSpMkLst>
            <pc:docMk/>
            <pc:sldMk cId="2336911166" sldId="272"/>
            <ac:grpSpMk id="57" creationId="{77F3B199-62B5-BC35-9B70-A0A8CC061767}"/>
          </ac:grpSpMkLst>
        </pc:grpChg>
        <pc:grpChg chg="mod">
          <ac:chgData name="Franziska Händschel" userId="e2149472-3187-4d00-b16a-a19eff6fc04a" providerId="ADAL" clId="{44B25DC1-8790-43F0-A65B-C0E47789FB38}" dt="2023-05-12T12:12:21.127" v="1806" actId="165"/>
          <ac:grpSpMkLst>
            <pc:docMk/>
            <pc:sldMk cId="2336911166" sldId="272"/>
            <ac:grpSpMk id="58" creationId="{D6115CF8-4987-96F2-C8C5-E57714418748}"/>
          </ac:grpSpMkLst>
        </pc:grpChg>
        <pc:grpChg chg="mod">
          <ac:chgData name="Franziska Händschel" userId="e2149472-3187-4d00-b16a-a19eff6fc04a" providerId="ADAL" clId="{44B25DC1-8790-43F0-A65B-C0E47789FB38}" dt="2023-05-12T12:12:21.127" v="1806" actId="165"/>
          <ac:grpSpMkLst>
            <pc:docMk/>
            <pc:sldMk cId="2336911166" sldId="272"/>
            <ac:grpSpMk id="59" creationId="{22681A25-2167-44E2-0522-1DD0647253F9}"/>
          </ac:grpSpMkLst>
        </pc:grpChg>
        <pc:grpChg chg="mod">
          <ac:chgData name="Franziska Händschel" userId="e2149472-3187-4d00-b16a-a19eff6fc04a" providerId="ADAL" clId="{44B25DC1-8790-43F0-A65B-C0E47789FB38}" dt="2023-05-12T12:12:21.127" v="1806" actId="165"/>
          <ac:grpSpMkLst>
            <pc:docMk/>
            <pc:sldMk cId="2336911166" sldId="272"/>
            <ac:grpSpMk id="66" creationId="{A44E672B-7746-A689-3D00-194863DBE208}"/>
          </ac:grpSpMkLst>
        </pc:grpChg>
        <pc:grpChg chg="mod">
          <ac:chgData name="Franziska Händschel" userId="e2149472-3187-4d00-b16a-a19eff6fc04a" providerId="ADAL" clId="{44B25DC1-8790-43F0-A65B-C0E47789FB38}" dt="2023-05-12T12:12:21.127" v="1806" actId="165"/>
          <ac:grpSpMkLst>
            <pc:docMk/>
            <pc:sldMk cId="2336911166" sldId="272"/>
            <ac:grpSpMk id="68" creationId="{A8F39098-6D0B-3363-3FC4-3B38F5EDDE35}"/>
          </ac:grpSpMkLst>
        </pc:grpChg>
        <pc:grpChg chg="mod">
          <ac:chgData name="Franziska Händschel" userId="e2149472-3187-4d00-b16a-a19eff6fc04a" providerId="ADAL" clId="{44B25DC1-8790-43F0-A65B-C0E47789FB38}" dt="2023-05-12T12:12:21.127" v="1806" actId="165"/>
          <ac:grpSpMkLst>
            <pc:docMk/>
            <pc:sldMk cId="2336911166" sldId="272"/>
            <ac:grpSpMk id="69" creationId="{19ABA114-8FE2-4AFA-46AB-F6EA17DC7D5E}"/>
          </ac:grpSpMkLst>
        </pc:grpChg>
        <pc:grpChg chg="mod">
          <ac:chgData name="Franziska Händschel" userId="e2149472-3187-4d00-b16a-a19eff6fc04a" providerId="ADAL" clId="{44B25DC1-8790-43F0-A65B-C0E47789FB38}" dt="2023-05-12T12:12:21.127" v="1806" actId="165"/>
          <ac:grpSpMkLst>
            <pc:docMk/>
            <pc:sldMk cId="2336911166" sldId="272"/>
            <ac:grpSpMk id="70" creationId="{AEB8A15F-6A67-8C2E-D457-06083171ADB9}"/>
          </ac:grpSpMkLst>
        </pc:grpChg>
        <pc:grpChg chg="mod">
          <ac:chgData name="Franziska Händschel" userId="e2149472-3187-4d00-b16a-a19eff6fc04a" providerId="ADAL" clId="{44B25DC1-8790-43F0-A65B-C0E47789FB38}" dt="2023-05-12T12:12:21.127" v="1806" actId="165"/>
          <ac:grpSpMkLst>
            <pc:docMk/>
            <pc:sldMk cId="2336911166" sldId="272"/>
            <ac:grpSpMk id="71" creationId="{E65E9B95-8F9E-CED2-E996-83013D8EDF1D}"/>
          </ac:grpSpMkLst>
        </pc:grpChg>
        <pc:grpChg chg="mod">
          <ac:chgData name="Franziska Händschel" userId="e2149472-3187-4d00-b16a-a19eff6fc04a" providerId="ADAL" clId="{44B25DC1-8790-43F0-A65B-C0E47789FB38}" dt="2023-05-12T12:12:21.127" v="1806" actId="165"/>
          <ac:grpSpMkLst>
            <pc:docMk/>
            <pc:sldMk cId="2336911166" sldId="272"/>
            <ac:grpSpMk id="80" creationId="{80797D4B-9955-54E4-5B81-21AB5A294FF4}"/>
          </ac:grpSpMkLst>
        </pc:grpChg>
        <pc:grpChg chg="mod">
          <ac:chgData name="Franziska Händschel" userId="e2149472-3187-4d00-b16a-a19eff6fc04a" providerId="ADAL" clId="{44B25DC1-8790-43F0-A65B-C0E47789FB38}" dt="2023-05-12T12:12:21.127" v="1806" actId="165"/>
          <ac:grpSpMkLst>
            <pc:docMk/>
            <pc:sldMk cId="2336911166" sldId="272"/>
            <ac:grpSpMk id="82" creationId="{5631E871-3179-5164-FBAB-8D9EAE806D0A}"/>
          </ac:grpSpMkLst>
        </pc:grpChg>
        <pc:grpChg chg="mod">
          <ac:chgData name="Franziska Händschel" userId="e2149472-3187-4d00-b16a-a19eff6fc04a" providerId="ADAL" clId="{44B25DC1-8790-43F0-A65B-C0E47789FB38}" dt="2023-05-12T12:12:21.127" v="1806" actId="165"/>
          <ac:grpSpMkLst>
            <pc:docMk/>
            <pc:sldMk cId="2336911166" sldId="272"/>
            <ac:grpSpMk id="83" creationId="{9B430B87-3318-3DB7-C034-7DFA07425971}"/>
          </ac:grpSpMkLst>
        </pc:grpChg>
        <pc:grpChg chg="mod">
          <ac:chgData name="Franziska Händschel" userId="e2149472-3187-4d00-b16a-a19eff6fc04a" providerId="ADAL" clId="{44B25DC1-8790-43F0-A65B-C0E47789FB38}" dt="2023-05-12T12:12:21.127" v="1806" actId="165"/>
          <ac:grpSpMkLst>
            <pc:docMk/>
            <pc:sldMk cId="2336911166" sldId="272"/>
            <ac:grpSpMk id="84" creationId="{F7F3CAC5-FA73-52C7-792C-663CFA2888AB}"/>
          </ac:grpSpMkLst>
        </pc:grpChg>
        <pc:grpChg chg="mod">
          <ac:chgData name="Franziska Händschel" userId="e2149472-3187-4d00-b16a-a19eff6fc04a" providerId="ADAL" clId="{44B25DC1-8790-43F0-A65B-C0E47789FB38}" dt="2023-05-12T12:12:21.127" v="1806" actId="165"/>
          <ac:grpSpMkLst>
            <pc:docMk/>
            <pc:sldMk cId="2336911166" sldId="272"/>
            <ac:grpSpMk id="92" creationId="{83983B57-0886-5BC3-CB16-9DDAA22F559D}"/>
          </ac:grpSpMkLst>
        </pc:grpChg>
        <pc:grpChg chg="mod">
          <ac:chgData name="Franziska Händschel" userId="e2149472-3187-4d00-b16a-a19eff6fc04a" providerId="ADAL" clId="{44B25DC1-8790-43F0-A65B-C0E47789FB38}" dt="2023-05-12T12:12:21.127" v="1806" actId="165"/>
          <ac:grpSpMkLst>
            <pc:docMk/>
            <pc:sldMk cId="2336911166" sldId="272"/>
            <ac:grpSpMk id="93" creationId="{6F0C8544-5143-2872-2A2A-94E3AF24444A}"/>
          </ac:grpSpMkLst>
        </pc:grpChg>
        <pc:grpChg chg="mod">
          <ac:chgData name="Franziska Händschel" userId="e2149472-3187-4d00-b16a-a19eff6fc04a" providerId="ADAL" clId="{44B25DC1-8790-43F0-A65B-C0E47789FB38}" dt="2023-05-12T12:12:21.127" v="1806" actId="165"/>
          <ac:grpSpMkLst>
            <pc:docMk/>
            <pc:sldMk cId="2336911166" sldId="272"/>
            <ac:grpSpMk id="94" creationId="{2F71558E-0718-98A6-42B1-797BB9E3EB85}"/>
          </ac:grpSpMkLst>
        </pc:grpChg>
        <pc:grpChg chg="mod">
          <ac:chgData name="Franziska Händschel" userId="e2149472-3187-4d00-b16a-a19eff6fc04a" providerId="ADAL" clId="{44B25DC1-8790-43F0-A65B-C0E47789FB38}" dt="2023-05-12T12:12:21.127" v="1806" actId="165"/>
          <ac:grpSpMkLst>
            <pc:docMk/>
            <pc:sldMk cId="2336911166" sldId="272"/>
            <ac:grpSpMk id="95" creationId="{607AD8BA-910F-869A-B67C-079F2C677C77}"/>
          </ac:grpSpMkLst>
        </pc:grpChg>
        <pc:grpChg chg="mod">
          <ac:chgData name="Franziska Händschel" userId="e2149472-3187-4d00-b16a-a19eff6fc04a" providerId="ADAL" clId="{44B25DC1-8790-43F0-A65B-C0E47789FB38}" dt="2023-05-12T12:12:21.127" v="1806" actId="165"/>
          <ac:grpSpMkLst>
            <pc:docMk/>
            <pc:sldMk cId="2336911166" sldId="272"/>
            <ac:grpSpMk id="96" creationId="{3495E6A3-D586-3CB2-4BFD-26DDC1BD465D}"/>
          </ac:grpSpMkLst>
        </pc:grpChg>
        <pc:grpChg chg="mod">
          <ac:chgData name="Franziska Händschel" userId="e2149472-3187-4d00-b16a-a19eff6fc04a" providerId="ADAL" clId="{44B25DC1-8790-43F0-A65B-C0E47789FB38}" dt="2023-05-12T12:12:15.690" v="1805" actId="165"/>
          <ac:grpSpMkLst>
            <pc:docMk/>
            <pc:sldMk cId="2336911166" sldId="272"/>
            <ac:grpSpMk id="105" creationId="{1C3755CA-1BC7-B903-9039-52A06EF3C868}"/>
          </ac:grpSpMkLst>
        </pc:grpChg>
        <pc:grpChg chg="mod">
          <ac:chgData name="Franziska Händschel" userId="e2149472-3187-4d00-b16a-a19eff6fc04a" providerId="ADAL" clId="{44B25DC1-8790-43F0-A65B-C0E47789FB38}" dt="2023-05-12T12:12:15.690" v="1805" actId="165"/>
          <ac:grpSpMkLst>
            <pc:docMk/>
            <pc:sldMk cId="2336911166" sldId="272"/>
            <ac:grpSpMk id="106" creationId="{4724219C-7A7E-2FD7-5438-7B01EDF8E485}"/>
          </ac:grpSpMkLst>
        </pc:grpChg>
        <pc:grpChg chg="mod">
          <ac:chgData name="Franziska Händschel" userId="e2149472-3187-4d00-b16a-a19eff6fc04a" providerId="ADAL" clId="{44B25DC1-8790-43F0-A65B-C0E47789FB38}" dt="2023-05-12T12:12:15.690" v="1805" actId="165"/>
          <ac:grpSpMkLst>
            <pc:docMk/>
            <pc:sldMk cId="2336911166" sldId="272"/>
            <ac:grpSpMk id="107" creationId="{DE16A2E7-11F4-6FF6-885C-EC7251A1E156}"/>
          </ac:grpSpMkLst>
        </pc:grpChg>
        <pc:grpChg chg="mod">
          <ac:chgData name="Franziska Händschel" userId="e2149472-3187-4d00-b16a-a19eff6fc04a" providerId="ADAL" clId="{44B25DC1-8790-43F0-A65B-C0E47789FB38}" dt="2023-05-12T12:12:15.690" v="1805" actId="165"/>
          <ac:grpSpMkLst>
            <pc:docMk/>
            <pc:sldMk cId="2336911166" sldId="272"/>
            <ac:grpSpMk id="108" creationId="{CAC8F12C-CF45-2931-1A65-67704625577B}"/>
          </ac:grpSpMkLst>
        </pc:grpChg>
        <pc:grpChg chg="mod">
          <ac:chgData name="Franziska Händschel" userId="e2149472-3187-4d00-b16a-a19eff6fc04a" providerId="ADAL" clId="{44B25DC1-8790-43F0-A65B-C0E47789FB38}" dt="2023-05-12T12:12:15.690" v="1805" actId="165"/>
          <ac:grpSpMkLst>
            <pc:docMk/>
            <pc:sldMk cId="2336911166" sldId="272"/>
            <ac:grpSpMk id="109" creationId="{80BB0118-75E1-0CD1-D84D-5CECC3DC9BDA}"/>
          </ac:grpSpMkLst>
        </pc:grpChg>
        <pc:grpChg chg="mod">
          <ac:chgData name="Franziska Händschel" userId="e2149472-3187-4d00-b16a-a19eff6fc04a" providerId="ADAL" clId="{44B25DC1-8790-43F0-A65B-C0E47789FB38}" dt="2023-05-12T12:12:15.690" v="1805" actId="165"/>
          <ac:grpSpMkLst>
            <pc:docMk/>
            <pc:sldMk cId="2336911166" sldId="272"/>
            <ac:grpSpMk id="110" creationId="{381C61D5-EA04-95FF-A489-7B45A275CC8F}"/>
          </ac:grpSpMkLst>
        </pc:grpChg>
        <pc:grpChg chg="mod">
          <ac:chgData name="Franziska Händschel" userId="e2149472-3187-4d00-b16a-a19eff6fc04a" providerId="ADAL" clId="{44B25DC1-8790-43F0-A65B-C0E47789FB38}" dt="2023-05-12T12:12:15.690" v="1805" actId="165"/>
          <ac:grpSpMkLst>
            <pc:docMk/>
            <pc:sldMk cId="2336911166" sldId="272"/>
            <ac:grpSpMk id="111" creationId="{8D31CB5A-5723-CF90-7F88-53967C029637}"/>
          </ac:grpSpMkLst>
        </pc:grpChg>
        <pc:grpChg chg="mod">
          <ac:chgData name="Franziska Händschel" userId="e2149472-3187-4d00-b16a-a19eff6fc04a" providerId="ADAL" clId="{44B25DC1-8790-43F0-A65B-C0E47789FB38}" dt="2023-05-12T12:12:15.690" v="1805" actId="165"/>
          <ac:grpSpMkLst>
            <pc:docMk/>
            <pc:sldMk cId="2336911166" sldId="272"/>
            <ac:grpSpMk id="113" creationId="{25540C4F-5E43-71A7-4A12-F5B201105E9E}"/>
          </ac:grpSpMkLst>
        </pc:grpChg>
        <pc:grpChg chg="mod">
          <ac:chgData name="Franziska Händschel" userId="e2149472-3187-4d00-b16a-a19eff6fc04a" providerId="ADAL" clId="{44B25DC1-8790-43F0-A65B-C0E47789FB38}" dt="2023-05-12T12:12:15.690" v="1805" actId="165"/>
          <ac:grpSpMkLst>
            <pc:docMk/>
            <pc:sldMk cId="2336911166" sldId="272"/>
            <ac:grpSpMk id="114" creationId="{300A4BF9-37BE-0E07-4598-2808618E0BE0}"/>
          </ac:grpSpMkLst>
        </pc:grpChg>
        <pc:grpChg chg="mod">
          <ac:chgData name="Franziska Händschel" userId="e2149472-3187-4d00-b16a-a19eff6fc04a" providerId="ADAL" clId="{44B25DC1-8790-43F0-A65B-C0E47789FB38}" dt="2023-05-12T12:12:15.690" v="1805" actId="165"/>
          <ac:grpSpMkLst>
            <pc:docMk/>
            <pc:sldMk cId="2336911166" sldId="272"/>
            <ac:grpSpMk id="115" creationId="{AF7D4485-1310-160E-D9C3-92142B0E230A}"/>
          </ac:grpSpMkLst>
        </pc:grpChg>
        <pc:grpChg chg="mod">
          <ac:chgData name="Franziska Händschel" userId="e2149472-3187-4d00-b16a-a19eff6fc04a" providerId="ADAL" clId="{44B25DC1-8790-43F0-A65B-C0E47789FB38}" dt="2023-05-12T12:12:15.690" v="1805" actId="165"/>
          <ac:grpSpMkLst>
            <pc:docMk/>
            <pc:sldMk cId="2336911166" sldId="272"/>
            <ac:grpSpMk id="122" creationId="{DFFDAF03-E962-665F-D3F3-A6DFABD4BEDE}"/>
          </ac:grpSpMkLst>
        </pc:grpChg>
        <pc:grpChg chg="mod">
          <ac:chgData name="Franziska Händschel" userId="e2149472-3187-4d00-b16a-a19eff6fc04a" providerId="ADAL" clId="{44B25DC1-8790-43F0-A65B-C0E47789FB38}" dt="2023-05-12T12:12:15.690" v="1805" actId="165"/>
          <ac:grpSpMkLst>
            <pc:docMk/>
            <pc:sldMk cId="2336911166" sldId="272"/>
            <ac:grpSpMk id="124" creationId="{ADD0A7B0-2672-618A-74E2-E3EF05B268DE}"/>
          </ac:grpSpMkLst>
        </pc:grpChg>
        <pc:grpChg chg="mod">
          <ac:chgData name="Franziska Händschel" userId="e2149472-3187-4d00-b16a-a19eff6fc04a" providerId="ADAL" clId="{44B25DC1-8790-43F0-A65B-C0E47789FB38}" dt="2023-05-12T12:12:15.690" v="1805" actId="165"/>
          <ac:grpSpMkLst>
            <pc:docMk/>
            <pc:sldMk cId="2336911166" sldId="272"/>
            <ac:grpSpMk id="125" creationId="{2D40BEF6-9E0A-1FF6-6385-9B7F66FF6280}"/>
          </ac:grpSpMkLst>
        </pc:grpChg>
        <pc:grpChg chg="mod">
          <ac:chgData name="Franziska Händschel" userId="e2149472-3187-4d00-b16a-a19eff6fc04a" providerId="ADAL" clId="{44B25DC1-8790-43F0-A65B-C0E47789FB38}" dt="2023-05-12T12:12:15.690" v="1805" actId="165"/>
          <ac:grpSpMkLst>
            <pc:docMk/>
            <pc:sldMk cId="2336911166" sldId="272"/>
            <ac:grpSpMk id="126" creationId="{34952AA4-8D56-F7DD-A041-D77792894AEC}"/>
          </ac:grpSpMkLst>
        </pc:grpChg>
        <pc:grpChg chg="mod">
          <ac:chgData name="Franziska Händschel" userId="e2149472-3187-4d00-b16a-a19eff6fc04a" providerId="ADAL" clId="{44B25DC1-8790-43F0-A65B-C0E47789FB38}" dt="2023-05-12T12:12:15.690" v="1805" actId="165"/>
          <ac:grpSpMkLst>
            <pc:docMk/>
            <pc:sldMk cId="2336911166" sldId="272"/>
            <ac:grpSpMk id="134" creationId="{3B5AE27D-7F75-C7AC-6420-6E266B51EE9C}"/>
          </ac:grpSpMkLst>
        </pc:grpChg>
        <pc:grpChg chg="mod">
          <ac:chgData name="Franziska Händschel" userId="e2149472-3187-4d00-b16a-a19eff6fc04a" providerId="ADAL" clId="{44B25DC1-8790-43F0-A65B-C0E47789FB38}" dt="2023-05-12T12:12:15.690" v="1805" actId="165"/>
          <ac:grpSpMkLst>
            <pc:docMk/>
            <pc:sldMk cId="2336911166" sldId="272"/>
            <ac:grpSpMk id="135" creationId="{3BD2474E-9AEA-F4D9-97DA-DF0F05E75847}"/>
          </ac:grpSpMkLst>
        </pc:grpChg>
        <pc:grpChg chg="mod">
          <ac:chgData name="Franziska Händschel" userId="e2149472-3187-4d00-b16a-a19eff6fc04a" providerId="ADAL" clId="{44B25DC1-8790-43F0-A65B-C0E47789FB38}" dt="2023-05-12T12:12:15.690" v="1805" actId="165"/>
          <ac:grpSpMkLst>
            <pc:docMk/>
            <pc:sldMk cId="2336911166" sldId="272"/>
            <ac:grpSpMk id="136" creationId="{AEAEFCB5-5FED-F953-30F7-4A31E92E0072}"/>
          </ac:grpSpMkLst>
        </pc:grpChg>
        <pc:grpChg chg="mod">
          <ac:chgData name="Franziska Händschel" userId="e2149472-3187-4d00-b16a-a19eff6fc04a" providerId="ADAL" clId="{44B25DC1-8790-43F0-A65B-C0E47789FB38}" dt="2023-05-12T12:12:15.690" v="1805" actId="165"/>
          <ac:grpSpMkLst>
            <pc:docMk/>
            <pc:sldMk cId="2336911166" sldId="272"/>
            <ac:grpSpMk id="137" creationId="{44FF8C51-D555-6E40-9CB2-94481F009334}"/>
          </ac:grpSpMkLst>
        </pc:grpChg>
        <pc:grpChg chg="mod">
          <ac:chgData name="Franziska Händschel" userId="e2149472-3187-4d00-b16a-a19eff6fc04a" providerId="ADAL" clId="{44B25DC1-8790-43F0-A65B-C0E47789FB38}" dt="2023-05-12T12:12:15.690" v="1805" actId="165"/>
          <ac:grpSpMkLst>
            <pc:docMk/>
            <pc:sldMk cId="2336911166" sldId="272"/>
            <ac:grpSpMk id="138" creationId="{964D4213-1268-5B8B-87F7-613E82B59E3E}"/>
          </ac:grpSpMkLst>
        </pc:grpChg>
        <pc:grpChg chg="mod">
          <ac:chgData name="Franziska Händschel" userId="e2149472-3187-4d00-b16a-a19eff6fc04a" providerId="ADAL" clId="{44B25DC1-8790-43F0-A65B-C0E47789FB38}" dt="2023-05-12T12:12:15.690" v="1805" actId="165"/>
          <ac:grpSpMkLst>
            <pc:docMk/>
            <pc:sldMk cId="2336911166" sldId="272"/>
            <ac:grpSpMk id="147" creationId="{CF1887A7-E071-0095-0A2C-BF88235CA736}"/>
          </ac:grpSpMkLst>
        </pc:grpChg>
        <pc:grpChg chg="mod">
          <ac:chgData name="Franziska Händschel" userId="e2149472-3187-4d00-b16a-a19eff6fc04a" providerId="ADAL" clId="{44B25DC1-8790-43F0-A65B-C0E47789FB38}" dt="2023-05-12T12:12:15.690" v="1805" actId="165"/>
          <ac:grpSpMkLst>
            <pc:docMk/>
            <pc:sldMk cId="2336911166" sldId="272"/>
            <ac:grpSpMk id="149" creationId="{F4A63A21-1EF6-4BDF-4741-C28E3F1155E5}"/>
          </ac:grpSpMkLst>
        </pc:grpChg>
        <pc:grpChg chg="mod">
          <ac:chgData name="Franziska Händschel" userId="e2149472-3187-4d00-b16a-a19eff6fc04a" providerId="ADAL" clId="{44B25DC1-8790-43F0-A65B-C0E47789FB38}" dt="2023-05-12T12:12:15.690" v="1805" actId="165"/>
          <ac:grpSpMkLst>
            <pc:docMk/>
            <pc:sldMk cId="2336911166" sldId="272"/>
            <ac:grpSpMk id="150" creationId="{CD6E8D97-FDB1-AE9B-D119-5218E0933EB7}"/>
          </ac:grpSpMkLst>
        </pc:grpChg>
        <pc:grpChg chg="mod">
          <ac:chgData name="Franziska Händschel" userId="e2149472-3187-4d00-b16a-a19eff6fc04a" providerId="ADAL" clId="{44B25DC1-8790-43F0-A65B-C0E47789FB38}" dt="2023-05-12T12:12:15.690" v="1805" actId="165"/>
          <ac:grpSpMkLst>
            <pc:docMk/>
            <pc:sldMk cId="2336911166" sldId="272"/>
            <ac:grpSpMk id="151" creationId="{0AFFD43A-DACD-F561-2675-BA1AA86755EC}"/>
          </ac:grpSpMkLst>
        </pc:grpChg>
        <pc:grpChg chg="mod">
          <ac:chgData name="Franziska Händschel" userId="e2149472-3187-4d00-b16a-a19eff6fc04a" providerId="ADAL" clId="{44B25DC1-8790-43F0-A65B-C0E47789FB38}" dt="2023-05-12T12:12:15.690" v="1805" actId="165"/>
          <ac:grpSpMkLst>
            <pc:docMk/>
            <pc:sldMk cId="2336911166" sldId="272"/>
            <ac:grpSpMk id="152" creationId="{A9CC8B2C-23A3-4715-769C-179F06AA6EC6}"/>
          </ac:grpSpMkLst>
        </pc:grpChg>
        <pc:grpChg chg="mod">
          <ac:chgData name="Franziska Händschel" userId="e2149472-3187-4d00-b16a-a19eff6fc04a" providerId="ADAL" clId="{44B25DC1-8790-43F0-A65B-C0E47789FB38}" dt="2023-05-12T12:12:15.690" v="1805" actId="165"/>
          <ac:grpSpMkLst>
            <pc:docMk/>
            <pc:sldMk cId="2336911166" sldId="272"/>
            <ac:grpSpMk id="161" creationId="{1FF3F30B-565D-F835-E723-7A0959854A52}"/>
          </ac:grpSpMkLst>
        </pc:grpChg>
        <pc:grpChg chg="mod">
          <ac:chgData name="Franziska Händschel" userId="e2149472-3187-4d00-b16a-a19eff6fc04a" providerId="ADAL" clId="{44B25DC1-8790-43F0-A65B-C0E47789FB38}" dt="2023-05-12T12:12:15.690" v="1805" actId="165"/>
          <ac:grpSpMkLst>
            <pc:docMk/>
            <pc:sldMk cId="2336911166" sldId="272"/>
            <ac:grpSpMk id="163" creationId="{AD44C3F1-A26E-C51C-1DCB-C6319AA4BE7B}"/>
          </ac:grpSpMkLst>
        </pc:grpChg>
        <pc:grpChg chg="mod">
          <ac:chgData name="Franziska Händschel" userId="e2149472-3187-4d00-b16a-a19eff6fc04a" providerId="ADAL" clId="{44B25DC1-8790-43F0-A65B-C0E47789FB38}" dt="2023-05-12T12:12:15.690" v="1805" actId="165"/>
          <ac:grpSpMkLst>
            <pc:docMk/>
            <pc:sldMk cId="2336911166" sldId="272"/>
            <ac:grpSpMk id="164" creationId="{0E3E0089-0AC7-194E-F328-531A5EB99907}"/>
          </ac:grpSpMkLst>
        </pc:grpChg>
        <pc:grpChg chg="mod">
          <ac:chgData name="Franziska Händschel" userId="e2149472-3187-4d00-b16a-a19eff6fc04a" providerId="ADAL" clId="{44B25DC1-8790-43F0-A65B-C0E47789FB38}" dt="2023-05-12T12:12:15.690" v="1805" actId="165"/>
          <ac:grpSpMkLst>
            <pc:docMk/>
            <pc:sldMk cId="2336911166" sldId="272"/>
            <ac:grpSpMk id="165" creationId="{19F74C7D-7E9F-4052-CE6B-0BDFA46612EC}"/>
          </ac:grpSpMkLst>
        </pc:grpChg>
        <pc:grpChg chg="mod">
          <ac:chgData name="Franziska Händschel" userId="e2149472-3187-4d00-b16a-a19eff6fc04a" providerId="ADAL" clId="{44B25DC1-8790-43F0-A65B-C0E47789FB38}" dt="2023-05-12T12:12:15.690" v="1805" actId="165"/>
          <ac:grpSpMkLst>
            <pc:docMk/>
            <pc:sldMk cId="2336911166" sldId="272"/>
            <ac:grpSpMk id="166" creationId="{BECA36D6-EEC1-84EA-FDAC-9C469BC4AC61}"/>
          </ac:grpSpMkLst>
        </pc:grpChg>
        <pc:grpChg chg="mod">
          <ac:chgData name="Franziska Händschel" userId="e2149472-3187-4d00-b16a-a19eff6fc04a" providerId="ADAL" clId="{44B25DC1-8790-43F0-A65B-C0E47789FB38}" dt="2023-05-12T12:12:15.690" v="1805" actId="165"/>
          <ac:grpSpMkLst>
            <pc:docMk/>
            <pc:sldMk cId="2336911166" sldId="272"/>
            <ac:grpSpMk id="175" creationId="{07633C8E-603A-834A-4FB4-C58DC6F5AE77}"/>
          </ac:grpSpMkLst>
        </pc:grpChg>
        <pc:grpChg chg="mod">
          <ac:chgData name="Franziska Händschel" userId="e2149472-3187-4d00-b16a-a19eff6fc04a" providerId="ADAL" clId="{44B25DC1-8790-43F0-A65B-C0E47789FB38}" dt="2023-05-12T12:12:15.690" v="1805" actId="165"/>
          <ac:grpSpMkLst>
            <pc:docMk/>
            <pc:sldMk cId="2336911166" sldId="272"/>
            <ac:grpSpMk id="177" creationId="{BD9C5ADE-65F2-2397-E7DD-F9A68EB0A92B}"/>
          </ac:grpSpMkLst>
        </pc:grpChg>
        <pc:grpChg chg="mod">
          <ac:chgData name="Franziska Händschel" userId="e2149472-3187-4d00-b16a-a19eff6fc04a" providerId="ADAL" clId="{44B25DC1-8790-43F0-A65B-C0E47789FB38}" dt="2023-05-12T12:12:15.690" v="1805" actId="165"/>
          <ac:grpSpMkLst>
            <pc:docMk/>
            <pc:sldMk cId="2336911166" sldId="272"/>
            <ac:grpSpMk id="178" creationId="{8E1C9DCE-A1A2-BF59-8CE3-D409119977D9}"/>
          </ac:grpSpMkLst>
        </pc:grpChg>
        <pc:grpChg chg="mod">
          <ac:chgData name="Franziska Händschel" userId="e2149472-3187-4d00-b16a-a19eff6fc04a" providerId="ADAL" clId="{44B25DC1-8790-43F0-A65B-C0E47789FB38}" dt="2023-05-12T12:12:15.690" v="1805" actId="165"/>
          <ac:grpSpMkLst>
            <pc:docMk/>
            <pc:sldMk cId="2336911166" sldId="272"/>
            <ac:grpSpMk id="179" creationId="{5969C161-7E30-93B1-724C-279F30D9E42F}"/>
          </ac:grpSpMkLst>
        </pc:grpChg>
        <pc:grpChg chg="mod">
          <ac:chgData name="Franziska Händschel" userId="e2149472-3187-4d00-b16a-a19eff6fc04a" providerId="ADAL" clId="{44B25DC1-8790-43F0-A65B-C0E47789FB38}" dt="2023-05-12T12:12:15.690" v="1805" actId="165"/>
          <ac:grpSpMkLst>
            <pc:docMk/>
            <pc:sldMk cId="2336911166" sldId="272"/>
            <ac:grpSpMk id="180" creationId="{622AF2B4-42C0-A6A7-CE89-7BB4E55D3605}"/>
          </ac:grpSpMkLst>
        </pc:grpChg>
        <pc:grpChg chg="add del mod">
          <ac:chgData name="Franziska Händschel" userId="e2149472-3187-4d00-b16a-a19eff6fc04a" providerId="ADAL" clId="{44B25DC1-8790-43F0-A65B-C0E47789FB38}" dt="2023-05-12T12:15:12.879" v="1870" actId="21"/>
          <ac:grpSpMkLst>
            <pc:docMk/>
            <pc:sldMk cId="2336911166" sldId="272"/>
            <ac:grpSpMk id="189" creationId="{2DF49361-8311-BE36-43BF-D13FEF6DFAFC}"/>
          </ac:grpSpMkLst>
        </pc:grpChg>
        <pc:picChg chg="mod">
          <ac:chgData name="Franziska Händschel" userId="e2149472-3187-4d00-b16a-a19eff6fc04a" providerId="ADAL" clId="{44B25DC1-8790-43F0-A65B-C0E47789FB38}" dt="2023-05-12T12:12:29.128" v="1807" actId="165"/>
          <ac:picMkLst>
            <pc:docMk/>
            <pc:sldMk cId="2336911166" sldId="272"/>
            <ac:picMk id="34" creationId="{5E8F95DD-1117-241E-84E8-65CC6A169717}"/>
          </ac:picMkLst>
        </pc:picChg>
        <pc:picChg chg="mod">
          <ac:chgData name="Franziska Händschel" userId="e2149472-3187-4d00-b16a-a19eff6fc04a" providerId="ADAL" clId="{44B25DC1-8790-43F0-A65B-C0E47789FB38}" dt="2023-05-12T12:12:29.128" v="1807" actId="165"/>
          <ac:picMkLst>
            <pc:docMk/>
            <pc:sldMk cId="2336911166" sldId="272"/>
            <ac:picMk id="36" creationId="{9B8FAF1C-856A-0418-0511-D4247182AA8D}"/>
          </ac:picMkLst>
        </pc:picChg>
        <pc:picChg chg="mod">
          <ac:chgData name="Franziska Händschel" userId="e2149472-3187-4d00-b16a-a19eff6fc04a" providerId="ADAL" clId="{44B25DC1-8790-43F0-A65B-C0E47789FB38}" dt="2023-05-12T12:12:29.128" v="1807" actId="165"/>
          <ac:picMkLst>
            <pc:docMk/>
            <pc:sldMk cId="2336911166" sldId="272"/>
            <ac:picMk id="38" creationId="{87B9C35A-3F8F-F2B4-39E9-9AC2EC810BA7}"/>
          </ac:picMkLst>
        </pc:picChg>
        <pc:picChg chg="mod">
          <ac:chgData name="Franziska Händschel" userId="e2149472-3187-4d00-b16a-a19eff6fc04a" providerId="ADAL" clId="{44B25DC1-8790-43F0-A65B-C0E47789FB38}" dt="2023-05-12T12:12:29.128" v="1807" actId="165"/>
          <ac:picMkLst>
            <pc:docMk/>
            <pc:sldMk cId="2336911166" sldId="272"/>
            <ac:picMk id="40" creationId="{41D6543A-CCD6-51B1-6D0B-351EA2D73062}"/>
          </ac:picMkLst>
        </pc:picChg>
        <pc:picChg chg="mod">
          <ac:chgData name="Franziska Händschel" userId="e2149472-3187-4d00-b16a-a19eff6fc04a" providerId="ADAL" clId="{44B25DC1-8790-43F0-A65B-C0E47789FB38}" dt="2023-05-12T12:12:21.127" v="1806" actId="165"/>
          <ac:picMkLst>
            <pc:docMk/>
            <pc:sldMk cId="2336911166" sldId="272"/>
            <ac:picMk id="48" creationId="{0FA25311-EEF8-B3A8-6DB5-161DB498BB6D}"/>
          </ac:picMkLst>
        </pc:picChg>
        <pc:picChg chg="mod">
          <ac:chgData name="Franziska Händschel" userId="e2149472-3187-4d00-b16a-a19eff6fc04a" providerId="ADAL" clId="{44B25DC1-8790-43F0-A65B-C0E47789FB38}" dt="2023-05-12T12:12:21.127" v="1806" actId="165"/>
          <ac:picMkLst>
            <pc:docMk/>
            <pc:sldMk cId="2336911166" sldId="272"/>
            <ac:picMk id="50" creationId="{4AC2F958-7EFF-AE2D-5747-A22AB702761C}"/>
          </ac:picMkLst>
        </pc:picChg>
        <pc:picChg chg="mod">
          <ac:chgData name="Franziska Händschel" userId="e2149472-3187-4d00-b16a-a19eff6fc04a" providerId="ADAL" clId="{44B25DC1-8790-43F0-A65B-C0E47789FB38}" dt="2023-05-12T12:12:21.127" v="1806" actId="165"/>
          <ac:picMkLst>
            <pc:docMk/>
            <pc:sldMk cId="2336911166" sldId="272"/>
            <ac:picMk id="52" creationId="{9A8495B4-658F-289B-33C1-93885F7B9C8B}"/>
          </ac:picMkLst>
        </pc:picChg>
        <pc:picChg chg="mod">
          <ac:chgData name="Franziska Händschel" userId="e2149472-3187-4d00-b16a-a19eff6fc04a" providerId="ADAL" clId="{44B25DC1-8790-43F0-A65B-C0E47789FB38}" dt="2023-05-12T12:12:21.127" v="1806" actId="165"/>
          <ac:picMkLst>
            <pc:docMk/>
            <pc:sldMk cId="2336911166" sldId="272"/>
            <ac:picMk id="54" creationId="{27C9B815-D5F9-3F53-12A0-FB29E76BDBBA}"/>
          </ac:picMkLst>
        </pc:picChg>
        <pc:picChg chg="mod">
          <ac:chgData name="Franziska Händschel" userId="e2149472-3187-4d00-b16a-a19eff6fc04a" providerId="ADAL" clId="{44B25DC1-8790-43F0-A65B-C0E47789FB38}" dt="2023-05-12T12:12:21.127" v="1806" actId="165"/>
          <ac:picMkLst>
            <pc:docMk/>
            <pc:sldMk cId="2336911166" sldId="272"/>
            <ac:picMk id="61" creationId="{99A8D46A-8BB6-EFD1-B3F9-D9A027723F72}"/>
          </ac:picMkLst>
        </pc:picChg>
        <pc:picChg chg="mod">
          <ac:chgData name="Franziska Händschel" userId="e2149472-3187-4d00-b16a-a19eff6fc04a" providerId="ADAL" clId="{44B25DC1-8790-43F0-A65B-C0E47789FB38}" dt="2023-05-12T12:12:21.127" v="1806" actId="165"/>
          <ac:picMkLst>
            <pc:docMk/>
            <pc:sldMk cId="2336911166" sldId="272"/>
            <ac:picMk id="63" creationId="{DC0B01A1-2C49-9124-18B1-0B8058184E16}"/>
          </ac:picMkLst>
        </pc:picChg>
        <pc:picChg chg="mod">
          <ac:chgData name="Franziska Händschel" userId="e2149472-3187-4d00-b16a-a19eff6fc04a" providerId="ADAL" clId="{44B25DC1-8790-43F0-A65B-C0E47789FB38}" dt="2023-05-12T12:12:21.127" v="1806" actId="165"/>
          <ac:picMkLst>
            <pc:docMk/>
            <pc:sldMk cId="2336911166" sldId="272"/>
            <ac:picMk id="65" creationId="{08A5E782-C670-264D-9669-4B576AC75A2E}"/>
          </ac:picMkLst>
        </pc:picChg>
        <pc:picChg chg="mod">
          <ac:chgData name="Franziska Händschel" userId="e2149472-3187-4d00-b16a-a19eff6fc04a" providerId="ADAL" clId="{44B25DC1-8790-43F0-A65B-C0E47789FB38}" dt="2023-05-12T12:12:21.127" v="1806" actId="165"/>
          <ac:picMkLst>
            <pc:docMk/>
            <pc:sldMk cId="2336911166" sldId="272"/>
            <ac:picMk id="73" creationId="{8B9400C8-56E3-4D9C-BDC4-A72BBD8CD277}"/>
          </ac:picMkLst>
        </pc:picChg>
        <pc:picChg chg="mod">
          <ac:chgData name="Franziska Händschel" userId="e2149472-3187-4d00-b16a-a19eff6fc04a" providerId="ADAL" clId="{44B25DC1-8790-43F0-A65B-C0E47789FB38}" dt="2023-05-12T12:12:21.127" v="1806" actId="165"/>
          <ac:picMkLst>
            <pc:docMk/>
            <pc:sldMk cId="2336911166" sldId="272"/>
            <ac:picMk id="75" creationId="{BEB2A9C4-58E0-0C9E-8C56-75A6A0752539}"/>
          </ac:picMkLst>
        </pc:picChg>
        <pc:picChg chg="mod">
          <ac:chgData name="Franziska Händschel" userId="e2149472-3187-4d00-b16a-a19eff6fc04a" providerId="ADAL" clId="{44B25DC1-8790-43F0-A65B-C0E47789FB38}" dt="2023-05-12T12:12:21.127" v="1806" actId="165"/>
          <ac:picMkLst>
            <pc:docMk/>
            <pc:sldMk cId="2336911166" sldId="272"/>
            <ac:picMk id="77" creationId="{5871CDAA-9072-1E3A-8D8E-D8235BA168CF}"/>
          </ac:picMkLst>
        </pc:picChg>
        <pc:picChg chg="mod">
          <ac:chgData name="Franziska Händschel" userId="e2149472-3187-4d00-b16a-a19eff6fc04a" providerId="ADAL" clId="{44B25DC1-8790-43F0-A65B-C0E47789FB38}" dt="2023-05-12T12:12:21.127" v="1806" actId="165"/>
          <ac:picMkLst>
            <pc:docMk/>
            <pc:sldMk cId="2336911166" sldId="272"/>
            <ac:picMk id="79" creationId="{097B257E-1640-D53D-873C-961D403FB5B2}"/>
          </ac:picMkLst>
        </pc:picChg>
        <pc:picChg chg="mod">
          <ac:chgData name="Franziska Händschel" userId="e2149472-3187-4d00-b16a-a19eff6fc04a" providerId="ADAL" clId="{44B25DC1-8790-43F0-A65B-C0E47789FB38}" dt="2023-05-12T12:12:21.127" v="1806" actId="165"/>
          <ac:picMkLst>
            <pc:docMk/>
            <pc:sldMk cId="2336911166" sldId="272"/>
            <ac:picMk id="86" creationId="{900EEC1C-F543-8E4C-6153-843B6612DBC5}"/>
          </ac:picMkLst>
        </pc:picChg>
        <pc:picChg chg="mod">
          <ac:chgData name="Franziska Händschel" userId="e2149472-3187-4d00-b16a-a19eff6fc04a" providerId="ADAL" clId="{44B25DC1-8790-43F0-A65B-C0E47789FB38}" dt="2023-05-12T12:12:21.127" v="1806" actId="165"/>
          <ac:picMkLst>
            <pc:docMk/>
            <pc:sldMk cId="2336911166" sldId="272"/>
            <ac:picMk id="88" creationId="{F8E1B7B7-FC2B-4B33-E588-6FA5E8E8E48C}"/>
          </ac:picMkLst>
        </pc:picChg>
        <pc:picChg chg="mod">
          <ac:chgData name="Franziska Händschel" userId="e2149472-3187-4d00-b16a-a19eff6fc04a" providerId="ADAL" clId="{44B25DC1-8790-43F0-A65B-C0E47789FB38}" dt="2023-05-12T12:12:21.127" v="1806" actId="165"/>
          <ac:picMkLst>
            <pc:docMk/>
            <pc:sldMk cId="2336911166" sldId="272"/>
            <ac:picMk id="90" creationId="{2FACB7DD-7DCE-79EE-F4E7-CD85E8CD2278}"/>
          </ac:picMkLst>
        </pc:picChg>
        <pc:picChg chg="mod">
          <ac:chgData name="Franziska Händschel" userId="e2149472-3187-4d00-b16a-a19eff6fc04a" providerId="ADAL" clId="{44B25DC1-8790-43F0-A65B-C0E47789FB38}" dt="2023-05-12T12:12:21.127" v="1806" actId="165"/>
          <ac:picMkLst>
            <pc:docMk/>
            <pc:sldMk cId="2336911166" sldId="272"/>
            <ac:picMk id="98" creationId="{FDA6E064-8846-B3C9-59CE-CE05A5770DFE}"/>
          </ac:picMkLst>
        </pc:picChg>
        <pc:picChg chg="mod">
          <ac:chgData name="Franziska Händschel" userId="e2149472-3187-4d00-b16a-a19eff6fc04a" providerId="ADAL" clId="{44B25DC1-8790-43F0-A65B-C0E47789FB38}" dt="2023-05-12T12:12:21.127" v="1806" actId="165"/>
          <ac:picMkLst>
            <pc:docMk/>
            <pc:sldMk cId="2336911166" sldId="272"/>
            <ac:picMk id="100" creationId="{3F307D08-1B8E-E818-CFD3-7CCEBCC65FD3}"/>
          </ac:picMkLst>
        </pc:picChg>
        <pc:picChg chg="mod">
          <ac:chgData name="Franziska Händschel" userId="e2149472-3187-4d00-b16a-a19eff6fc04a" providerId="ADAL" clId="{44B25DC1-8790-43F0-A65B-C0E47789FB38}" dt="2023-05-12T12:12:21.127" v="1806" actId="165"/>
          <ac:picMkLst>
            <pc:docMk/>
            <pc:sldMk cId="2336911166" sldId="272"/>
            <ac:picMk id="102" creationId="{365F33EF-07A5-91BE-A7D0-FB01C8E1085E}"/>
          </ac:picMkLst>
        </pc:picChg>
        <pc:picChg chg="mod">
          <ac:chgData name="Franziska Händschel" userId="e2149472-3187-4d00-b16a-a19eff6fc04a" providerId="ADAL" clId="{44B25DC1-8790-43F0-A65B-C0E47789FB38}" dt="2023-05-12T12:12:21.127" v="1806" actId="165"/>
          <ac:picMkLst>
            <pc:docMk/>
            <pc:sldMk cId="2336911166" sldId="272"/>
            <ac:picMk id="104" creationId="{05EB5D25-C39D-3136-6FF6-D93A3623BECB}"/>
          </ac:picMkLst>
        </pc:picChg>
        <pc:picChg chg="mod">
          <ac:chgData name="Franziska Händschel" userId="e2149472-3187-4d00-b16a-a19eff6fc04a" providerId="ADAL" clId="{44B25DC1-8790-43F0-A65B-C0E47789FB38}" dt="2023-05-12T12:12:15.690" v="1805" actId="165"/>
          <ac:picMkLst>
            <pc:docMk/>
            <pc:sldMk cId="2336911166" sldId="272"/>
            <ac:picMk id="117" creationId="{CF3CA619-49F3-9088-D560-9FAF04659437}"/>
          </ac:picMkLst>
        </pc:picChg>
        <pc:picChg chg="mod">
          <ac:chgData name="Franziska Händschel" userId="e2149472-3187-4d00-b16a-a19eff6fc04a" providerId="ADAL" clId="{44B25DC1-8790-43F0-A65B-C0E47789FB38}" dt="2023-05-12T12:12:15.690" v="1805" actId="165"/>
          <ac:picMkLst>
            <pc:docMk/>
            <pc:sldMk cId="2336911166" sldId="272"/>
            <ac:picMk id="119" creationId="{B1E9109C-76B0-9FDA-9EE7-C075B963605A}"/>
          </ac:picMkLst>
        </pc:picChg>
        <pc:picChg chg="mod">
          <ac:chgData name="Franziska Händschel" userId="e2149472-3187-4d00-b16a-a19eff6fc04a" providerId="ADAL" clId="{44B25DC1-8790-43F0-A65B-C0E47789FB38}" dt="2023-05-12T12:12:15.690" v="1805" actId="165"/>
          <ac:picMkLst>
            <pc:docMk/>
            <pc:sldMk cId="2336911166" sldId="272"/>
            <ac:picMk id="121" creationId="{6C3EADC8-F189-7ADB-8F31-747933FBD1EC}"/>
          </ac:picMkLst>
        </pc:picChg>
        <pc:picChg chg="mod">
          <ac:chgData name="Franziska Händschel" userId="e2149472-3187-4d00-b16a-a19eff6fc04a" providerId="ADAL" clId="{44B25DC1-8790-43F0-A65B-C0E47789FB38}" dt="2023-05-12T12:12:15.690" v="1805" actId="165"/>
          <ac:picMkLst>
            <pc:docMk/>
            <pc:sldMk cId="2336911166" sldId="272"/>
            <ac:picMk id="128" creationId="{CC77BD8B-7BFD-3BBD-9468-680106498491}"/>
          </ac:picMkLst>
        </pc:picChg>
        <pc:picChg chg="mod">
          <ac:chgData name="Franziska Händschel" userId="e2149472-3187-4d00-b16a-a19eff6fc04a" providerId="ADAL" clId="{44B25DC1-8790-43F0-A65B-C0E47789FB38}" dt="2023-05-12T12:12:15.690" v="1805" actId="165"/>
          <ac:picMkLst>
            <pc:docMk/>
            <pc:sldMk cId="2336911166" sldId="272"/>
            <ac:picMk id="130" creationId="{62ECD9D9-1397-D11E-6BC1-8AD9697B0BDB}"/>
          </ac:picMkLst>
        </pc:picChg>
        <pc:picChg chg="mod">
          <ac:chgData name="Franziska Händschel" userId="e2149472-3187-4d00-b16a-a19eff6fc04a" providerId="ADAL" clId="{44B25DC1-8790-43F0-A65B-C0E47789FB38}" dt="2023-05-12T12:12:15.690" v="1805" actId="165"/>
          <ac:picMkLst>
            <pc:docMk/>
            <pc:sldMk cId="2336911166" sldId="272"/>
            <ac:picMk id="132" creationId="{4027E03C-BA41-A127-AE94-F7DF13450314}"/>
          </ac:picMkLst>
        </pc:picChg>
        <pc:picChg chg="mod">
          <ac:chgData name="Franziska Händschel" userId="e2149472-3187-4d00-b16a-a19eff6fc04a" providerId="ADAL" clId="{44B25DC1-8790-43F0-A65B-C0E47789FB38}" dt="2023-05-12T12:12:15.690" v="1805" actId="165"/>
          <ac:picMkLst>
            <pc:docMk/>
            <pc:sldMk cId="2336911166" sldId="272"/>
            <ac:picMk id="140" creationId="{18526783-610F-3EAC-5555-AA4F7872DD86}"/>
          </ac:picMkLst>
        </pc:picChg>
        <pc:picChg chg="mod">
          <ac:chgData name="Franziska Händschel" userId="e2149472-3187-4d00-b16a-a19eff6fc04a" providerId="ADAL" clId="{44B25DC1-8790-43F0-A65B-C0E47789FB38}" dt="2023-05-12T12:12:15.690" v="1805" actId="165"/>
          <ac:picMkLst>
            <pc:docMk/>
            <pc:sldMk cId="2336911166" sldId="272"/>
            <ac:picMk id="142" creationId="{24A88E9C-495D-65C7-3F81-3532F56DD86A}"/>
          </ac:picMkLst>
        </pc:picChg>
        <pc:picChg chg="mod">
          <ac:chgData name="Franziska Händschel" userId="e2149472-3187-4d00-b16a-a19eff6fc04a" providerId="ADAL" clId="{44B25DC1-8790-43F0-A65B-C0E47789FB38}" dt="2023-05-12T12:12:15.690" v="1805" actId="165"/>
          <ac:picMkLst>
            <pc:docMk/>
            <pc:sldMk cId="2336911166" sldId="272"/>
            <ac:picMk id="144" creationId="{FAE2CE1B-DB9E-2514-B7E4-9FD846D4DE54}"/>
          </ac:picMkLst>
        </pc:picChg>
        <pc:picChg chg="mod">
          <ac:chgData name="Franziska Händschel" userId="e2149472-3187-4d00-b16a-a19eff6fc04a" providerId="ADAL" clId="{44B25DC1-8790-43F0-A65B-C0E47789FB38}" dt="2023-05-12T12:12:15.690" v="1805" actId="165"/>
          <ac:picMkLst>
            <pc:docMk/>
            <pc:sldMk cId="2336911166" sldId="272"/>
            <ac:picMk id="146" creationId="{2F034FC1-D0D2-E55A-590D-4C71A9FD5981}"/>
          </ac:picMkLst>
        </pc:picChg>
        <pc:picChg chg="mod">
          <ac:chgData name="Franziska Händschel" userId="e2149472-3187-4d00-b16a-a19eff6fc04a" providerId="ADAL" clId="{44B25DC1-8790-43F0-A65B-C0E47789FB38}" dt="2023-05-12T12:12:15.690" v="1805" actId="165"/>
          <ac:picMkLst>
            <pc:docMk/>
            <pc:sldMk cId="2336911166" sldId="272"/>
            <ac:picMk id="154" creationId="{E47D263D-9866-6265-032C-C2AEDDF133B5}"/>
          </ac:picMkLst>
        </pc:picChg>
        <pc:picChg chg="mod">
          <ac:chgData name="Franziska Händschel" userId="e2149472-3187-4d00-b16a-a19eff6fc04a" providerId="ADAL" clId="{44B25DC1-8790-43F0-A65B-C0E47789FB38}" dt="2023-05-12T12:12:15.690" v="1805" actId="165"/>
          <ac:picMkLst>
            <pc:docMk/>
            <pc:sldMk cId="2336911166" sldId="272"/>
            <ac:picMk id="156" creationId="{D3A241B5-9FFE-6874-D746-24D004A3377B}"/>
          </ac:picMkLst>
        </pc:picChg>
        <pc:picChg chg="mod">
          <ac:chgData name="Franziska Händschel" userId="e2149472-3187-4d00-b16a-a19eff6fc04a" providerId="ADAL" clId="{44B25DC1-8790-43F0-A65B-C0E47789FB38}" dt="2023-05-12T12:12:15.690" v="1805" actId="165"/>
          <ac:picMkLst>
            <pc:docMk/>
            <pc:sldMk cId="2336911166" sldId="272"/>
            <ac:picMk id="158" creationId="{ADDB7F64-FD0B-9504-0004-89790D928609}"/>
          </ac:picMkLst>
        </pc:picChg>
        <pc:picChg chg="mod">
          <ac:chgData name="Franziska Händschel" userId="e2149472-3187-4d00-b16a-a19eff6fc04a" providerId="ADAL" clId="{44B25DC1-8790-43F0-A65B-C0E47789FB38}" dt="2023-05-12T12:12:15.690" v="1805" actId="165"/>
          <ac:picMkLst>
            <pc:docMk/>
            <pc:sldMk cId="2336911166" sldId="272"/>
            <ac:picMk id="160" creationId="{B4E8A9C2-CE80-42C5-0330-82DFF40A4B55}"/>
          </ac:picMkLst>
        </pc:picChg>
        <pc:picChg chg="mod">
          <ac:chgData name="Franziska Händschel" userId="e2149472-3187-4d00-b16a-a19eff6fc04a" providerId="ADAL" clId="{44B25DC1-8790-43F0-A65B-C0E47789FB38}" dt="2023-05-12T12:12:15.690" v="1805" actId="165"/>
          <ac:picMkLst>
            <pc:docMk/>
            <pc:sldMk cId="2336911166" sldId="272"/>
            <ac:picMk id="168" creationId="{98FB94FC-7028-8AC1-3831-917CFE04CAB4}"/>
          </ac:picMkLst>
        </pc:picChg>
        <pc:picChg chg="mod">
          <ac:chgData name="Franziska Händschel" userId="e2149472-3187-4d00-b16a-a19eff6fc04a" providerId="ADAL" clId="{44B25DC1-8790-43F0-A65B-C0E47789FB38}" dt="2023-05-12T12:12:15.690" v="1805" actId="165"/>
          <ac:picMkLst>
            <pc:docMk/>
            <pc:sldMk cId="2336911166" sldId="272"/>
            <ac:picMk id="170" creationId="{6F5824F1-4E4F-C1A4-4787-CED8CFBE31AF}"/>
          </ac:picMkLst>
        </pc:picChg>
        <pc:picChg chg="mod">
          <ac:chgData name="Franziska Händschel" userId="e2149472-3187-4d00-b16a-a19eff6fc04a" providerId="ADAL" clId="{44B25DC1-8790-43F0-A65B-C0E47789FB38}" dt="2023-05-12T12:12:15.690" v="1805" actId="165"/>
          <ac:picMkLst>
            <pc:docMk/>
            <pc:sldMk cId="2336911166" sldId="272"/>
            <ac:picMk id="172" creationId="{796AAF56-DAEA-3D55-7965-AFF752D47FF3}"/>
          </ac:picMkLst>
        </pc:picChg>
        <pc:picChg chg="mod">
          <ac:chgData name="Franziska Händschel" userId="e2149472-3187-4d00-b16a-a19eff6fc04a" providerId="ADAL" clId="{44B25DC1-8790-43F0-A65B-C0E47789FB38}" dt="2023-05-12T12:12:15.690" v="1805" actId="165"/>
          <ac:picMkLst>
            <pc:docMk/>
            <pc:sldMk cId="2336911166" sldId="272"/>
            <ac:picMk id="174" creationId="{6571C303-3186-ACE8-627A-907F2141B07D}"/>
          </ac:picMkLst>
        </pc:picChg>
        <pc:picChg chg="mod">
          <ac:chgData name="Franziska Händschel" userId="e2149472-3187-4d00-b16a-a19eff6fc04a" providerId="ADAL" clId="{44B25DC1-8790-43F0-A65B-C0E47789FB38}" dt="2023-05-12T12:12:15.690" v="1805" actId="165"/>
          <ac:picMkLst>
            <pc:docMk/>
            <pc:sldMk cId="2336911166" sldId="272"/>
            <ac:picMk id="182" creationId="{04024746-9033-610B-4EF5-486B9760D612}"/>
          </ac:picMkLst>
        </pc:picChg>
        <pc:picChg chg="mod">
          <ac:chgData name="Franziska Händschel" userId="e2149472-3187-4d00-b16a-a19eff6fc04a" providerId="ADAL" clId="{44B25DC1-8790-43F0-A65B-C0E47789FB38}" dt="2023-05-12T12:12:15.690" v="1805" actId="165"/>
          <ac:picMkLst>
            <pc:docMk/>
            <pc:sldMk cId="2336911166" sldId="272"/>
            <ac:picMk id="184" creationId="{9A6BCAFD-4DEE-4252-6F43-8C389B29CE32}"/>
          </ac:picMkLst>
        </pc:picChg>
        <pc:picChg chg="mod">
          <ac:chgData name="Franziska Händschel" userId="e2149472-3187-4d00-b16a-a19eff6fc04a" providerId="ADAL" clId="{44B25DC1-8790-43F0-A65B-C0E47789FB38}" dt="2023-05-12T12:12:15.690" v="1805" actId="165"/>
          <ac:picMkLst>
            <pc:docMk/>
            <pc:sldMk cId="2336911166" sldId="272"/>
            <ac:picMk id="186" creationId="{23AB72A0-0E14-3E51-7025-E5BD9BA33244}"/>
          </ac:picMkLst>
        </pc:picChg>
        <pc:picChg chg="mod">
          <ac:chgData name="Franziska Händschel" userId="e2149472-3187-4d00-b16a-a19eff6fc04a" providerId="ADAL" clId="{44B25DC1-8790-43F0-A65B-C0E47789FB38}" dt="2023-05-12T12:12:15.690" v="1805" actId="165"/>
          <ac:picMkLst>
            <pc:docMk/>
            <pc:sldMk cId="2336911166" sldId="272"/>
            <ac:picMk id="188" creationId="{F99CB969-E5E3-6BA7-7DD1-C4B7581B656D}"/>
          </ac:picMkLst>
        </pc:picChg>
      </pc:sldChg>
      <pc:sldChg chg="add del">
        <pc:chgData name="Franziska Händschel" userId="e2149472-3187-4d00-b16a-a19eff6fc04a" providerId="ADAL" clId="{44B25DC1-8790-43F0-A65B-C0E47789FB38}" dt="2023-05-09T09:05:54.048" v="189" actId="47"/>
        <pc:sldMkLst>
          <pc:docMk/>
          <pc:sldMk cId="3645261376" sldId="272"/>
        </pc:sldMkLst>
      </pc:sldChg>
      <pc:sldChg chg="addSp delSp modSp add mod">
        <pc:chgData name="Franziska Händschel" userId="e2149472-3187-4d00-b16a-a19eff6fc04a" providerId="ADAL" clId="{44B25DC1-8790-43F0-A65B-C0E47789FB38}" dt="2023-05-12T12:27:56.467" v="2586" actId="34135"/>
        <pc:sldMkLst>
          <pc:docMk/>
          <pc:sldMk cId="1089257029" sldId="273"/>
        </pc:sldMkLst>
        <pc:spChg chg="mod">
          <ac:chgData name="Franziska Händschel" userId="e2149472-3187-4d00-b16a-a19eff6fc04a" providerId="ADAL" clId="{44B25DC1-8790-43F0-A65B-C0E47789FB38}" dt="2023-05-12T12:23:22.267" v="2180" actId="20577"/>
          <ac:spMkLst>
            <pc:docMk/>
            <pc:sldMk cId="1089257029" sldId="273"/>
            <ac:spMk id="2" creationId="{A4FCD309-0A17-6065-02C1-4C27F37CBB8D}"/>
          </ac:spMkLst>
        </pc:spChg>
        <pc:spChg chg="mod topLvl">
          <ac:chgData name="Franziska Händschel" userId="e2149472-3187-4d00-b16a-a19eff6fc04a" providerId="ADAL" clId="{44B25DC1-8790-43F0-A65B-C0E47789FB38}" dt="2023-05-12T12:22:45.408" v="2147" actId="164"/>
          <ac:spMkLst>
            <pc:docMk/>
            <pc:sldMk cId="1089257029" sldId="273"/>
            <ac:spMk id="197" creationId="{347ACF97-7EDD-44A5-1883-C29BEEE04E1A}"/>
          </ac:spMkLst>
        </pc:spChg>
        <pc:spChg chg="mod">
          <ac:chgData name="Franziska Händschel" userId="e2149472-3187-4d00-b16a-a19eff6fc04a" providerId="ADAL" clId="{44B25DC1-8790-43F0-A65B-C0E47789FB38}" dt="2023-05-12T12:22:37.837" v="2146" actId="164"/>
          <ac:spMkLst>
            <pc:docMk/>
            <pc:sldMk cId="1089257029" sldId="273"/>
            <ac:spMk id="202" creationId="{C3F56DE5-4B00-CF44-C187-B628987EB098}"/>
          </ac:spMkLst>
        </pc:spChg>
        <pc:spChg chg="mod">
          <ac:chgData name="Franziska Händschel" userId="e2149472-3187-4d00-b16a-a19eff6fc04a" providerId="ADAL" clId="{44B25DC1-8790-43F0-A65B-C0E47789FB38}" dt="2023-05-12T12:22:37.837" v="2146" actId="164"/>
          <ac:spMkLst>
            <pc:docMk/>
            <pc:sldMk cId="1089257029" sldId="273"/>
            <ac:spMk id="204" creationId="{DC64DA42-B252-E233-92B7-9F0830CAE60F}"/>
          </ac:spMkLst>
        </pc:spChg>
        <pc:spChg chg="mod">
          <ac:chgData name="Franziska Händschel" userId="e2149472-3187-4d00-b16a-a19eff6fc04a" providerId="ADAL" clId="{44B25DC1-8790-43F0-A65B-C0E47789FB38}" dt="2023-05-12T12:22:37.837" v="2146" actId="164"/>
          <ac:spMkLst>
            <pc:docMk/>
            <pc:sldMk cId="1089257029" sldId="273"/>
            <ac:spMk id="206" creationId="{148CAF8F-3EE5-3007-17AB-DD3E6F5DFDAA}"/>
          </ac:spMkLst>
        </pc:spChg>
        <pc:spChg chg="mod">
          <ac:chgData name="Franziska Händschel" userId="e2149472-3187-4d00-b16a-a19eff6fc04a" providerId="ADAL" clId="{44B25DC1-8790-43F0-A65B-C0E47789FB38}" dt="2023-05-12T12:22:37.837" v="2146" actId="164"/>
          <ac:spMkLst>
            <pc:docMk/>
            <pc:sldMk cId="1089257029" sldId="273"/>
            <ac:spMk id="208" creationId="{915D1150-993B-869C-8DEF-78CF7CA54186}"/>
          </ac:spMkLst>
        </pc:spChg>
        <pc:spChg chg="mod topLvl">
          <ac:chgData name="Franziska Händschel" userId="e2149472-3187-4d00-b16a-a19eff6fc04a" providerId="ADAL" clId="{44B25DC1-8790-43F0-A65B-C0E47789FB38}" dt="2023-05-12T12:22:37.837" v="2146" actId="164"/>
          <ac:spMkLst>
            <pc:docMk/>
            <pc:sldMk cId="1089257029" sldId="273"/>
            <ac:spMk id="210" creationId="{54F844A2-7798-0AC8-79E1-BFAC35C5AAFD}"/>
          </ac:spMkLst>
        </pc:spChg>
        <pc:spChg chg="mod">
          <ac:chgData name="Franziska Händschel" userId="e2149472-3187-4d00-b16a-a19eff6fc04a" providerId="ADAL" clId="{44B25DC1-8790-43F0-A65B-C0E47789FB38}" dt="2023-05-12T12:22:37.837" v="2146" actId="164"/>
          <ac:spMkLst>
            <pc:docMk/>
            <pc:sldMk cId="1089257029" sldId="273"/>
            <ac:spMk id="216" creationId="{D256C934-7C89-A750-6E08-DAE969DD7F2B}"/>
          </ac:spMkLst>
        </pc:spChg>
        <pc:spChg chg="mod">
          <ac:chgData name="Franziska Händschel" userId="e2149472-3187-4d00-b16a-a19eff6fc04a" providerId="ADAL" clId="{44B25DC1-8790-43F0-A65B-C0E47789FB38}" dt="2023-05-12T12:22:37.837" v="2146" actId="164"/>
          <ac:spMkLst>
            <pc:docMk/>
            <pc:sldMk cId="1089257029" sldId="273"/>
            <ac:spMk id="218" creationId="{F67E84FA-0DC1-C850-0CC5-8427598C098B}"/>
          </ac:spMkLst>
        </pc:spChg>
        <pc:spChg chg="mod">
          <ac:chgData name="Franziska Händschel" userId="e2149472-3187-4d00-b16a-a19eff6fc04a" providerId="ADAL" clId="{44B25DC1-8790-43F0-A65B-C0E47789FB38}" dt="2023-05-12T12:22:37.837" v="2146" actId="164"/>
          <ac:spMkLst>
            <pc:docMk/>
            <pc:sldMk cId="1089257029" sldId="273"/>
            <ac:spMk id="220" creationId="{766A350C-67E2-4F38-BF88-26490688D483}"/>
          </ac:spMkLst>
        </pc:spChg>
        <pc:spChg chg="mod">
          <ac:chgData name="Franziska Händschel" userId="e2149472-3187-4d00-b16a-a19eff6fc04a" providerId="ADAL" clId="{44B25DC1-8790-43F0-A65B-C0E47789FB38}" dt="2023-05-12T12:22:37.837" v="2146" actId="164"/>
          <ac:spMkLst>
            <pc:docMk/>
            <pc:sldMk cId="1089257029" sldId="273"/>
            <ac:spMk id="222" creationId="{F22C0A76-EA67-3713-4A62-07193EDE8F93}"/>
          </ac:spMkLst>
        </pc:spChg>
        <pc:spChg chg="mod topLvl">
          <ac:chgData name="Franziska Händschel" userId="e2149472-3187-4d00-b16a-a19eff6fc04a" providerId="ADAL" clId="{44B25DC1-8790-43F0-A65B-C0E47789FB38}" dt="2023-05-12T12:22:37.837" v="2146" actId="164"/>
          <ac:spMkLst>
            <pc:docMk/>
            <pc:sldMk cId="1089257029" sldId="273"/>
            <ac:spMk id="224" creationId="{0B1744D6-70CB-65BD-AD3B-2476854CC4C5}"/>
          </ac:spMkLst>
        </pc:spChg>
        <pc:spChg chg="mod">
          <ac:chgData name="Franziska Händschel" userId="e2149472-3187-4d00-b16a-a19eff6fc04a" providerId="ADAL" clId="{44B25DC1-8790-43F0-A65B-C0E47789FB38}" dt="2023-05-12T12:22:37.837" v="2146" actId="164"/>
          <ac:spMkLst>
            <pc:docMk/>
            <pc:sldMk cId="1089257029" sldId="273"/>
            <ac:spMk id="229" creationId="{7BB93C5A-2A79-6975-9423-F816827FD21A}"/>
          </ac:spMkLst>
        </pc:spChg>
        <pc:spChg chg="mod">
          <ac:chgData name="Franziska Händschel" userId="e2149472-3187-4d00-b16a-a19eff6fc04a" providerId="ADAL" clId="{44B25DC1-8790-43F0-A65B-C0E47789FB38}" dt="2023-05-12T12:22:37.837" v="2146" actId="164"/>
          <ac:spMkLst>
            <pc:docMk/>
            <pc:sldMk cId="1089257029" sldId="273"/>
            <ac:spMk id="231" creationId="{732C1FA2-2099-B61F-7CE7-676AD884A28A}"/>
          </ac:spMkLst>
        </pc:spChg>
        <pc:spChg chg="mod">
          <ac:chgData name="Franziska Händschel" userId="e2149472-3187-4d00-b16a-a19eff6fc04a" providerId="ADAL" clId="{44B25DC1-8790-43F0-A65B-C0E47789FB38}" dt="2023-05-12T12:22:37.837" v="2146" actId="164"/>
          <ac:spMkLst>
            <pc:docMk/>
            <pc:sldMk cId="1089257029" sldId="273"/>
            <ac:spMk id="233" creationId="{6BFA9655-39B7-A5D4-2243-F6F15AFB6C95}"/>
          </ac:spMkLst>
        </pc:spChg>
        <pc:spChg chg="mod topLvl">
          <ac:chgData name="Franziska Händschel" userId="e2149472-3187-4d00-b16a-a19eff6fc04a" providerId="ADAL" clId="{44B25DC1-8790-43F0-A65B-C0E47789FB38}" dt="2023-05-12T12:22:37.837" v="2146" actId="164"/>
          <ac:spMkLst>
            <pc:docMk/>
            <pc:sldMk cId="1089257029" sldId="273"/>
            <ac:spMk id="236" creationId="{D21D4054-45AA-4CD3-EC42-964FFB40AD0F}"/>
          </ac:spMkLst>
        </pc:spChg>
        <pc:spChg chg="mod">
          <ac:chgData name="Franziska Händschel" userId="e2149472-3187-4d00-b16a-a19eff6fc04a" providerId="ADAL" clId="{44B25DC1-8790-43F0-A65B-C0E47789FB38}" dt="2023-05-12T12:22:37.837" v="2146" actId="164"/>
          <ac:spMkLst>
            <pc:docMk/>
            <pc:sldMk cId="1089257029" sldId="273"/>
            <ac:spMk id="241" creationId="{F61C9171-2138-8CE2-48E4-10C59F126EAA}"/>
          </ac:spMkLst>
        </pc:spChg>
        <pc:spChg chg="mod">
          <ac:chgData name="Franziska Händschel" userId="e2149472-3187-4d00-b16a-a19eff6fc04a" providerId="ADAL" clId="{44B25DC1-8790-43F0-A65B-C0E47789FB38}" dt="2023-05-12T12:22:37.837" v="2146" actId="164"/>
          <ac:spMkLst>
            <pc:docMk/>
            <pc:sldMk cId="1089257029" sldId="273"/>
            <ac:spMk id="243" creationId="{861E695F-01B0-2B46-21A7-EF942EF81409}"/>
          </ac:spMkLst>
        </pc:spChg>
        <pc:spChg chg="mod">
          <ac:chgData name="Franziska Händschel" userId="e2149472-3187-4d00-b16a-a19eff6fc04a" providerId="ADAL" clId="{44B25DC1-8790-43F0-A65B-C0E47789FB38}" dt="2023-05-12T12:22:37.837" v="2146" actId="164"/>
          <ac:spMkLst>
            <pc:docMk/>
            <pc:sldMk cId="1089257029" sldId="273"/>
            <ac:spMk id="245" creationId="{ACA884CB-CFA5-533D-53E8-652BFC30E10D}"/>
          </ac:spMkLst>
        </pc:spChg>
        <pc:spChg chg="mod">
          <ac:chgData name="Franziska Händschel" userId="e2149472-3187-4d00-b16a-a19eff6fc04a" providerId="ADAL" clId="{44B25DC1-8790-43F0-A65B-C0E47789FB38}" dt="2023-05-12T12:22:37.837" v="2146" actId="164"/>
          <ac:spMkLst>
            <pc:docMk/>
            <pc:sldMk cId="1089257029" sldId="273"/>
            <ac:spMk id="247" creationId="{CC1356E6-223C-72E9-229A-8792D4CC2DAC}"/>
          </ac:spMkLst>
        </pc:spChg>
        <pc:spChg chg="mod topLvl">
          <ac:chgData name="Franziska Händschel" userId="e2149472-3187-4d00-b16a-a19eff6fc04a" providerId="ADAL" clId="{44B25DC1-8790-43F0-A65B-C0E47789FB38}" dt="2023-05-12T12:22:37.837" v="2146" actId="164"/>
          <ac:spMkLst>
            <pc:docMk/>
            <pc:sldMk cId="1089257029" sldId="273"/>
            <ac:spMk id="250" creationId="{8C37C0A1-D528-87A7-DDB4-073EE881CCD9}"/>
          </ac:spMkLst>
        </pc:spChg>
        <pc:spChg chg="mod">
          <ac:chgData name="Franziska Händschel" userId="e2149472-3187-4d00-b16a-a19eff6fc04a" providerId="ADAL" clId="{44B25DC1-8790-43F0-A65B-C0E47789FB38}" dt="2023-05-12T12:22:37.837" v="2146" actId="164"/>
          <ac:spMkLst>
            <pc:docMk/>
            <pc:sldMk cId="1089257029" sldId="273"/>
            <ac:spMk id="254" creationId="{C3365CCD-87D1-FA16-7D83-E6D4A18483B8}"/>
          </ac:spMkLst>
        </pc:spChg>
        <pc:spChg chg="mod">
          <ac:chgData name="Franziska Händschel" userId="e2149472-3187-4d00-b16a-a19eff6fc04a" providerId="ADAL" clId="{44B25DC1-8790-43F0-A65B-C0E47789FB38}" dt="2023-05-12T12:22:37.837" v="2146" actId="164"/>
          <ac:spMkLst>
            <pc:docMk/>
            <pc:sldMk cId="1089257029" sldId="273"/>
            <ac:spMk id="256" creationId="{FDF699D6-67C6-E3D5-54D2-0BA7F7A3F8F6}"/>
          </ac:spMkLst>
        </pc:spChg>
        <pc:spChg chg="mod">
          <ac:chgData name="Franziska Händschel" userId="e2149472-3187-4d00-b16a-a19eff6fc04a" providerId="ADAL" clId="{44B25DC1-8790-43F0-A65B-C0E47789FB38}" dt="2023-05-12T12:22:37.837" v="2146" actId="164"/>
          <ac:spMkLst>
            <pc:docMk/>
            <pc:sldMk cId="1089257029" sldId="273"/>
            <ac:spMk id="258" creationId="{60E2CF68-36A1-17D6-15BF-29D839DCF67A}"/>
          </ac:spMkLst>
        </pc:spChg>
        <pc:spChg chg="mod topLvl">
          <ac:chgData name="Franziska Händschel" userId="e2149472-3187-4d00-b16a-a19eff6fc04a" providerId="ADAL" clId="{44B25DC1-8790-43F0-A65B-C0E47789FB38}" dt="2023-05-12T12:22:37.837" v="2146" actId="164"/>
          <ac:spMkLst>
            <pc:docMk/>
            <pc:sldMk cId="1089257029" sldId="273"/>
            <ac:spMk id="260" creationId="{AEEC7006-EC16-6BFD-C65D-06F766B3EFA9}"/>
          </ac:spMkLst>
        </pc:spChg>
        <pc:spChg chg="mod">
          <ac:chgData name="Franziska Händschel" userId="e2149472-3187-4d00-b16a-a19eff6fc04a" providerId="ADAL" clId="{44B25DC1-8790-43F0-A65B-C0E47789FB38}" dt="2023-05-12T12:22:37.837" v="2146" actId="164"/>
          <ac:spMkLst>
            <pc:docMk/>
            <pc:sldMk cId="1089257029" sldId="273"/>
            <ac:spMk id="266" creationId="{57C84569-63A4-F11B-2BBC-884FE17324E6}"/>
          </ac:spMkLst>
        </pc:spChg>
        <pc:spChg chg="mod">
          <ac:chgData name="Franziska Händschel" userId="e2149472-3187-4d00-b16a-a19eff6fc04a" providerId="ADAL" clId="{44B25DC1-8790-43F0-A65B-C0E47789FB38}" dt="2023-05-12T12:22:37.837" v="2146" actId="164"/>
          <ac:spMkLst>
            <pc:docMk/>
            <pc:sldMk cId="1089257029" sldId="273"/>
            <ac:spMk id="268" creationId="{F474E7B3-2467-DDB7-4CB6-27716749D646}"/>
          </ac:spMkLst>
        </pc:spChg>
        <pc:spChg chg="mod">
          <ac:chgData name="Franziska Händschel" userId="e2149472-3187-4d00-b16a-a19eff6fc04a" providerId="ADAL" clId="{44B25DC1-8790-43F0-A65B-C0E47789FB38}" dt="2023-05-12T12:22:37.837" v="2146" actId="164"/>
          <ac:spMkLst>
            <pc:docMk/>
            <pc:sldMk cId="1089257029" sldId="273"/>
            <ac:spMk id="270" creationId="{BE2E6941-275A-56E0-EAFE-846558681699}"/>
          </ac:spMkLst>
        </pc:spChg>
        <pc:spChg chg="mod">
          <ac:chgData name="Franziska Händschel" userId="e2149472-3187-4d00-b16a-a19eff6fc04a" providerId="ADAL" clId="{44B25DC1-8790-43F0-A65B-C0E47789FB38}" dt="2023-05-12T12:22:37.837" v="2146" actId="164"/>
          <ac:spMkLst>
            <pc:docMk/>
            <pc:sldMk cId="1089257029" sldId="273"/>
            <ac:spMk id="272" creationId="{7C82D866-B760-2F11-FEF5-E7EF92C4BA81}"/>
          </ac:spMkLst>
        </pc:spChg>
        <pc:spChg chg="mod topLvl">
          <ac:chgData name="Franziska Händschel" userId="e2149472-3187-4d00-b16a-a19eff6fc04a" providerId="ADAL" clId="{44B25DC1-8790-43F0-A65B-C0E47789FB38}" dt="2023-05-12T12:22:45.408" v="2147" actId="164"/>
          <ac:spMkLst>
            <pc:docMk/>
            <pc:sldMk cId="1089257029" sldId="273"/>
            <ac:spMk id="281" creationId="{04BC17AD-48C7-3A77-D58A-1C8CB236CE11}"/>
          </ac:spMkLst>
        </pc:spChg>
        <pc:spChg chg="mod">
          <ac:chgData name="Franziska Händschel" userId="e2149472-3187-4d00-b16a-a19eff6fc04a" providerId="ADAL" clId="{44B25DC1-8790-43F0-A65B-C0E47789FB38}" dt="2023-05-12T12:22:37.837" v="2146" actId="164"/>
          <ac:spMkLst>
            <pc:docMk/>
            <pc:sldMk cId="1089257029" sldId="273"/>
            <ac:spMk id="285" creationId="{707D764C-7927-BF1B-D2C7-D4D7CA116593}"/>
          </ac:spMkLst>
        </pc:spChg>
        <pc:spChg chg="mod">
          <ac:chgData name="Franziska Händschel" userId="e2149472-3187-4d00-b16a-a19eff6fc04a" providerId="ADAL" clId="{44B25DC1-8790-43F0-A65B-C0E47789FB38}" dt="2023-05-12T12:22:37.837" v="2146" actId="164"/>
          <ac:spMkLst>
            <pc:docMk/>
            <pc:sldMk cId="1089257029" sldId="273"/>
            <ac:spMk id="287" creationId="{55F29A29-B7FD-57F5-DB7C-062044688902}"/>
          </ac:spMkLst>
        </pc:spChg>
        <pc:spChg chg="mod">
          <ac:chgData name="Franziska Händschel" userId="e2149472-3187-4d00-b16a-a19eff6fc04a" providerId="ADAL" clId="{44B25DC1-8790-43F0-A65B-C0E47789FB38}" dt="2023-05-12T12:22:37.837" v="2146" actId="164"/>
          <ac:spMkLst>
            <pc:docMk/>
            <pc:sldMk cId="1089257029" sldId="273"/>
            <ac:spMk id="289" creationId="{F35DE6D2-FCDA-8974-2888-D9224C16F989}"/>
          </ac:spMkLst>
        </pc:spChg>
        <pc:spChg chg="mod topLvl">
          <ac:chgData name="Franziska Händschel" userId="e2149472-3187-4d00-b16a-a19eff6fc04a" providerId="ADAL" clId="{44B25DC1-8790-43F0-A65B-C0E47789FB38}" dt="2023-05-12T12:22:45.408" v="2147" actId="164"/>
          <ac:spMkLst>
            <pc:docMk/>
            <pc:sldMk cId="1089257029" sldId="273"/>
            <ac:spMk id="292" creationId="{E918A584-E46C-8EA8-A94C-0AFE47F25CC9}"/>
          </ac:spMkLst>
        </pc:spChg>
        <pc:spChg chg="mod">
          <ac:chgData name="Franziska Händschel" userId="e2149472-3187-4d00-b16a-a19eff6fc04a" providerId="ADAL" clId="{44B25DC1-8790-43F0-A65B-C0E47789FB38}" dt="2023-05-12T12:22:37.837" v="2146" actId="164"/>
          <ac:spMkLst>
            <pc:docMk/>
            <pc:sldMk cId="1089257029" sldId="273"/>
            <ac:spMk id="296" creationId="{03B0B52A-EC19-FE04-F8C8-E2DE1B9E9343}"/>
          </ac:spMkLst>
        </pc:spChg>
        <pc:spChg chg="mod">
          <ac:chgData name="Franziska Händschel" userId="e2149472-3187-4d00-b16a-a19eff6fc04a" providerId="ADAL" clId="{44B25DC1-8790-43F0-A65B-C0E47789FB38}" dt="2023-05-12T12:22:37.837" v="2146" actId="164"/>
          <ac:spMkLst>
            <pc:docMk/>
            <pc:sldMk cId="1089257029" sldId="273"/>
            <ac:spMk id="298" creationId="{08330F5F-2C8F-3234-E58E-D7E635E9FAAF}"/>
          </ac:spMkLst>
        </pc:spChg>
        <pc:spChg chg="mod">
          <ac:chgData name="Franziska Händschel" userId="e2149472-3187-4d00-b16a-a19eff6fc04a" providerId="ADAL" clId="{44B25DC1-8790-43F0-A65B-C0E47789FB38}" dt="2023-05-12T12:22:37.837" v="2146" actId="164"/>
          <ac:spMkLst>
            <pc:docMk/>
            <pc:sldMk cId="1089257029" sldId="273"/>
            <ac:spMk id="300" creationId="{C98ACC55-A7C8-2B5E-4E91-BEF6AF82F02D}"/>
          </ac:spMkLst>
        </pc:spChg>
        <pc:spChg chg="mod topLvl">
          <ac:chgData name="Franziska Händschel" userId="e2149472-3187-4d00-b16a-a19eff6fc04a" providerId="ADAL" clId="{44B25DC1-8790-43F0-A65B-C0E47789FB38}" dt="2023-05-12T12:22:45.408" v="2147" actId="164"/>
          <ac:spMkLst>
            <pc:docMk/>
            <pc:sldMk cId="1089257029" sldId="273"/>
            <ac:spMk id="302" creationId="{A8625EE9-5ADD-4742-AB9C-F4289B285DE6}"/>
          </ac:spMkLst>
        </pc:spChg>
        <pc:spChg chg="mod">
          <ac:chgData name="Franziska Händschel" userId="e2149472-3187-4d00-b16a-a19eff6fc04a" providerId="ADAL" clId="{44B25DC1-8790-43F0-A65B-C0E47789FB38}" dt="2023-05-12T12:22:37.837" v="2146" actId="164"/>
          <ac:spMkLst>
            <pc:docMk/>
            <pc:sldMk cId="1089257029" sldId="273"/>
            <ac:spMk id="308" creationId="{A266B054-9FAA-9082-FBE9-6337757C5A33}"/>
          </ac:spMkLst>
        </pc:spChg>
        <pc:spChg chg="mod">
          <ac:chgData name="Franziska Händschel" userId="e2149472-3187-4d00-b16a-a19eff6fc04a" providerId="ADAL" clId="{44B25DC1-8790-43F0-A65B-C0E47789FB38}" dt="2023-05-12T12:22:37.837" v="2146" actId="164"/>
          <ac:spMkLst>
            <pc:docMk/>
            <pc:sldMk cId="1089257029" sldId="273"/>
            <ac:spMk id="310" creationId="{2DBF333E-4652-7BC7-CF4F-812195AF09D8}"/>
          </ac:spMkLst>
        </pc:spChg>
        <pc:spChg chg="mod">
          <ac:chgData name="Franziska Händschel" userId="e2149472-3187-4d00-b16a-a19eff6fc04a" providerId="ADAL" clId="{44B25DC1-8790-43F0-A65B-C0E47789FB38}" dt="2023-05-12T12:22:37.837" v="2146" actId="164"/>
          <ac:spMkLst>
            <pc:docMk/>
            <pc:sldMk cId="1089257029" sldId="273"/>
            <ac:spMk id="312" creationId="{8900F66B-90BB-FCA6-15A8-FFE3A04AC04B}"/>
          </ac:spMkLst>
        </pc:spChg>
        <pc:spChg chg="mod">
          <ac:chgData name="Franziska Händschel" userId="e2149472-3187-4d00-b16a-a19eff6fc04a" providerId="ADAL" clId="{44B25DC1-8790-43F0-A65B-C0E47789FB38}" dt="2023-05-12T12:22:37.837" v="2146" actId="164"/>
          <ac:spMkLst>
            <pc:docMk/>
            <pc:sldMk cId="1089257029" sldId="273"/>
            <ac:spMk id="314" creationId="{9AE011C5-9502-1CBA-ED79-958B427E8F04}"/>
          </ac:spMkLst>
        </pc:spChg>
        <pc:spChg chg="mod topLvl">
          <ac:chgData name="Franziska Händschel" userId="e2149472-3187-4d00-b16a-a19eff6fc04a" providerId="ADAL" clId="{44B25DC1-8790-43F0-A65B-C0E47789FB38}" dt="2023-05-12T12:22:45.408" v="2147" actId="164"/>
          <ac:spMkLst>
            <pc:docMk/>
            <pc:sldMk cId="1089257029" sldId="273"/>
            <ac:spMk id="317" creationId="{72CD39FC-B79F-0E94-C096-0EF47B89192D}"/>
          </ac:spMkLst>
        </pc:spChg>
        <pc:spChg chg="mod">
          <ac:chgData name="Franziska Händschel" userId="e2149472-3187-4d00-b16a-a19eff6fc04a" providerId="ADAL" clId="{44B25DC1-8790-43F0-A65B-C0E47789FB38}" dt="2023-05-12T12:22:37.837" v="2146" actId="164"/>
          <ac:spMkLst>
            <pc:docMk/>
            <pc:sldMk cId="1089257029" sldId="273"/>
            <ac:spMk id="322" creationId="{01B729E3-1A57-4515-E64F-8EDBE922BF01}"/>
          </ac:spMkLst>
        </pc:spChg>
        <pc:spChg chg="mod">
          <ac:chgData name="Franziska Händschel" userId="e2149472-3187-4d00-b16a-a19eff6fc04a" providerId="ADAL" clId="{44B25DC1-8790-43F0-A65B-C0E47789FB38}" dt="2023-05-12T12:22:37.837" v="2146" actId="164"/>
          <ac:spMkLst>
            <pc:docMk/>
            <pc:sldMk cId="1089257029" sldId="273"/>
            <ac:spMk id="324" creationId="{21740C21-AF81-C4D0-65BE-575106B95989}"/>
          </ac:spMkLst>
        </pc:spChg>
        <pc:spChg chg="mod">
          <ac:chgData name="Franziska Händschel" userId="e2149472-3187-4d00-b16a-a19eff6fc04a" providerId="ADAL" clId="{44B25DC1-8790-43F0-A65B-C0E47789FB38}" dt="2023-05-12T12:22:37.837" v="2146" actId="164"/>
          <ac:spMkLst>
            <pc:docMk/>
            <pc:sldMk cId="1089257029" sldId="273"/>
            <ac:spMk id="326" creationId="{8C74A270-D7D8-714C-DD5F-55CCAB4F2C29}"/>
          </ac:spMkLst>
        </pc:spChg>
        <pc:spChg chg="mod">
          <ac:chgData name="Franziska Händschel" userId="e2149472-3187-4d00-b16a-a19eff6fc04a" providerId="ADAL" clId="{44B25DC1-8790-43F0-A65B-C0E47789FB38}" dt="2023-05-12T12:22:37.837" v="2146" actId="164"/>
          <ac:spMkLst>
            <pc:docMk/>
            <pc:sldMk cId="1089257029" sldId="273"/>
            <ac:spMk id="328" creationId="{5C5CBF7B-D3D2-E874-74E4-6A2421768CEC}"/>
          </ac:spMkLst>
        </pc:spChg>
        <pc:spChg chg="mod topLvl">
          <ac:chgData name="Franziska Händschel" userId="e2149472-3187-4d00-b16a-a19eff6fc04a" providerId="ADAL" clId="{44B25DC1-8790-43F0-A65B-C0E47789FB38}" dt="2023-05-12T12:22:45.408" v="2147" actId="164"/>
          <ac:spMkLst>
            <pc:docMk/>
            <pc:sldMk cId="1089257029" sldId="273"/>
            <ac:spMk id="331" creationId="{B436EDC8-AD42-9728-3551-E1D0542FF7AB}"/>
          </ac:spMkLst>
        </pc:spChg>
        <pc:spChg chg="mod">
          <ac:chgData name="Franziska Händschel" userId="e2149472-3187-4d00-b16a-a19eff6fc04a" providerId="ADAL" clId="{44B25DC1-8790-43F0-A65B-C0E47789FB38}" dt="2023-05-12T12:22:37.837" v="2146" actId="164"/>
          <ac:spMkLst>
            <pc:docMk/>
            <pc:sldMk cId="1089257029" sldId="273"/>
            <ac:spMk id="336" creationId="{C7C06BAA-29AA-8A31-912B-8B38E26BF2CE}"/>
          </ac:spMkLst>
        </pc:spChg>
        <pc:spChg chg="mod">
          <ac:chgData name="Franziska Händschel" userId="e2149472-3187-4d00-b16a-a19eff6fc04a" providerId="ADAL" clId="{44B25DC1-8790-43F0-A65B-C0E47789FB38}" dt="2023-05-12T12:22:37.837" v="2146" actId="164"/>
          <ac:spMkLst>
            <pc:docMk/>
            <pc:sldMk cId="1089257029" sldId="273"/>
            <ac:spMk id="338" creationId="{76594CDC-A692-B9C8-D3C4-5C42AF3A611E}"/>
          </ac:spMkLst>
        </pc:spChg>
        <pc:spChg chg="mod">
          <ac:chgData name="Franziska Händschel" userId="e2149472-3187-4d00-b16a-a19eff6fc04a" providerId="ADAL" clId="{44B25DC1-8790-43F0-A65B-C0E47789FB38}" dt="2023-05-12T12:22:37.837" v="2146" actId="164"/>
          <ac:spMkLst>
            <pc:docMk/>
            <pc:sldMk cId="1089257029" sldId="273"/>
            <ac:spMk id="340" creationId="{87AAD7C1-4782-7E57-C105-B2D6223F73BE}"/>
          </ac:spMkLst>
        </pc:spChg>
        <pc:spChg chg="mod">
          <ac:chgData name="Franziska Händschel" userId="e2149472-3187-4d00-b16a-a19eff6fc04a" providerId="ADAL" clId="{44B25DC1-8790-43F0-A65B-C0E47789FB38}" dt="2023-05-12T12:22:37.837" v="2146" actId="164"/>
          <ac:spMkLst>
            <pc:docMk/>
            <pc:sldMk cId="1089257029" sldId="273"/>
            <ac:spMk id="342" creationId="{F3DDD50E-2E67-E651-F4F1-E0F7DC2ADBF9}"/>
          </ac:spMkLst>
        </pc:spChg>
        <pc:spChg chg="mod topLvl">
          <ac:chgData name="Franziska Händschel" userId="e2149472-3187-4d00-b16a-a19eff6fc04a" providerId="ADAL" clId="{44B25DC1-8790-43F0-A65B-C0E47789FB38}" dt="2023-05-12T12:22:45.408" v="2147" actId="164"/>
          <ac:spMkLst>
            <pc:docMk/>
            <pc:sldMk cId="1089257029" sldId="273"/>
            <ac:spMk id="345" creationId="{6A8C858A-A2B1-189C-F983-D6AB8E68DF97}"/>
          </ac:spMkLst>
        </pc:spChg>
        <pc:spChg chg="mod">
          <ac:chgData name="Franziska Händschel" userId="e2149472-3187-4d00-b16a-a19eff6fc04a" providerId="ADAL" clId="{44B25DC1-8790-43F0-A65B-C0E47789FB38}" dt="2023-05-12T12:22:37.837" v="2146" actId="164"/>
          <ac:spMkLst>
            <pc:docMk/>
            <pc:sldMk cId="1089257029" sldId="273"/>
            <ac:spMk id="350" creationId="{1FD71DBC-FE78-0410-63F5-BF67963714C0}"/>
          </ac:spMkLst>
        </pc:spChg>
        <pc:spChg chg="mod">
          <ac:chgData name="Franziska Händschel" userId="e2149472-3187-4d00-b16a-a19eff6fc04a" providerId="ADAL" clId="{44B25DC1-8790-43F0-A65B-C0E47789FB38}" dt="2023-05-12T12:22:37.837" v="2146" actId="164"/>
          <ac:spMkLst>
            <pc:docMk/>
            <pc:sldMk cId="1089257029" sldId="273"/>
            <ac:spMk id="352" creationId="{24039ACB-FE40-35A2-DC41-CE5EBFFE36DA}"/>
          </ac:spMkLst>
        </pc:spChg>
        <pc:spChg chg="mod">
          <ac:chgData name="Franziska Händschel" userId="e2149472-3187-4d00-b16a-a19eff6fc04a" providerId="ADAL" clId="{44B25DC1-8790-43F0-A65B-C0E47789FB38}" dt="2023-05-12T12:22:37.837" v="2146" actId="164"/>
          <ac:spMkLst>
            <pc:docMk/>
            <pc:sldMk cId="1089257029" sldId="273"/>
            <ac:spMk id="354" creationId="{5B5C352E-01F0-01F8-46E5-9B7489C58407}"/>
          </ac:spMkLst>
        </pc:spChg>
        <pc:spChg chg="mod">
          <ac:chgData name="Franziska Händschel" userId="e2149472-3187-4d00-b16a-a19eff6fc04a" providerId="ADAL" clId="{44B25DC1-8790-43F0-A65B-C0E47789FB38}" dt="2023-05-12T12:22:37.837" v="2146" actId="164"/>
          <ac:spMkLst>
            <pc:docMk/>
            <pc:sldMk cId="1089257029" sldId="273"/>
            <ac:spMk id="356" creationId="{CE78A78A-31E0-5C55-F7F6-035E158E6607}"/>
          </ac:spMkLst>
        </pc:spChg>
        <pc:spChg chg="mod">
          <ac:chgData name="Franziska Händschel" userId="e2149472-3187-4d00-b16a-a19eff6fc04a" providerId="ADAL" clId="{44B25DC1-8790-43F0-A65B-C0E47789FB38}" dt="2023-05-12T12:22:37.837" v="2146" actId="164"/>
          <ac:spMkLst>
            <pc:docMk/>
            <pc:sldMk cId="1089257029" sldId="273"/>
            <ac:spMk id="359" creationId="{69818DF0-4FA2-BF46-B50C-1BB58A0087A8}"/>
          </ac:spMkLst>
        </pc:spChg>
        <pc:spChg chg="mod">
          <ac:chgData name="Franziska Händschel" userId="e2149472-3187-4d00-b16a-a19eff6fc04a" providerId="ADAL" clId="{44B25DC1-8790-43F0-A65B-C0E47789FB38}" dt="2023-05-12T12:22:37.837" v="2146" actId="164"/>
          <ac:spMkLst>
            <pc:docMk/>
            <pc:sldMk cId="1089257029" sldId="273"/>
            <ac:spMk id="360" creationId="{F38A4892-F715-47EB-00EC-4A0929A54148}"/>
          </ac:spMkLst>
        </pc:spChg>
        <pc:spChg chg="mod">
          <ac:chgData name="Franziska Händschel" userId="e2149472-3187-4d00-b16a-a19eff6fc04a" providerId="ADAL" clId="{44B25DC1-8790-43F0-A65B-C0E47789FB38}" dt="2023-05-12T12:22:37.837" v="2146" actId="164"/>
          <ac:spMkLst>
            <pc:docMk/>
            <pc:sldMk cId="1089257029" sldId="273"/>
            <ac:spMk id="361" creationId="{5472BCED-ACCC-363D-64A9-2B2CA091F5CA}"/>
          </ac:spMkLst>
        </pc:spChg>
        <pc:spChg chg="mod">
          <ac:chgData name="Franziska Händschel" userId="e2149472-3187-4d00-b16a-a19eff6fc04a" providerId="ADAL" clId="{44B25DC1-8790-43F0-A65B-C0E47789FB38}" dt="2023-05-12T12:22:37.837" v="2146" actId="164"/>
          <ac:spMkLst>
            <pc:docMk/>
            <pc:sldMk cId="1089257029" sldId="273"/>
            <ac:spMk id="362" creationId="{894A5CE5-90DD-BDF2-A7CA-547A898BB42C}"/>
          </ac:spMkLst>
        </pc:spChg>
        <pc:spChg chg="mod">
          <ac:chgData name="Franziska Händschel" userId="e2149472-3187-4d00-b16a-a19eff6fc04a" providerId="ADAL" clId="{44B25DC1-8790-43F0-A65B-C0E47789FB38}" dt="2023-05-12T12:22:37.837" v="2146" actId="164"/>
          <ac:spMkLst>
            <pc:docMk/>
            <pc:sldMk cId="1089257029" sldId="273"/>
            <ac:spMk id="363" creationId="{5EC20F38-7FDA-70CB-4C3E-7CA7828B4E7E}"/>
          </ac:spMkLst>
        </pc:spChg>
        <pc:spChg chg="mod">
          <ac:chgData name="Franziska Händschel" userId="e2149472-3187-4d00-b16a-a19eff6fc04a" providerId="ADAL" clId="{44B25DC1-8790-43F0-A65B-C0E47789FB38}" dt="2023-05-12T12:22:37.837" v="2146" actId="164"/>
          <ac:spMkLst>
            <pc:docMk/>
            <pc:sldMk cId="1089257029" sldId="273"/>
            <ac:spMk id="364" creationId="{CB01DAA8-741D-1819-0D86-6A26A6139CC1}"/>
          </ac:spMkLst>
        </pc:spChg>
        <pc:spChg chg="mod">
          <ac:chgData name="Franziska Händschel" userId="e2149472-3187-4d00-b16a-a19eff6fc04a" providerId="ADAL" clId="{44B25DC1-8790-43F0-A65B-C0E47789FB38}" dt="2023-05-12T12:22:37.837" v="2146" actId="164"/>
          <ac:spMkLst>
            <pc:docMk/>
            <pc:sldMk cId="1089257029" sldId="273"/>
            <ac:spMk id="365" creationId="{6B061A15-EB39-9300-9FAD-158899BB3053}"/>
          </ac:spMkLst>
        </pc:spChg>
        <pc:spChg chg="mod">
          <ac:chgData name="Franziska Händschel" userId="e2149472-3187-4d00-b16a-a19eff6fc04a" providerId="ADAL" clId="{44B25DC1-8790-43F0-A65B-C0E47789FB38}" dt="2023-05-12T12:22:37.837" v="2146" actId="164"/>
          <ac:spMkLst>
            <pc:docMk/>
            <pc:sldMk cId="1089257029" sldId="273"/>
            <ac:spMk id="366" creationId="{BFA4372F-17C7-F11B-B9BA-8C5986C0B923}"/>
          </ac:spMkLst>
        </pc:spChg>
        <pc:spChg chg="mod">
          <ac:chgData name="Franziska Händschel" userId="e2149472-3187-4d00-b16a-a19eff6fc04a" providerId="ADAL" clId="{44B25DC1-8790-43F0-A65B-C0E47789FB38}" dt="2023-05-12T12:22:37.837" v="2146" actId="164"/>
          <ac:spMkLst>
            <pc:docMk/>
            <pc:sldMk cId="1089257029" sldId="273"/>
            <ac:spMk id="367" creationId="{99EE405D-1585-7C54-3C2A-D956CFB90DCC}"/>
          </ac:spMkLst>
        </pc:spChg>
        <pc:spChg chg="mod">
          <ac:chgData name="Franziska Händschel" userId="e2149472-3187-4d00-b16a-a19eff6fc04a" providerId="ADAL" clId="{44B25DC1-8790-43F0-A65B-C0E47789FB38}" dt="2023-05-12T12:22:37.837" v="2146" actId="164"/>
          <ac:spMkLst>
            <pc:docMk/>
            <pc:sldMk cId="1089257029" sldId="273"/>
            <ac:spMk id="368" creationId="{FD6B9ED9-9C28-DC8C-D0B1-0B39CD24AF31}"/>
          </ac:spMkLst>
        </pc:spChg>
        <pc:spChg chg="mod">
          <ac:chgData name="Franziska Händschel" userId="e2149472-3187-4d00-b16a-a19eff6fc04a" providerId="ADAL" clId="{44B25DC1-8790-43F0-A65B-C0E47789FB38}" dt="2023-05-12T12:22:37.837" v="2146" actId="164"/>
          <ac:spMkLst>
            <pc:docMk/>
            <pc:sldMk cId="1089257029" sldId="273"/>
            <ac:spMk id="369" creationId="{903729D1-A20F-EB26-F5F6-C521521C0E36}"/>
          </ac:spMkLst>
        </pc:spChg>
        <pc:spChg chg="mod">
          <ac:chgData name="Franziska Händschel" userId="e2149472-3187-4d00-b16a-a19eff6fc04a" providerId="ADAL" clId="{44B25DC1-8790-43F0-A65B-C0E47789FB38}" dt="2023-05-12T12:22:37.837" v="2146" actId="164"/>
          <ac:spMkLst>
            <pc:docMk/>
            <pc:sldMk cId="1089257029" sldId="273"/>
            <ac:spMk id="370" creationId="{0C069753-CDD6-D622-B118-D33B83844A87}"/>
          </ac:spMkLst>
        </pc:spChg>
        <pc:spChg chg="mod">
          <ac:chgData name="Franziska Händschel" userId="e2149472-3187-4d00-b16a-a19eff6fc04a" providerId="ADAL" clId="{44B25DC1-8790-43F0-A65B-C0E47789FB38}" dt="2023-05-12T12:22:37.837" v="2146" actId="164"/>
          <ac:spMkLst>
            <pc:docMk/>
            <pc:sldMk cId="1089257029" sldId="273"/>
            <ac:spMk id="371" creationId="{8B07AB34-A0B4-53AE-44A1-5A86BD972423}"/>
          </ac:spMkLst>
        </pc:spChg>
        <pc:spChg chg="mod">
          <ac:chgData name="Franziska Händschel" userId="e2149472-3187-4d00-b16a-a19eff6fc04a" providerId="ADAL" clId="{44B25DC1-8790-43F0-A65B-C0E47789FB38}" dt="2023-05-12T12:27:56.467" v="2586" actId="34135"/>
          <ac:spMkLst>
            <pc:docMk/>
            <pc:sldMk cId="1089257029" sldId="273"/>
            <ac:spMk id="376" creationId="{221F6ABB-2541-5A73-F09A-7C0D9F96C408}"/>
          </ac:spMkLst>
        </pc:spChg>
        <pc:spChg chg="mod">
          <ac:chgData name="Franziska Händschel" userId="e2149472-3187-4d00-b16a-a19eff6fc04a" providerId="ADAL" clId="{44B25DC1-8790-43F0-A65B-C0E47789FB38}" dt="2023-05-12T12:27:56.467" v="2586" actId="34135"/>
          <ac:spMkLst>
            <pc:docMk/>
            <pc:sldMk cId="1089257029" sldId="273"/>
            <ac:spMk id="378" creationId="{1677EF1A-1E13-CB9E-36C2-720B7B486ADC}"/>
          </ac:spMkLst>
        </pc:spChg>
        <pc:spChg chg="mod">
          <ac:chgData name="Franziska Händschel" userId="e2149472-3187-4d00-b16a-a19eff6fc04a" providerId="ADAL" clId="{44B25DC1-8790-43F0-A65B-C0E47789FB38}" dt="2023-05-12T12:27:56.467" v="2586" actId="34135"/>
          <ac:spMkLst>
            <pc:docMk/>
            <pc:sldMk cId="1089257029" sldId="273"/>
            <ac:spMk id="380" creationId="{51DC1CBB-553D-92DD-FC38-9344921128BC}"/>
          </ac:spMkLst>
        </pc:spChg>
        <pc:spChg chg="mod">
          <ac:chgData name="Franziska Händschel" userId="e2149472-3187-4d00-b16a-a19eff6fc04a" providerId="ADAL" clId="{44B25DC1-8790-43F0-A65B-C0E47789FB38}" dt="2023-05-12T12:27:56.467" v="2586" actId="34135"/>
          <ac:spMkLst>
            <pc:docMk/>
            <pc:sldMk cId="1089257029" sldId="273"/>
            <ac:spMk id="381" creationId="{6CB866EE-B841-BF61-7D53-B8B4AA2EFDDD}"/>
          </ac:spMkLst>
        </pc:spChg>
        <pc:spChg chg="mod">
          <ac:chgData name="Franziska Händschel" userId="e2149472-3187-4d00-b16a-a19eff6fc04a" providerId="ADAL" clId="{44B25DC1-8790-43F0-A65B-C0E47789FB38}" dt="2023-05-12T12:27:56.467" v="2586" actId="34135"/>
          <ac:spMkLst>
            <pc:docMk/>
            <pc:sldMk cId="1089257029" sldId="273"/>
            <ac:spMk id="384" creationId="{A1BC252E-09FA-FE57-71DB-C1CD7CB4A5C7}"/>
          </ac:spMkLst>
        </pc:spChg>
        <pc:spChg chg="mod">
          <ac:chgData name="Franziska Händschel" userId="e2149472-3187-4d00-b16a-a19eff6fc04a" providerId="ADAL" clId="{44B25DC1-8790-43F0-A65B-C0E47789FB38}" dt="2023-05-12T12:27:56.467" v="2586" actId="34135"/>
          <ac:spMkLst>
            <pc:docMk/>
            <pc:sldMk cId="1089257029" sldId="273"/>
            <ac:spMk id="386" creationId="{B1592798-87CC-8837-E9B7-65DFC7A3D854}"/>
          </ac:spMkLst>
        </pc:spChg>
        <pc:spChg chg="mod">
          <ac:chgData name="Franziska Händschel" userId="e2149472-3187-4d00-b16a-a19eff6fc04a" providerId="ADAL" clId="{44B25DC1-8790-43F0-A65B-C0E47789FB38}" dt="2023-05-12T12:27:56.467" v="2586" actId="34135"/>
          <ac:spMkLst>
            <pc:docMk/>
            <pc:sldMk cId="1089257029" sldId="273"/>
            <ac:spMk id="393" creationId="{946F7AAE-9358-DC03-CF5E-6157E1FAD2F2}"/>
          </ac:spMkLst>
        </pc:spChg>
        <pc:spChg chg="mod">
          <ac:chgData name="Franziska Händschel" userId="e2149472-3187-4d00-b16a-a19eff6fc04a" providerId="ADAL" clId="{44B25DC1-8790-43F0-A65B-C0E47789FB38}" dt="2023-05-12T12:27:56.467" v="2586" actId="34135"/>
          <ac:spMkLst>
            <pc:docMk/>
            <pc:sldMk cId="1089257029" sldId="273"/>
            <ac:spMk id="395" creationId="{B14F625A-76AF-5BDE-B9EF-8703D4A19500}"/>
          </ac:spMkLst>
        </pc:spChg>
        <pc:spChg chg="mod">
          <ac:chgData name="Franziska Händschel" userId="e2149472-3187-4d00-b16a-a19eff6fc04a" providerId="ADAL" clId="{44B25DC1-8790-43F0-A65B-C0E47789FB38}" dt="2023-05-12T12:27:56.467" v="2586" actId="34135"/>
          <ac:spMkLst>
            <pc:docMk/>
            <pc:sldMk cId="1089257029" sldId="273"/>
            <ac:spMk id="396" creationId="{C34B414D-E13B-308D-3FA4-C0D2EE2DC1FF}"/>
          </ac:spMkLst>
        </pc:spChg>
        <pc:spChg chg="mod">
          <ac:chgData name="Franziska Händschel" userId="e2149472-3187-4d00-b16a-a19eff6fc04a" providerId="ADAL" clId="{44B25DC1-8790-43F0-A65B-C0E47789FB38}" dt="2023-05-12T12:27:56.467" v="2586" actId="34135"/>
          <ac:spMkLst>
            <pc:docMk/>
            <pc:sldMk cId="1089257029" sldId="273"/>
            <ac:spMk id="397" creationId="{F0BDE19E-07B6-848A-7B27-1DF149974FFB}"/>
          </ac:spMkLst>
        </pc:spChg>
        <pc:spChg chg="mod">
          <ac:chgData name="Franziska Händschel" userId="e2149472-3187-4d00-b16a-a19eff6fc04a" providerId="ADAL" clId="{44B25DC1-8790-43F0-A65B-C0E47789FB38}" dt="2023-05-12T12:27:56.467" v="2586" actId="34135"/>
          <ac:spMkLst>
            <pc:docMk/>
            <pc:sldMk cId="1089257029" sldId="273"/>
            <ac:spMk id="398" creationId="{5A032850-098E-20CF-9FE0-A9F89C54F8B0}"/>
          </ac:spMkLst>
        </pc:spChg>
        <pc:spChg chg="mod">
          <ac:chgData name="Franziska Händschel" userId="e2149472-3187-4d00-b16a-a19eff6fc04a" providerId="ADAL" clId="{44B25DC1-8790-43F0-A65B-C0E47789FB38}" dt="2023-05-12T12:27:56.467" v="2586" actId="34135"/>
          <ac:spMkLst>
            <pc:docMk/>
            <pc:sldMk cId="1089257029" sldId="273"/>
            <ac:spMk id="399" creationId="{4FFF305B-4173-2FD0-7CED-3C633DF0B59B}"/>
          </ac:spMkLst>
        </pc:spChg>
        <pc:spChg chg="mod">
          <ac:chgData name="Franziska Händschel" userId="e2149472-3187-4d00-b16a-a19eff6fc04a" providerId="ADAL" clId="{44B25DC1-8790-43F0-A65B-C0E47789FB38}" dt="2023-05-12T12:27:56.467" v="2586" actId="34135"/>
          <ac:spMkLst>
            <pc:docMk/>
            <pc:sldMk cId="1089257029" sldId="273"/>
            <ac:spMk id="400" creationId="{400C90D6-84EC-C6F9-E36A-96F9A85A1CE8}"/>
          </ac:spMkLst>
        </pc:spChg>
        <pc:spChg chg="mod">
          <ac:chgData name="Franziska Händschel" userId="e2149472-3187-4d00-b16a-a19eff6fc04a" providerId="ADAL" clId="{44B25DC1-8790-43F0-A65B-C0E47789FB38}" dt="2023-05-12T12:27:56.467" v="2586" actId="34135"/>
          <ac:spMkLst>
            <pc:docMk/>
            <pc:sldMk cId="1089257029" sldId="273"/>
            <ac:spMk id="401" creationId="{71ECE215-ED35-19B1-6ACB-62B60E9B76BD}"/>
          </ac:spMkLst>
        </pc:spChg>
        <pc:spChg chg="mod">
          <ac:chgData name="Franziska Händschel" userId="e2149472-3187-4d00-b16a-a19eff6fc04a" providerId="ADAL" clId="{44B25DC1-8790-43F0-A65B-C0E47789FB38}" dt="2023-05-12T12:27:56.467" v="2586" actId="34135"/>
          <ac:spMkLst>
            <pc:docMk/>
            <pc:sldMk cId="1089257029" sldId="273"/>
            <ac:spMk id="402" creationId="{FF0034F1-BBE6-97F7-2346-01CE2FD84E2A}"/>
          </ac:spMkLst>
        </pc:spChg>
        <pc:spChg chg="mod">
          <ac:chgData name="Franziska Händschel" userId="e2149472-3187-4d00-b16a-a19eff6fc04a" providerId="ADAL" clId="{44B25DC1-8790-43F0-A65B-C0E47789FB38}" dt="2023-05-12T12:27:56.467" v="2586" actId="34135"/>
          <ac:spMkLst>
            <pc:docMk/>
            <pc:sldMk cId="1089257029" sldId="273"/>
            <ac:spMk id="403" creationId="{E776FD8D-2B20-4682-6117-E366C38BCC83}"/>
          </ac:spMkLst>
        </pc:spChg>
        <pc:spChg chg="mod">
          <ac:chgData name="Franziska Händschel" userId="e2149472-3187-4d00-b16a-a19eff6fc04a" providerId="ADAL" clId="{44B25DC1-8790-43F0-A65B-C0E47789FB38}" dt="2023-05-12T12:27:56.467" v="2586" actId="34135"/>
          <ac:spMkLst>
            <pc:docMk/>
            <pc:sldMk cId="1089257029" sldId="273"/>
            <ac:spMk id="404" creationId="{A761BCA9-DAC3-30FC-0FB2-59198EEF1018}"/>
          </ac:spMkLst>
        </pc:spChg>
        <pc:spChg chg="mod">
          <ac:chgData name="Franziska Händschel" userId="e2149472-3187-4d00-b16a-a19eff6fc04a" providerId="ADAL" clId="{44B25DC1-8790-43F0-A65B-C0E47789FB38}" dt="2023-05-12T12:27:56.467" v="2586" actId="34135"/>
          <ac:spMkLst>
            <pc:docMk/>
            <pc:sldMk cId="1089257029" sldId="273"/>
            <ac:spMk id="405" creationId="{51C294AA-258A-5ADA-2331-B55B30B3746E}"/>
          </ac:spMkLst>
        </pc:spChg>
        <pc:spChg chg="mod">
          <ac:chgData name="Franziska Händschel" userId="e2149472-3187-4d00-b16a-a19eff6fc04a" providerId="ADAL" clId="{44B25DC1-8790-43F0-A65B-C0E47789FB38}" dt="2023-05-12T12:27:56.467" v="2586" actId="34135"/>
          <ac:spMkLst>
            <pc:docMk/>
            <pc:sldMk cId="1089257029" sldId="273"/>
            <ac:spMk id="406" creationId="{FC7E2F42-38DD-FB0E-1F19-79D464BA5FA9}"/>
          </ac:spMkLst>
        </pc:spChg>
        <pc:spChg chg="mod">
          <ac:chgData name="Franziska Händschel" userId="e2149472-3187-4d00-b16a-a19eff6fc04a" providerId="ADAL" clId="{44B25DC1-8790-43F0-A65B-C0E47789FB38}" dt="2023-05-12T12:27:56.467" v="2586" actId="34135"/>
          <ac:spMkLst>
            <pc:docMk/>
            <pc:sldMk cId="1089257029" sldId="273"/>
            <ac:spMk id="407" creationId="{31790B23-0A5B-6144-C107-6646DA37D25D}"/>
          </ac:spMkLst>
        </pc:spChg>
        <pc:spChg chg="mod">
          <ac:chgData name="Franziska Händschel" userId="e2149472-3187-4d00-b16a-a19eff6fc04a" providerId="ADAL" clId="{44B25DC1-8790-43F0-A65B-C0E47789FB38}" dt="2023-05-12T12:27:56.467" v="2586" actId="34135"/>
          <ac:spMkLst>
            <pc:docMk/>
            <pc:sldMk cId="1089257029" sldId="273"/>
            <ac:spMk id="412" creationId="{E8F1DA21-5CE7-D752-466B-17FD35740307}"/>
          </ac:spMkLst>
        </pc:spChg>
        <pc:spChg chg="mod">
          <ac:chgData name="Franziska Händschel" userId="e2149472-3187-4d00-b16a-a19eff6fc04a" providerId="ADAL" clId="{44B25DC1-8790-43F0-A65B-C0E47789FB38}" dt="2023-05-12T12:27:56.467" v="2586" actId="34135"/>
          <ac:spMkLst>
            <pc:docMk/>
            <pc:sldMk cId="1089257029" sldId="273"/>
            <ac:spMk id="414" creationId="{9E51C3AC-B3A2-AAB3-E86F-9506CC6FF90B}"/>
          </ac:spMkLst>
        </pc:spChg>
        <pc:spChg chg="mod">
          <ac:chgData name="Franziska Händschel" userId="e2149472-3187-4d00-b16a-a19eff6fc04a" providerId="ADAL" clId="{44B25DC1-8790-43F0-A65B-C0E47789FB38}" dt="2023-05-12T12:27:56.467" v="2586" actId="34135"/>
          <ac:spMkLst>
            <pc:docMk/>
            <pc:sldMk cId="1089257029" sldId="273"/>
            <ac:spMk id="416" creationId="{8804E86D-C2F2-E1F9-CECC-398E935DC18C}"/>
          </ac:spMkLst>
        </pc:spChg>
        <pc:spChg chg="mod">
          <ac:chgData name="Franziska Händschel" userId="e2149472-3187-4d00-b16a-a19eff6fc04a" providerId="ADAL" clId="{44B25DC1-8790-43F0-A65B-C0E47789FB38}" dt="2023-05-12T12:27:56.467" v="2586" actId="34135"/>
          <ac:spMkLst>
            <pc:docMk/>
            <pc:sldMk cId="1089257029" sldId="273"/>
            <ac:spMk id="418" creationId="{8E6C301D-D14B-5F5C-D9EC-F6FCA8778B9B}"/>
          </ac:spMkLst>
        </pc:spChg>
        <pc:spChg chg="mod">
          <ac:chgData name="Franziska Händschel" userId="e2149472-3187-4d00-b16a-a19eff6fc04a" providerId="ADAL" clId="{44B25DC1-8790-43F0-A65B-C0E47789FB38}" dt="2023-05-12T12:27:56.467" v="2586" actId="34135"/>
          <ac:spMkLst>
            <pc:docMk/>
            <pc:sldMk cId="1089257029" sldId="273"/>
            <ac:spMk id="420" creationId="{44554F7B-1BBF-622B-1FFF-529FBE346A34}"/>
          </ac:spMkLst>
        </pc:spChg>
        <pc:spChg chg="mod">
          <ac:chgData name="Franziska Händschel" userId="e2149472-3187-4d00-b16a-a19eff6fc04a" providerId="ADAL" clId="{44B25DC1-8790-43F0-A65B-C0E47789FB38}" dt="2023-05-12T12:27:56.467" v="2586" actId="34135"/>
          <ac:spMkLst>
            <pc:docMk/>
            <pc:sldMk cId="1089257029" sldId="273"/>
            <ac:spMk id="426" creationId="{A43E3577-C898-789E-E8FF-1FD7310AF76B}"/>
          </ac:spMkLst>
        </pc:spChg>
        <pc:spChg chg="mod">
          <ac:chgData name="Franziska Händschel" userId="e2149472-3187-4d00-b16a-a19eff6fc04a" providerId="ADAL" clId="{44B25DC1-8790-43F0-A65B-C0E47789FB38}" dt="2023-05-12T12:27:56.467" v="2586" actId="34135"/>
          <ac:spMkLst>
            <pc:docMk/>
            <pc:sldMk cId="1089257029" sldId="273"/>
            <ac:spMk id="428" creationId="{ABEBA836-AF1C-17F7-3B6E-9D6F3857B6D3}"/>
          </ac:spMkLst>
        </pc:spChg>
        <pc:spChg chg="mod">
          <ac:chgData name="Franziska Händschel" userId="e2149472-3187-4d00-b16a-a19eff6fc04a" providerId="ADAL" clId="{44B25DC1-8790-43F0-A65B-C0E47789FB38}" dt="2023-05-12T12:27:56.467" v="2586" actId="34135"/>
          <ac:spMkLst>
            <pc:docMk/>
            <pc:sldMk cId="1089257029" sldId="273"/>
            <ac:spMk id="430" creationId="{32D878DF-A69F-BE2A-9E26-C73DBB46D40D}"/>
          </ac:spMkLst>
        </pc:spChg>
        <pc:spChg chg="mod">
          <ac:chgData name="Franziska Händschel" userId="e2149472-3187-4d00-b16a-a19eff6fc04a" providerId="ADAL" clId="{44B25DC1-8790-43F0-A65B-C0E47789FB38}" dt="2023-05-12T12:27:56.467" v="2586" actId="34135"/>
          <ac:spMkLst>
            <pc:docMk/>
            <pc:sldMk cId="1089257029" sldId="273"/>
            <ac:spMk id="432" creationId="{233532AB-1F0A-DB7E-7D94-112AD1E45672}"/>
          </ac:spMkLst>
        </pc:spChg>
        <pc:spChg chg="mod">
          <ac:chgData name="Franziska Händschel" userId="e2149472-3187-4d00-b16a-a19eff6fc04a" providerId="ADAL" clId="{44B25DC1-8790-43F0-A65B-C0E47789FB38}" dt="2023-05-12T12:27:56.467" v="2586" actId="34135"/>
          <ac:spMkLst>
            <pc:docMk/>
            <pc:sldMk cId="1089257029" sldId="273"/>
            <ac:spMk id="434" creationId="{EA15AA2E-892C-F8FA-9E71-7202F139AA91}"/>
          </ac:spMkLst>
        </pc:spChg>
        <pc:spChg chg="mod">
          <ac:chgData name="Franziska Händschel" userId="e2149472-3187-4d00-b16a-a19eff6fc04a" providerId="ADAL" clId="{44B25DC1-8790-43F0-A65B-C0E47789FB38}" dt="2023-05-12T12:27:56.467" v="2586" actId="34135"/>
          <ac:spMkLst>
            <pc:docMk/>
            <pc:sldMk cId="1089257029" sldId="273"/>
            <ac:spMk id="439" creationId="{FEE4D932-E023-D294-81C5-664EEC298563}"/>
          </ac:spMkLst>
        </pc:spChg>
        <pc:spChg chg="mod">
          <ac:chgData name="Franziska Händschel" userId="e2149472-3187-4d00-b16a-a19eff6fc04a" providerId="ADAL" clId="{44B25DC1-8790-43F0-A65B-C0E47789FB38}" dt="2023-05-12T12:27:56.467" v="2586" actId="34135"/>
          <ac:spMkLst>
            <pc:docMk/>
            <pc:sldMk cId="1089257029" sldId="273"/>
            <ac:spMk id="441" creationId="{54B847D8-096F-F83B-D46F-8B3E64206218}"/>
          </ac:spMkLst>
        </pc:spChg>
        <pc:spChg chg="mod">
          <ac:chgData name="Franziska Händschel" userId="e2149472-3187-4d00-b16a-a19eff6fc04a" providerId="ADAL" clId="{44B25DC1-8790-43F0-A65B-C0E47789FB38}" dt="2023-05-12T12:27:56.467" v="2586" actId="34135"/>
          <ac:spMkLst>
            <pc:docMk/>
            <pc:sldMk cId="1089257029" sldId="273"/>
            <ac:spMk id="443" creationId="{386A194C-E7E0-8684-4073-EEF008F85DB9}"/>
          </ac:spMkLst>
        </pc:spChg>
        <pc:spChg chg="mod">
          <ac:chgData name="Franziska Händschel" userId="e2149472-3187-4d00-b16a-a19eff6fc04a" providerId="ADAL" clId="{44B25DC1-8790-43F0-A65B-C0E47789FB38}" dt="2023-05-12T12:27:56.467" v="2586" actId="34135"/>
          <ac:spMkLst>
            <pc:docMk/>
            <pc:sldMk cId="1089257029" sldId="273"/>
            <ac:spMk id="446" creationId="{F799578D-4667-7D2A-A3FF-68DE08A9BAAB}"/>
          </ac:spMkLst>
        </pc:spChg>
        <pc:spChg chg="mod">
          <ac:chgData name="Franziska Händschel" userId="e2149472-3187-4d00-b16a-a19eff6fc04a" providerId="ADAL" clId="{44B25DC1-8790-43F0-A65B-C0E47789FB38}" dt="2023-05-12T12:27:56.467" v="2586" actId="34135"/>
          <ac:spMkLst>
            <pc:docMk/>
            <pc:sldMk cId="1089257029" sldId="273"/>
            <ac:spMk id="451" creationId="{8A6976B2-B35A-7D25-4543-04BB9BDE6CDB}"/>
          </ac:spMkLst>
        </pc:spChg>
        <pc:spChg chg="mod">
          <ac:chgData name="Franziska Händschel" userId="e2149472-3187-4d00-b16a-a19eff6fc04a" providerId="ADAL" clId="{44B25DC1-8790-43F0-A65B-C0E47789FB38}" dt="2023-05-12T12:27:56.467" v="2586" actId="34135"/>
          <ac:spMkLst>
            <pc:docMk/>
            <pc:sldMk cId="1089257029" sldId="273"/>
            <ac:spMk id="453" creationId="{244DF5ED-86D0-0E94-D70C-8DF309C679F3}"/>
          </ac:spMkLst>
        </pc:spChg>
        <pc:spChg chg="mod">
          <ac:chgData name="Franziska Händschel" userId="e2149472-3187-4d00-b16a-a19eff6fc04a" providerId="ADAL" clId="{44B25DC1-8790-43F0-A65B-C0E47789FB38}" dt="2023-05-12T12:27:56.467" v="2586" actId="34135"/>
          <ac:spMkLst>
            <pc:docMk/>
            <pc:sldMk cId="1089257029" sldId="273"/>
            <ac:spMk id="455" creationId="{FDA1FB60-351E-9251-67F5-045E0A36B331}"/>
          </ac:spMkLst>
        </pc:spChg>
        <pc:spChg chg="mod">
          <ac:chgData name="Franziska Händschel" userId="e2149472-3187-4d00-b16a-a19eff6fc04a" providerId="ADAL" clId="{44B25DC1-8790-43F0-A65B-C0E47789FB38}" dt="2023-05-12T12:27:56.467" v="2586" actId="34135"/>
          <ac:spMkLst>
            <pc:docMk/>
            <pc:sldMk cId="1089257029" sldId="273"/>
            <ac:spMk id="457" creationId="{53677621-FAFC-2AB6-C3F1-973A079051DF}"/>
          </ac:spMkLst>
        </pc:spChg>
        <pc:spChg chg="mod">
          <ac:chgData name="Franziska Händschel" userId="e2149472-3187-4d00-b16a-a19eff6fc04a" providerId="ADAL" clId="{44B25DC1-8790-43F0-A65B-C0E47789FB38}" dt="2023-05-12T12:27:56.467" v="2586" actId="34135"/>
          <ac:spMkLst>
            <pc:docMk/>
            <pc:sldMk cId="1089257029" sldId="273"/>
            <ac:spMk id="460" creationId="{EA325CBE-600D-AADD-29A2-19BF49CCE5AC}"/>
          </ac:spMkLst>
        </pc:spChg>
        <pc:spChg chg="mod">
          <ac:chgData name="Franziska Händschel" userId="e2149472-3187-4d00-b16a-a19eff6fc04a" providerId="ADAL" clId="{44B25DC1-8790-43F0-A65B-C0E47789FB38}" dt="2023-05-12T12:27:56.467" v="2586" actId="34135"/>
          <ac:spMkLst>
            <pc:docMk/>
            <pc:sldMk cId="1089257029" sldId="273"/>
            <ac:spMk id="464" creationId="{6322BDC7-9C02-C76E-0596-C9643F9CA02D}"/>
          </ac:spMkLst>
        </pc:spChg>
        <pc:spChg chg="mod">
          <ac:chgData name="Franziska Händschel" userId="e2149472-3187-4d00-b16a-a19eff6fc04a" providerId="ADAL" clId="{44B25DC1-8790-43F0-A65B-C0E47789FB38}" dt="2023-05-12T12:27:56.467" v="2586" actId="34135"/>
          <ac:spMkLst>
            <pc:docMk/>
            <pc:sldMk cId="1089257029" sldId="273"/>
            <ac:spMk id="466" creationId="{4E20A68D-5DCE-3BC5-89D4-60BAE154AD62}"/>
          </ac:spMkLst>
        </pc:spChg>
        <pc:spChg chg="mod">
          <ac:chgData name="Franziska Händschel" userId="e2149472-3187-4d00-b16a-a19eff6fc04a" providerId="ADAL" clId="{44B25DC1-8790-43F0-A65B-C0E47789FB38}" dt="2023-05-12T12:27:56.467" v="2586" actId="34135"/>
          <ac:spMkLst>
            <pc:docMk/>
            <pc:sldMk cId="1089257029" sldId="273"/>
            <ac:spMk id="468" creationId="{1AF48FB6-946D-2217-A26C-0E7A7278FC33}"/>
          </ac:spMkLst>
        </pc:spChg>
        <pc:spChg chg="mod">
          <ac:chgData name="Franziska Händschel" userId="e2149472-3187-4d00-b16a-a19eff6fc04a" providerId="ADAL" clId="{44B25DC1-8790-43F0-A65B-C0E47789FB38}" dt="2023-05-12T12:27:56.467" v="2586" actId="34135"/>
          <ac:spMkLst>
            <pc:docMk/>
            <pc:sldMk cId="1089257029" sldId="273"/>
            <ac:spMk id="470" creationId="{083B7F56-E0AE-0C8E-97B8-A8AF5CEF0CBA}"/>
          </ac:spMkLst>
        </pc:spChg>
        <pc:spChg chg="mod">
          <ac:chgData name="Franziska Händschel" userId="e2149472-3187-4d00-b16a-a19eff6fc04a" providerId="ADAL" clId="{44B25DC1-8790-43F0-A65B-C0E47789FB38}" dt="2023-05-12T12:27:56.467" v="2586" actId="34135"/>
          <ac:spMkLst>
            <pc:docMk/>
            <pc:sldMk cId="1089257029" sldId="273"/>
            <ac:spMk id="476" creationId="{82E44FA5-D805-5393-6B6B-63C58D0401E6}"/>
          </ac:spMkLst>
        </pc:spChg>
        <pc:spChg chg="mod">
          <ac:chgData name="Franziska Händschel" userId="e2149472-3187-4d00-b16a-a19eff6fc04a" providerId="ADAL" clId="{44B25DC1-8790-43F0-A65B-C0E47789FB38}" dt="2023-05-12T12:27:56.467" v="2586" actId="34135"/>
          <ac:spMkLst>
            <pc:docMk/>
            <pc:sldMk cId="1089257029" sldId="273"/>
            <ac:spMk id="478" creationId="{4513E7D0-CC68-E8B3-A922-88175EB8B8C6}"/>
          </ac:spMkLst>
        </pc:spChg>
        <pc:spChg chg="mod">
          <ac:chgData name="Franziska Händschel" userId="e2149472-3187-4d00-b16a-a19eff6fc04a" providerId="ADAL" clId="{44B25DC1-8790-43F0-A65B-C0E47789FB38}" dt="2023-05-12T12:27:56.467" v="2586" actId="34135"/>
          <ac:spMkLst>
            <pc:docMk/>
            <pc:sldMk cId="1089257029" sldId="273"/>
            <ac:spMk id="480" creationId="{58014BD0-12E3-5D91-13CC-24273A87B282}"/>
          </ac:spMkLst>
        </pc:spChg>
        <pc:spChg chg="mod">
          <ac:chgData name="Franziska Händschel" userId="e2149472-3187-4d00-b16a-a19eff6fc04a" providerId="ADAL" clId="{44B25DC1-8790-43F0-A65B-C0E47789FB38}" dt="2023-05-12T12:27:56.467" v="2586" actId="34135"/>
          <ac:spMkLst>
            <pc:docMk/>
            <pc:sldMk cId="1089257029" sldId="273"/>
            <ac:spMk id="482" creationId="{76F9FA41-C7AF-3C37-ACAB-0CA387655BF9}"/>
          </ac:spMkLst>
        </pc:spChg>
        <pc:spChg chg="mod">
          <ac:chgData name="Franziska Händschel" userId="e2149472-3187-4d00-b16a-a19eff6fc04a" providerId="ADAL" clId="{44B25DC1-8790-43F0-A65B-C0E47789FB38}" dt="2023-05-12T12:27:56.467" v="2586" actId="34135"/>
          <ac:spMkLst>
            <pc:docMk/>
            <pc:sldMk cId="1089257029" sldId="273"/>
            <ac:spMk id="487" creationId="{46204AB5-1A28-1ECD-3B04-CDF333C4C370}"/>
          </ac:spMkLst>
        </pc:spChg>
        <pc:spChg chg="mod">
          <ac:chgData name="Franziska Händschel" userId="e2149472-3187-4d00-b16a-a19eff6fc04a" providerId="ADAL" clId="{44B25DC1-8790-43F0-A65B-C0E47789FB38}" dt="2023-05-12T12:27:56.467" v="2586" actId="34135"/>
          <ac:spMkLst>
            <pc:docMk/>
            <pc:sldMk cId="1089257029" sldId="273"/>
            <ac:spMk id="489" creationId="{A635DC16-FECA-55A1-D1B4-C9E0473FB26E}"/>
          </ac:spMkLst>
        </pc:spChg>
        <pc:spChg chg="mod">
          <ac:chgData name="Franziska Händschel" userId="e2149472-3187-4d00-b16a-a19eff6fc04a" providerId="ADAL" clId="{44B25DC1-8790-43F0-A65B-C0E47789FB38}" dt="2023-05-12T12:27:56.467" v="2586" actId="34135"/>
          <ac:spMkLst>
            <pc:docMk/>
            <pc:sldMk cId="1089257029" sldId="273"/>
            <ac:spMk id="491" creationId="{B0C47F17-1C08-D7E7-3A2E-F175FBEB42D2}"/>
          </ac:spMkLst>
        </pc:spChg>
        <pc:spChg chg="mod">
          <ac:chgData name="Franziska Händschel" userId="e2149472-3187-4d00-b16a-a19eff6fc04a" providerId="ADAL" clId="{44B25DC1-8790-43F0-A65B-C0E47789FB38}" dt="2023-05-12T12:27:56.467" v="2586" actId="34135"/>
          <ac:spMkLst>
            <pc:docMk/>
            <pc:sldMk cId="1089257029" sldId="273"/>
            <ac:spMk id="496" creationId="{7C69CBEA-17DE-A1AC-60B0-0310EDC0B51C}"/>
          </ac:spMkLst>
        </pc:spChg>
        <pc:spChg chg="mod">
          <ac:chgData name="Franziska Händschel" userId="e2149472-3187-4d00-b16a-a19eff6fc04a" providerId="ADAL" clId="{44B25DC1-8790-43F0-A65B-C0E47789FB38}" dt="2023-05-12T12:27:56.467" v="2586" actId="34135"/>
          <ac:spMkLst>
            <pc:docMk/>
            <pc:sldMk cId="1089257029" sldId="273"/>
            <ac:spMk id="498" creationId="{21A5E747-C934-E0B4-DE93-4DAE17817811}"/>
          </ac:spMkLst>
        </pc:spChg>
        <pc:spChg chg="mod">
          <ac:chgData name="Franziska Händschel" userId="e2149472-3187-4d00-b16a-a19eff6fc04a" providerId="ADAL" clId="{44B25DC1-8790-43F0-A65B-C0E47789FB38}" dt="2023-05-12T12:27:56.467" v="2586" actId="34135"/>
          <ac:spMkLst>
            <pc:docMk/>
            <pc:sldMk cId="1089257029" sldId="273"/>
            <ac:spMk id="500" creationId="{15AC13F8-8F5A-3203-3369-3819A3A32531}"/>
          </ac:spMkLst>
        </pc:spChg>
        <pc:spChg chg="mod">
          <ac:chgData name="Franziska Händschel" userId="e2149472-3187-4d00-b16a-a19eff6fc04a" providerId="ADAL" clId="{44B25DC1-8790-43F0-A65B-C0E47789FB38}" dt="2023-05-12T12:27:56.467" v="2586" actId="34135"/>
          <ac:spMkLst>
            <pc:docMk/>
            <pc:sldMk cId="1089257029" sldId="273"/>
            <ac:spMk id="506" creationId="{55FDF963-66CD-1D2A-18E2-F586FDE70508}"/>
          </ac:spMkLst>
        </pc:spChg>
        <pc:spChg chg="mod">
          <ac:chgData name="Franziska Händschel" userId="e2149472-3187-4d00-b16a-a19eff6fc04a" providerId="ADAL" clId="{44B25DC1-8790-43F0-A65B-C0E47789FB38}" dt="2023-05-12T12:27:56.467" v="2586" actId="34135"/>
          <ac:spMkLst>
            <pc:docMk/>
            <pc:sldMk cId="1089257029" sldId="273"/>
            <ac:spMk id="508" creationId="{24133359-76B6-0A5F-DF09-69BF56864A9D}"/>
          </ac:spMkLst>
        </pc:spChg>
        <pc:spChg chg="mod">
          <ac:chgData name="Franziska Händschel" userId="e2149472-3187-4d00-b16a-a19eff6fc04a" providerId="ADAL" clId="{44B25DC1-8790-43F0-A65B-C0E47789FB38}" dt="2023-05-12T12:27:56.467" v="2586" actId="34135"/>
          <ac:spMkLst>
            <pc:docMk/>
            <pc:sldMk cId="1089257029" sldId="273"/>
            <ac:spMk id="510" creationId="{7B73C211-D7EC-2823-92AF-84438C23D087}"/>
          </ac:spMkLst>
        </pc:spChg>
        <pc:spChg chg="mod">
          <ac:chgData name="Franziska Händschel" userId="e2149472-3187-4d00-b16a-a19eff6fc04a" providerId="ADAL" clId="{44B25DC1-8790-43F0-A65B-C0E47789FB38}" dt="2023-05-12T12:27:56.467" v="2586" actId="34135"/>
          <ac:spMkLst>
            <pc:docMk/>
            <pc:sldMk cId="1089257029" sldId="273"/>
            <ac:spMk id="512" creationId="{4EB8B795-540A-7451-4876-F7F9DD0390E1}"/>
          </ac:spMkLst>
        </pc:spChg>
        <pc:spChg chg="mod">
          <ac:chgData name="Franziska Händschel" userId="e2149472-3187-4d00-b16a-a19eff6fc04a" providerId="ADAL" clId="{44B25DC1-8790-43F0-A65B-C0E47789FB38}" dt="2023-05-12T12:27:56.467" v="2586" actId="34135"/>
          <ac:spMkLst>
            <pc:docMk/>
            <pc:sldMk cId="1089257029" sldId="273"/>
            <ac:spMk id="518" creationId="{F23CF4D9-7659-BB05-AE21-3CED5B19D429}"/>
          </ac:spMkLst>
        </pc:spChg>
        <pc:spChg chg="mod">
          <ac:chgData name="Franziska Händschel" userId="e2149472-3187-4d00-b16a-a19eff6fc04a" providerId="ADAL" clId="{44B25DC1-8790-43F0-A65B-C0E47789FB38}" dt="2023-05-12T12:27:56.467" v="2586" actId="34135"/>
          <ac:spMkLst>
            <pc:docMk/>
            <pc:sldMk cId="1089257029" sldId="273"/>
            <ac:spMk id="520" creationId="{F689DE52-009B-FB7A-BCC8-BB0DE319266B}"/>
          </ac:spMkLst>
        </pc:spChg>
        <pc:spChg chg="mod">
          <ac:chgData name="Franziska Händschel" userId="e2149472-3187-4d00-b16a-a19eff6fc04a" providerId="ADAL" clId="{44B25DC1-8790-43F0-A65B-C0E47789FB38}" dt="2023-05-12T12:27:56.467" v="2586" actId="34135"/>
          <ac:spMkLst>
            <pc:docMk/>
            <pc:sldMk cId="1089257029" sldId="273"/>
            <ac:spMk id="522" creationId="{EA3E25FF-541F-DCE1-B698-B94886B16F22}"/>
          </ac:spMkLst>
        </pc:spChg>
        <pc:spChg chg="mod">
          <ac:chgData name="Franziska Händschel" userId="e2149472-3187-4d00-b16a-a19eff6fc04a" providerId="ADAL" clId="{44B25DC1-8790-43F0-A65B-C0E47789FB38}" dt="2023-05-12T12:27:56.467" v="2586" actId="34135"/>
          <ac:spMkLst>
            <pc:docMk/>
            <pc:sldMk cId="1089257029" sldId="273"/>
            <ac:spMk id="524" creationId="{3500D377-C3F8-99E6-392D-66CE24BCC5A3}"/>
          </ac:spMkLst>
        </pc:spChg>
        <pc:spChg chg="mod">
          <ac:chgData name="Franziska Händschel" userId="e2149472-3187-4d00-b16a-a19eff6fc04a" providerId="ADAL" clId="{44B25DC1-8790-43F0-A65B-C0E47789FB38}" dt="2023-05-12T12:27:56.467" v="2586" actId="34135"/>
          <ac:spMkLst>
            <pc:docMk/>
            <pc:sldMk cId="1089257029" sldId="273"/>
            <ac:spMk id="530" creationId="{75FFC7D5-E50E-DFE0-ABBD-F7C677678944}"/>
          </ac:spMkLst>
        </pc:spChg>
        <pc:spChg chg="mod">
          <ac:chgData name="Franziska Händschel" userId="e2149472-3187-4d00-b16a-a19eff6fc04a" providerId="ADAL" clId="{44B25DC1-8790-43F0-A65B-C0E47789FB38}" dt="2023-05-12T12:27:56.467" v="2586" actId="34135"/>
          <ac:spMkLst>
            <pc:docMk/>
            <pc:sldMk cId="1089257029" sldId="273"/>
            <ac:spMk id="532" creationId="{9A4FE309-CF19-231E-7576-3A10BB597010}"/>
          </ac:spMkLst>
        </pc:spChg>
        <pc:spChg chg="mod">
          <ac:chgData name="Franziska Händschel" userId="e2149472-3187-4d00-b16a-a19eff6fc04a" providerId="ADAL" clId="{44B25DC1-8790-43F0-A65B-C0E47789FB38}" dt="2023-05-12T12:27:56.467" v="2586" actId="34135"/>
          <ac:spMkLst>
            <pc:docMk/>
            <pc:sldMk cId="1089257029" sldId="273"/>
            <ac:spMk id="534" creationId="{A162EB24-0635-1423-742F-8DA76C35280D}"/>
          </ac:spMkLst>
        </pc:spChg>
        <pc:spChg chg="mod">
          <ac:chgData name="Franziska Händschel" userId="e2149472-3187-4d00-b16a-a19eff6fc04a" providerId="ADAL" clId="{44B25DC1-8790-43F0-A65B-C0E47789FB38}" dt="2023-05-12T12:27:56.467" v="2586" actId="34135"/>
          <ac:spMkLst>
            <pc:docMk/>
            <pc:sldMk cId="1089257029" sldId="273"/>
            <ac:spMk id="536" creationId="{DD27BEFC-5B3D-CA39-AFE8-05E363C7155B}"/>
          </ac:spMkLst>
        </pc:spChg>
        <pc:spChg chg="mod">
          <ac:chgData name="Franziska Händschel" userId="e2149472-3187-4d00-b16a-a19eff6fc04a" providerId="ADAL" clId="{44B25DC1-8790-43F0-A65B-C0E47789FB38}" dt="2023-05-12T12:27:56.467" v="2586" actId="34135"/>
          <ac:spMkLst>
            <pc:docMk/>
            <pc:sldMk cId="1089257029" sldId="273"/>
            <ac:spMk id="542" creationId="{AC53A874-97C0-18E7-95AF-16D99662A199}"/>
          </ac:spMkLst>
        </pc:spChg>
        <pc:spChg chg="mod">
          <ac:chgData name="Franziska Händschel" userId="e2149472-3187-4d00-b16a-a19eff6fc04a" providerId="ADAL" clId="{44B25DC1-8790-43F0-A65B-C0E47789FB38}" dt="2023-05-12T12:27:56.467" v="2586" actId="34135"/>
          <ac:spMkLst>
            <pc:docMk/>
            <pc:sldMk cId="1089257029" sldId="273"/>
            <ac:spMk id="544" creationId="{BDB1F656-7109-58CD-4EB3-AC06F87BF1BB}"/>
          </ac:spMkLst>
        </pc:spChg>
        <pc:spChg chg="mod">
          <ac:chgData name="Franziska Händschel" userId="e2149472-3187-4d00-b16a-a19eff6fc04a" providerId="ADAL" clId="{44B25DC1-8790-43F0-A65B-C0E47789FB38}" dt="2023-05-12T12:27:56.467" v="2586" actId="34135"/>
          <ac:spMkLst>
            <pc:docMk/>
            <pc:sldMk cId="1089257029" sldId="273"/>
            <ac:spMk id="546" creationId="{03FF5EEB-CC3A-07F6-8695-76ADE57A8F51}"/>
          </ac:spMkLst>
        </pc:spChg>
        <pc:spChg chg="mod">
          <ac:chgData name="Franziska Händschel" userId="e2149472-3187-4d00-b16a-a19eff6fc04a" providerId="ADAL" clId="{44B25DC1-8790-43F0-A65B-C0E47789FB38}" dt="2023-05-12T12:27:56.467" v="2586" actId="34135"/>
          <ac:spMkLst>
            <pc:docMk/>
            <pc:sldMk cId="1089257029" sldId="273"/>
            <ac:spMk id="548" creationId="{1367C13D-E00B-8E83-EA23-0CC94C4A4FA4}"/>
          </ac:spMkLst>
        </pc:spChg>
        <pc:grpChg chg="del">
          <ac:chgData name="Franziska Händschel" userId="e2149472-3187-4d00-b16a-a19eff6fc04a" providerId="ADAL" clId="{44B25DC1-8790-43F0-A65B-C0E47789FB38}" dt="2023-05-12T12:23:17.574" v="2179" actId="478"/>
          <ac:grpSpMkLst>
            <pc:docMk/>
            <pc:sldMk cId="1089257029" sldId="273"/>
            <ac:grpSpMk id="3" creationId="{F035E5C5-76E9-0BB3-E466-ADB699B225A4}"/>
          </ac:grpSpMkLst>
        </pc:grpChg>
        <pc:grpChg chg="add del mod">
          <ac:chgData name="Franziska Händschel" userId="e2149472-3187-4d00-b16a-a19eff6fc04a" providerId="ADAL" clId="{44B25DC1-8790-43F0-A65B-C0E47789FB38}" dt="2023-05-12T12:20:12.826" v="2016" actId="165"/>
          <ac:grpSpMkLst>
            <pc:docMk/>
            <pc:sldMk cId="1089257029" sldId="273"/>
            <ac:grpSpMk id="189" creationId="{E6DBF558-9779-CBFE-6F23-1B2AA0D54AA0}"/>
          </ac:grpSpMkLst>
        </pc:grpChg>
        <pc:grpChg chg="add del mod topLvl">
          <ac:chgData name="Franziska Händschel" userId="e2149472-3187-4d00-b16a-a19eff6fc04a" providerId="ADAL" clId="{44B25DC1-8790-43F0-A65B-C0E47789FB38}" dt="2023-05-12T12:20:26.259" v="2019" actId="165"/>
          <ac:grpSpMkLst>
            <pc:docMk/>
            <pc:sldMk cId="1089257029" sldId="273"/>
            <ac:grpSpMk id="190" creationId="{567E9A58-CC4A-7FDA-EB2C-7AA35D4E27DB}"/>
          </ac:grpSpMkLst>
        </pc:grpChg>
        <pc:grpChg chg="add del mod topLvl">
          <ac:chgData name="Franziska Händschel" userId="e2149472-3187-4d00-b16a-a19eff6fc04a" providerId="ADAL" clId="{44B25DC1-8790-43F0-A65B-C0E47789FB38}" dt="2023-05-12T12:22:45.408" v="2147" actId="164"/>
          <ac:grpSpMkLst>
            <pc:docMk/>
            <pc:sldMk cId="1089257029" sldId="273"/>
            <ac:grpSpMk id="191" creationId="{26FA05D2-6F10-88C8-283D-4D6AE534E451}"/>
          </ac:grpSpMkLst>
        </pc:grpChg>
        <pc:grpChg chg="add del mod topLvl">
          <ac:chgData name="Franziska Händschel" userId="e2149472-3187-4d00-b16a-a19eff6fc04a" providerId="ADAL" clId="{44B25DC1-8790-43F0-A65B-C0E47789FB38}" dt="2023-05-12T12:22:45.408" v="2147" actId="164"/>
          <ac:grpSpMkLst>
            <pc:docMk/>
            <pc:sldMk cId="1089257029" sldId="273"/>
            <ac:grpSpMk id="192" creationId="{A4483222-E3E1-10BB-C0CB-8CB7EA253145}"/>
          </ac:grpSpMkLst>
        </pc:grpChg>
        <pc:grpChg chg="add del mod topLvl">
          <ac:chgData name="Franziska Händschel" userId="e2149472-3187-4d00-b16a-a19eff6fc04a" providerId="ADAL" clId="{44B25DC1-8790-43F0-A65B-C0E47789FB38}" dt="2023-05-12T12:22:45.408" v="2147" actId="164"/>
          <ac:grpSpMkLst>
            <pc:docMk/>
            <pc:sldMk cId="1089257029" sldId="273"/>
            <ac:grpSpMk id="193" creationId="{DBBDCC10-2543-885B-D4D7-16D95F808A85}"/>
          </ac:grpSpMkLst>
        </pc:grpChg>
        <pc:grpChg chg="add del mod topLvl">
          <ac:chgData name="Franziska Händschel" userId="e2149472-3187-4d00-b16a-a19eff6fc04a" providerId="ADAL" clId="{44B25DC1-8790-43F0-A65B-C0E47789FB38}" dt="2023-05-12T12:22:45.408" v="2147" actId="164"/>
          <ac:grpSpMkLst>
            <pc:docMk/>
            <pc:sldMk cId="1089257029" sldId="273"/>
            <ac:grpSpMk id="194" creationId="{46C67188-A533-244E-A5CB-24FE2909BE80}"/>
          </ac:grpSpMkLst>
        </pc:grpChg>
        <pc:grpChg chg="add del mod topLvl">
          <ac:chgData name="Franziska Händschel" userId="e2149472-3187-4d00-b16a-a19eff6fc04a" providerId="ADAL" clId="{44B25DC1-8790-43F0-A65B-C0E47789FB38}" dt="2023-05-12T12:22:45.408" v="2147" actId="164"/>
          <ac:grpSpMkLst>
            <pc:docMk/>
            <pc:sldMk cId="1089257029" sldId="273"/>
            <ac:grpSpMk id="195" creationId="{04A887E2-FE27-F537-69CD-F64AA199BF55}"/>
          </ac:grpSpMkLst>
        </pc:grpChg>
        <pc:grpChg chg="add del mod topLvl">
          <ac:chgData name="Franziska Händschel" userId="e2149472-3187-4d00-b16a-a19eff6fc04a" providerId="ADAL" clId="{44B25DC1-8790-43F0-A65B-C0E47789FB38}" dt="2023-05-12T12:22:45.408" v="2147" actId="164"/>
          <ac:grpSpMkLst>
            <pc:docMk/>
            <pc:sldMk cId="1089257029" sldId="273"/>
            <ac:grpSpMk id="196" creationId="{6B3432B9-0250-8508-6679-AC89DB23483A}"/>
          </ac:grpSpMkLst>
        </pc:grpChg>
        <pc:grpChg chg="mod topLvl">
          <ac:chgData name="Franziska Händschel" userId="e2149472-3187-4d00-b16a-a19eff6fc04a" providerId="ADAL" clId="{44B25DC1-8790-43F0-A65B-C0E47789FB38}" dt="2023-05-12T12:22:37.837" v="2146" actId="164"/>
          <ac:grpSpMkLst>
            <pc:docMk/>
            <pc:sldMk cId="1089257029" sldId="273"/>
            <ac:grpSpMk id="198" creationId="{6203A825-6401-B241-1B4D-1D9C3ADA3BF9}"/>
          </ac:grpSpMkLst>
        </pc:grpChg>
        <pc:grpChg chg="mod topLvl">
          <ac:chgData name="Franziska Händschel" userId="e2149472-3187-4d00-b16a-a19eff6fc04a" providerId="ADAL" clId="{44B25DC1-8790-43F0-A65B-C0E47789FB38}" dt="2023-05-12T12:22:37.837" v="2146" actId="164"/>
          <ac:grpSpMkLst>
            <pc:docMk/>
            <pc:sldMk cId="1089257029" sldId="273"/>
            <ac:grpSpMk id="199" creationId="{FB55D59C-F0D4-CC2F-66F6-C4A292C3407B}"/>
          </ac:grpSpMkLst>
        </pc:grpChg>
        <pc:grpChg chg="mod topLvl">
          <ac:chgData name="Franziska Händschel" userId="e2149472-3187-4d00-b16a-a19eff6fc04a" providerId="ADAL" clId="{44B25DC1-8790-43F0-A65B-C0E47789FB38}" dt="2023-05-12T12:22:37.837" v="2146" actId="164"/>
          <ac:grpSpMkLst>
            <pc:docMk/>
            <pc:sldMk cId="1089257029" sldId="273"/>
            <ac:grpSpMk id="200" creationId="{A45E7C64-9C36-2275-611B-78815ABDB6C8}"/>
          </ac:grpSpMkLst>
        </pc:grpChg>
        <pc:grpChg chg="mod topLvl">
          <ac:chgData name="Franziska Händschel" userId="e2149472-3187-4d00-b16a-a19eff6fc04a" providerId="ADAL" clId="{44B25DC1-8790-43F0-A65B-C0E47789FB38}" dt="2023-05-12T12:22:37.837" v="2146" actId="164"/>
          <ac:grpSpMkLst>
            <pc:docMk/>
            <pc:sldMk cId="1089257029" sldId="273"/>
            <ac:grpSpMk id="201" creationId="{82155499-236B-031A-50C8-4F059722BBB6}"/>
          </ac:grpSpMkLst>
        </pc:grpChg>
        <pc:grpChg chg="mod topLvl">
          <ac:chgData name="Franziska Händschel" userId="e2149472-3187-4d00-b16a-a19eff6fc04a" providerId="ADAL" clId="{44B25DC1-8790-43F0-A65B-C0E47789FB38}" dt="2023-05-12T12:22:37.837" v="2146" actId="164"/>
          <ac:grpSpMkLst>
            <pc:docMk/>
            <pc:sldMk cId="1089257029" sldId="273"/>
            <ac:grpSpMk id="211" creationId="{DA53EEE1-5701-FE98-4839-81618C1FAAB7}"/>
          </ac:grpSpMkLst>
        </pc:grpChg>
        <pc:grpChg chg="mod">
          <ac:chgData name="Franziska Händschel" userId="e2149472-3187-4d00-b16a-a19eff6fc04a" providerId="ADAL" clId="{44B25DC1-8790-43F0-A65B-C0E47789FB38}" dt="2023-05-12T12:22:37.837" v="2146" actId="164"/>
          <ac:grpSpMkLst>
            <pc:docMk/>
            <pc:sldMk cId="1089257029" sldId="273"/>
            <ac:grpSpMk id="212" creationId="{DA943FA7-A004-A962-D1CC-7E2A1E7DAEA3}"/>
          </ac:grpSpMkLst>
        </pc:grpChg>
        <pc:grpChg chg="mod">
          <ac:chgData name="Franziska Händschel" userId="e2149472-3187-4d00-b16a-a19eff6fc04a" providerId="ADAL" clId="{44B25DC1-8790-43F0-A65B-C0E47789FB38}" dt="2023-05-12T12:22:37.837" v="2146" actId="164"/>
          <ac:grpSpMkLst>
            <pc:docMk/>
            <pc:sldMk cId="1089257029" sldId="273"/>
            <ac:grpSpMk id="213" creationId="{4F1094D4-9BAD-EA38-FD02-D36209E9A009}"/>
          </ac:grpSpMkLst>
        </pc:grpChg>
        <pc:grpChg chg="mod">
          <ac:chgData name="Franziska Händschel" userId="e2149472-3187-4d00-b16a-a19eff6fc04a" providerId="ADAL" clId="{44B25DC1-8790-43F0-A65B-C0E47789FB38}" dt="2023-05-12T12:22:37.837" v="2146" actId="164"/>
          <ac:grpSpMkLst>
            <pc:docMk/>
            <pc:sldMk cId="1089257029" sldId="273"/>
            <ac:grpSpMk id="214" creationId="{51EDA474-D9DD-CF9B-DDA6-C73351534956}"/>
          </ac:grpSpMkLst>
        </pc:grpChg>
        <pc:grpChg chg="mod">
          <ac:chgData name="Franziska Händschel" userId="e2149472-3187-4d00-b16a-a19eff6fc04a" providerId="ADAL" clId="{44B25DC1-8790-43F0-A65B-C0E47789FB38}" dt="2023-05-12T12:22:37.837" v="2146" actId="164"/>
          <ac:grpSpMkLst>
            <pc:docMk/>
            <pc:sldMk cId="1089257029" sldId="273"/>
            <ac:grpSpMk id="215" creationId="{0697F4DB-112C-E17F-3EE2-1F7917D2CCF3}"/>
          </ac:grpSpMkLst>
        </pc:grpChg>
        <pc:grpChg chg="mod topLvl">
          <ac:chgData name="Franziska Händschel" userId="e2149472-3187-4d00-b16a-a19eff6fc04a" providerId="ADAL" clId="{44B25DC1-8790-43F0-A65B-C0E47789FB38}" dt="2023-05-12T12:22:37.837" v="2146" actId="164"/>
          <ac:grpSpMkLst>
            <pc:docMk/>
            <pc:sldMk cId="1089257029" sldId="273"/>
            <ac:grpSpMk id="225" creationId="{7F2BCD44-0643-8EDE-71F0-E22218B2FF0C}"/>
          </ac:grpSpMkLst>
        </pc:grpChg>
        <pc:grpChg chg="mod">
          <ac:chgData name="Franziska Händschel" userId="e2149472-3187-4d00-b16a-a19eff6fc04a" providerId="ADAL" clId="{44B25DC1-8790-43F0-A65B-C0E47789FB38}" dt="2023-05-12T12:22:37.837" v="2146" actId="164"/>
          <ac:grpSpMkLst>
            <pc:docMk/>
            <pc:sldMk cId="1089257029" sldId="273"/>
            <ac:grpSpMk id="226" creationId="{ADCC96ED-7272-9F2C-EF9C-5DA2BE331678}"/>
          </ac:grpSpMkLst>
        </pc:grpChg>
        <pc:grpChg chg="mod">
          <ac:chgData name="Franziska Händschel" userId="e2149472-3187-4d00-b16a-a19eff6fc04a" providerId="ADAL" clId="{44B25DC1-8790-43F0-A65B-C0E47789FB38}" dt="2023-05-12T12:22:37.837" v="2146" actId="164"/>
          <ac:grpSpMkLst>
            <pc:docMk/>
            <pc:sldMk cId="1089257029" sldId="273"/>
            <ac:grpSpMk id="227" creationId="{8120CA83-1424-FD28-2D75-C8C456DC5095}"/>
          </ac:grpSpMkLst>
        </pc:grpChg>
        <pc:grpChg chg="mod">
          <ac:chgData name="Franziska Händschel" userId="e2149472-3187-4d00-b16a-a19eff6fc04a" providerId="ADAL" clId="{44B25DC1-8790-43F0-A65B-C0E47789FB38}" dt="2023-05-12T12:22:37.837" v="2146" actId="164"/>
          <ac:grpSpMkLst>
            <pc:docMk/>
            <pc:sldMk cId="1089257029" sldId="273"/>
            <ac:grpSpMk id="228" creationId="{C584DFDC-6AFE-210E-CFCC-C546C44B477D}"/>
          </ac:grpSpMkLst>
        </pc:grpChg>
        <pc:grpChg chg="mod topLvl">
          <ac:chgData name="Franziska Händschel" userId="e2149472-3187-4d00-b16a-a19eff6fc04a" providerId="ADAL" clId="{44B25DC1-8790-43F0-A65B-C0E47789FB38}" dt="2023-05-12T12:22:37.837" v="2146" actId="164"/>
          <ac:grpSpMkLst>
            <pc:docMk/>
            <pc:sldMk cId="1089257029" sldId="273"/>
            <ac:grpSpMk id="235" creationId="{B9EDC963-C8DC-28F8-C2C9-A226F0AF66E4}"/>
          </ac:grpSpMkLst>
        </pc:grpChg>
        <pc:grpChg chg="mod">
          <ac:chgData name="Franziska Händschel" userId="e2149472-3187-4d00-b16a-a19eff6fc04a" providerId="ADAL" clId="{44B25DC1-8790-43F0-A65B-C0E47789FB38}" dt="2023-05-12T12:22:37.837" v="2146" actId="164"/>
          <ac:grpSpMkLst>
            <pc:docMk/>
            <pc:sldMk cId="1089257029" sldId="273"/>
            <ac:grpSpMk id="237" creationId="{70D50894-57F5-3081-DB51-BC883B3E0DF8}"/>
          </ac:grpSpMkLst>
        </pc:grpChg>
        <pc:grpChg chg="mod">
          <ac:chgData name="Franziska Händschel" userId="e2149472-3187-4d00-b16a-a19eff6fc04a" providerId="ADAL" clId="{44B25DC1-8790-43F0-A65B-C0E47789FB38}" dt="2023-05-12T12:22:37.837" v="2146" actId="164"/>
          <ac:grpSpMkLst>
            <pc:docMk/>
            <pc:sldMk cId="1089257029" sldId="273"/>
            <ac:grpSpMk id="238" creationId="{1BBFDB9E-7C85-13FC-EF25-152B1B423B9A}"/>
          </ac:grpSpMkLst>
        </pc:grpChg>
        <pc:grpChg chg="mod">
          <ac:chgData name="Franziska Händschel" userId="e2149472-3187-4d00-b16a-a19eff6fc04a" providerId="ADAL" clId="{44B25DC1-8790-43F0-A65B-C0E47789FB38}" dt="2023-05-12T12:22:37.837" v="2146" actId="164"/>
          <ac:grpSpMkLst>
            <pc:docMk/>
            <pc:sldMk cId="1089257029" sldId="273"/>
            <ac:grpSpMk id="239" creationId="{90C23246-44A9-80ED-F28B-37B61CF3AF9C}"/>
          </ac:grpSpMkLst>
        </pc:grpChg>
        <pc:grpChg chg="mod">
          <ac:chgData name="Franziska Händschel" userId="e2149472-3187-4d00-b16a-a19eff6fc04a" providerId="ADAL" clId="{44B25DC1-8790-43F0-A65B-C0E47789FB38}" dt="2023-05-12T12:22:37.837" v="2146" actId="164"/>
          <ac:grpSpMkLst>
            <pc:docMk/>
            <pc:sldMk cId="1089257029" sldId="273"/>
            <ac:grpSpMk id="240" creationId="{E81AF348-9F23-4BDF-030B-34A73F2E8D5B}"/>
          </ac:grpSpMkLst>
        </pc:grpChg>
        <pc:grpChg chg="mod topLvl">
          <ac:chgData name="Franziska Händschel" userId="e2149472-3187-4d00-b16a-a19eff6fc04a" providerId="ADAL" clId="{44B25DC1-8790-43F0-A65B-C0E47789FB38}" dt="2023-05-12T12:22:37.837" v="2146" actId="164"/>
          <ac:grpSpMkLst>
            <pc:docMk/>
            <pc:sldMk cId="1089257029" sldId="273"/>
            <ac:grpSpMk id="249" creationId="{533758AD-2C66-5EC1-6FDD-C33368C4C0C8}"/>
          </ac:grpSpMkLst>
        </pc:grpChg>
        <pc:grpChg chg="mod">
          <ac:chgData name="Franziska Händschel" userId="e2149472-3187-4d00-b16a-a19eff6fc04a" providerId="ADAL" clId="{44B25DC1-8790-43F0-A65B-C0E47789FB38}" dt="2023-05-12T12:22:37.837" v="2146" actId="164"/>
          <ac:grpSpMkLst>
            <pc:docMk/>
            <pc:sldMk cId="1089257029" sldId="273"/>
            <ac:grpSpMk id="251" creationId="{E1D7F90C-1394-4BF1-7AC9-A2D066FF2274}"/>
          </ac:grpSpMkLst>
        </pc:grpChg>
        <pc:grpChg chg="mod">
          <ac:chgData name="Franziska Händschel" userId="e2149472-3187-4d00-b16a-a19eff6fc04a" providerId="ADAL" clId="{44B25DC1-8790-43F0-A65B-C0E47789FB38}" dt="2023-05-12T12:22:37.837" v="2146" actId="164"/>
          <ac:grpSpMkLst>
            <pc:docMk/>
            <pc:sldMk cId="1089257029" sldId="273"/>
            <ac:grpSpMk id="252" creationId="{FBBDB154-39A8-B48B-251D-87D6E7BF6852}"/>
          </ac:grpSpMkLst>
        </pc:grpChg>
        <pc:grpChg chg="mod">
          <ac:chgData name="Franziska Händschel" userId="e2149472-3187-4d00-b16a-a19eff6fc04a" providerId="ADAL" clId="{44B25DC1-8790-43F0-A65B-C0E47789FB38}" dt="2023-05-12T12:22:37.837" v="2146" actId="164"/>
          <ac:grpSpMkLst>
            <pc:docMk/>
            <pc:sldMk cId="1089257029" sldId="273"/>
            <ac:grpSpMk id="253" creationId="{22D47C2C-4CAB-1CE1-55C3-C31F36E0B829}"/>
          </ac:grpSpMkLst>
        </pc:grpChg>
        <pc:grpChg chg="mod topLvl">
          <ac:chgData name="Franziska Händschel" userId="e2149472-3187-4d00-b16a-a19eff6fc04a" providerId="ADAL" clId="{44B25DC1-8790-43F0-A65B-C0E47789FB38}" dt="2023-05-12T12:22:37.837" v="2146" actId="164"/>
          <ac:grpSpMkLst>
            <pc:docMk/>
            <pc:sldMk cId="1089257029" sldId="273"/>
            <ac:grpSpMk id="261" creationId="{B1AFFCA1-307A-DA4D-473B-D32E9C3B0A1F}"/>
          </ac:grpSpMkLst>
        </pc:grpChg>
        <pc:grpChg chg="mod">
          <ac:chgData name="Franziska Händschel" userId="e2149472-3187-4d00-b16a-a19eff6fc04a" providerId="ADAL" clId="{44B25DC1-8790-43F0-A65B-C0E47789FB38}" dt="2023-05-12T12:22:37.837" v="2146" actId="164"/>
          <ac:grpSpMkLst>
            <pc:docMk/>
            <pc:sldMk cId="1089257029" sldId="273"/>
            <ac:grpSpMk id="262" creationId="{926C590E-2705-841B-A8C0-2B2621AFD2DF}"/>
          </ac:grpSpMkLst>
        </pc:grpChg>
        <pc:grpChg chg="mod">
          <ac:chgData name="Franziska Händschel" userId="e2149472-3187-4d00-b16a-a19eff6fc04a" providerId="ADAL" clId="{44B25DC1-8790-43F0-A65B-C0E47789FB38}" dt="2023-05-12T12:22:37.837" v="2146" actId="164"/>
          <ac:grpSpMkLst>
            <pc:docMk/>
            <pc:sldMk cId="1089257029" sldId="273"/>
            <ac:grpSpMk id="263" creationId="{85D77BF8-D94E-0A6D-F8B4-CC5839986B13}"/>
          </ac:grpSpMkLst>
        </pc:grpChg>
        <pc:grpChg chg="mod">
          <ac:chgData name="Franziska Händschel" userId="e2149472-3187-4d00-b16a-a19eff6fc04a" providerId="ADAL" clId="{44B25DC1-8790-43F0-A65B-C0E47789FB38}" dt="2023-05-12T12:22:37.837" v="2146" actId="164"/>
          <ac:grpSpMkLst>
            <pc:docMk/>
            <pc:sldMk cId="1089257029" sldId="273"/>
            <ac:grpSpMk id="264" creationId="{BCCCEDA5-B4F1-6A35-68B9-75C8615A5441}"/>
          </ac:grpSpMkLst>
        </pc:grpChg>
        <pc:grpChg chg="mod">
          <ac:chgData name="Franziska Händschel" userId="e2149472-3187-4d00-b16a-a19eff6fc04a" providerId="ADAL" clId="{44B25DC1-8790-43F0-A65B-C0E47789FB38}" dt="2023-05-12T12:22:37.837" v="2146" actId="164"/>
          <ac:grpSpMkLst>
            <pc:docMk/>
            <pc:sldMk cId="1089257029" sldId="273"/>
            <ac:grpSpMk id="265" creationId="{F575611B-980B-809C-63D1-CB5B310597C2}"/>
          </ac:grpSpMkLst>
        </pc:grpChg>
        <pc:grpChg chg="del mod topLvl">
          <ac:chgData name="Franziska Händschel" userId="e2149472-3187-4d00-b16a-a19eff6fc04a" providerId="ADAL" clId="{44B25DC1-8790-43F0-A65B-C0E47789FB38}" dt="2023-05-12T12:20:43.124" v="2022" actId="165"/>
          <ac:grpSpMkLst>
            <pc:docMk/>
            <pc:sldMk cId="1089257029" sldId="273"/>
            <ac:grpSpMk id="274" creationId="{10CE8D79-4006-9386-D015-BB0975E58D90}"/>
          </ac:grpSpMkLst>
        </pc:grpChg>
        <pc:grpChg chg="del mod topLvl">
          <ac:chgData name="Franziska Händschel" userId="e2149472-3187-4d00-b16a-a19eff6fc04a" providerId="ADAL" clId="{44B25DC1-8790-43F0-A65B-C0E47789FB38}" dt="2023-05-12T12:20:43.124" v="2022" actId="165"/>
          <ac:grpSpMkLst>
            <pc:docMk/>
            <pc:sldMk cId="1089257029" sldId="273"/>
            <ac:grpSpMk id="275" creationId="{53703506-6C98-F166-4B11-42B330A5E524}"/>
          </ac:grpSpMkLst>
        </pc:grpChg>
        <pc:grpChg chg="del mod topLvl">
          <ac:chgData name="Franziska Händschel" userId="e2149472-3187-4d00-b16a-a19eff6fc04a" providerId="ADAL" clId="{44B25DC1-8790-43F0-A65B-C0E47789FB38}" dt="2023-05-12T12:20:43.124" v="2022" actId="165"/>
          <ac:grpSpMkLst>
            <pc:docMk/>
            <pc:sldMk cId="1089257029" sldId="273"/>
            <ac:grpSpMk id="276" creationId="{1C2A522B-AE56-0064-AFF5-EFA8177F5E6B}"/>
          </ac:grpSpMkLst>
        </pc:grpChg>
        <pc:grpChg chg="del mod topLvl">
          <ac:chgData name="Franziska Händschel" userId="e2149472-3187-4d00-b16a-a19eff6fc04a" providerId="ADAL" clId="{44B25DC1-8790-43F0-A65B-C0E47789FB38}" dt="2023-05-12T12:20:43.124" v="2022" actId="165"/>
          <ac:grpSpMkLst>
            <pc:docMk/>
            <pc:sldMk cId="1089257029" sldId="273"/>
            <ac:grpSpMk id="277" creationId="{8E731D3A-62D2-6AE3-B926-8B0C220CC1F9}"/>
          </ac:grpSpMkLst>
        </pc:grpChg>
        <pc:grpChg chg="del mod topLvl">
          <ac:chgData name="Franziska Händschel" userId="e2149472-3187-4d00-b16a-a19eff6fc04a" providerId="ADAL" clId="{44B25DC1-8790-43F0-A65B-C0E47789FB38}" dt="2023-05-12T12:20:43.124" v="2022" actId="165"/>
          <ac:grpSpMkLst>
            <pc:docMk/>
            <pc:sldMk cId="1089257029" sldId="273"/>
            <ac:grpSpMk id="278" creationId="{06E8B910-22DF-00FA-0DEA-347A434A454E}"/>
          </ac:grpSpMkLst>
        </pc:grpChg>
        <pc:grpChg chg="del mod topLvl">
          <ac:chgData name="Franziska Händschel" userId="e2149472-3187-4d00-b16a-a19eff6fc04a" providerId="ADAL" clId="{44B25DC1-8790-43F0-A65B-C0E47789FB38}" dt="2023-05-12T12:20:43.124" v="2022" actId="165"/>
          <ac:grpSpMkLst>
            <pc:docMk/>
            <pc:sldMk cId="1089257029" sldId="273"/>
            <ac:grpSpMk id="279" creationId="{AD3146C4-C919-7758-402B-982D4506EFBB}"/>
          </ac:grpSpMkLst>
        </pc:grpChg>
        <pc:grpChg chg="mod topLvl">
          <ac:chgData name="Franziska Händschel" userId="e2149472-3187-4d00-b16a-a19eff6fc04a" providerId="ADAL" clId="{44B25DC1-8790-43F0-A65B-C0E47789FB38}" dt="2023-05-12T12:22:45.408" v="2147" actId="164"/>
          <ac:grpSpMkLst>
            <pc:docMk/>
            <pc:sldMk cId="1089257029" sldId="273"/>
            <ac:grpSpMk id="280" creationId="{0BA54980-6A0D-C8A7-F2ED-7E65F628138A}"/>
          </ac:grpSpMkLst>
        </pc:grpChg>
        <pc:grpChg chg="mod">
          <ac:chgData name="Franziska Händschel" userId="e2149472-3187-4d00-b16a-a19eff6fc04a" providerId="ADAL" clId="{44B25DC1-8790-43F0-A65B-C0E47789FB38}" dt="2023-05-12T12:22:37.837" v="2146" actId="164"/>
          <ac:grpSpMkLst>
            <pc:docMk/>
            <pc:sldMk cId="1089257029" sldId="273"/>
            <ac:grpSpMk id="282" creationId="{DD2548D3-9DE2-9034-5933-44F45F55FE7C}"/>
          </ac:grpSpMkLst>
        </pc:grpChg>
        <pc:grpChg chg="mod">
          <ac:chgData name="Franziska Händschel" userId="e2149472-3187-4d00-b16a-a19eff6fc04a" providerId="ADAL" clId="{44B25DC1-8790-43F0-A65B-C0E47789FB38}" dt="2023-05-12T12:22:37.837" v="2146" actId="164"/>
          <ac:grpSpMkLst>
            <pc:docMk/>
            <pc:sldMk cId="1089257029" sldId="273"/>
            <ac:grpSpMk id="283" creationId="{A8973BAC-9470-D7DC-6F4B-9F407D5221E4}"/>
          </ac:grpSpMkLst>
        </pc:grpChg>
        <pc:grpChg chg="mod">
          <ac:chgData name="Franziska Händschel" userId="e2149472-3187-4d00-b16a-a19eff6fc04a" providerId="ADAL" clId="{44B25DC1-8790-43F0-A65B-C0E47789FB38}" dt="2023-05-12T12:22:37.837" v="2146" actId="164"/>
          <ac:grpSpMkLst>
            <pc:docMk/>
            <pc:sldMk cId="1089257029" sldId="273"/>
            <ac:grpSpMk id="284" creationId="{2C600F18-6811-865E-69F5-43DE81AC19CA}"/>
          </ac:grpSpMkLst>
        </pc:grpChg>
        <pc:grpChg chg="mod topLvl">
          <ac:chgData name="Franziska Händschel" userId="e2149472-3187-4d00-b16a-a19eff6fc04a" providerId="ADAL" clId="{44B25DC1-8790-43F0-A65B-C0E47789FB38}" dt="2023-05-12T12:22:45.408" v="2147" actId="164"/>
          <ac:grpSpMkLst>
            <pc:docMk/>
            <pc:sldMk cId="1089257029" sldId="273"/>
            <ac:grpSpMk id="291" creationId="{EAC61E33-F265-18C1-59B7-1A821D258A8E}"/>
          </ac:grpSpMkLst>
        </pc:grpChg>
        <pc:grpChg chg="mod">
          <ac:chgData name="Franziska Händschel" userId="e2149472-3187-4d00-b16a-a19eff6fc04a" providerId="ADAL" clId="{44B25DC1-8790-43F0-A65B-C0E47789FB38}" dt="2023-05-12T12:22:37.837" v="2146" actId="164"/>
          <ac:grpSpMkLst>
            <pc:docMk/>
            <pc:sldMk cId="1089257029" sldId="273"/>
            <ac:grpSpMk id="293" creationId="{0E064755-E4E4-28EE-0117-A3AEA95D6E8A}"/>
          </ac:grpSpMkLst>
        </pc:grpChg>
        <pc:grpChg chg="mod">
          <ac:chgData name="Franziska Händschel" userId="e2149472-3187-4d00-b16a-a19eff6fc04a" providerId="ADAL" clId="{44B25DC1-8790-43F0-A65B-C0E47789FB38}" dt="2023-05-12T12:22:37.837" v="2146" actId="164"/>
          <ac:grpSpMkLst>
            <pc:docMk/>
            <pc:sldMk cId="1089257029" sldId="273"/>
            <ac:grpSpMk id="294" creationId="{337A3280-23D8-720F-AD8F-A5A8EF33D101}"/>
          </ac:grpSpMkLst>
        </pc:grpChg>
        <pc:grpChg chg="mod">
          <ac:chgData name="Franziska Händschel" userId="e2149472-3187-4d00-b16a-a19eff6fc04a" providerId="ADAL" clId="{44B25DC1-8790-43F0-A65B-C0E47789FB38}" dt="2023-05-12T12:22:37.837" v="2146" actId="164"/>
          <ac:grpSpMkLst>
            <pc:docMk/>
            <pc:sldMk cId="1089257029" sldId="273"/>
            <ac:grpSpMk id="295" creationId="{9E1504E3-C3EC-6C39-ADF9-300B16F33B7D}"/>
          </ac:grpSpMkLst>
        </pc:grpChg>
        <pc:grpChg chg="mod topLvl">
          <ac:chgData name="Franziska Händschel" userId="e2149472-3187-4d00-b16a-a19eff6fc04a" providerId="ADAL" clId="{44B25DC1-8790-43F0-A65B-C0E47789FB38}" dt="2023-05-12T12:22:45.408" v="2147" actId="164"/>
          <ac:grpSpMkLst>
            <pc:docMk/>
            <pc:sldMk cId="1089257029" sldId="273"/>
            <ac:grpSpMk id="303" creationId="{0A5ECC19-6621-9CC5-6A91-D37F1C450C08}"/>
          </ac:grpSpMkLst>
        </pc:grpChg>
        <pc:grpChg chg="mod">
          <ac:chgData name="Franziska Händschel" userId="e2149472-3187-4d00-b16a-a19eff6fc04a" providerId="ADAL" clId="{44B25DC1-8790-43F0-A65B-C0E47789FB38}" dt="2023-05-12T12:22:37.837" v="2146" actId="164"/>
          <ac:grpSpMkLst>
            <pc:docMk/>
            <pc:sldMk cId="1089257029" sldId="273"/>
            <ac:grpSpMk id="304" creationId="{ADEFCC07-B06C-BD15-F3C2-933BF3F13CF5}"/>
          </ac:grpSpMkLst>
        </pc:grpChg>
        <pc:grpChg chg="mod">
          <ac:chgData name="Franziska Händschel" userId="e2149472-3187-4d00-b16a-a19eff6fc04a" providerId="ADAL" clId="{44B25DC1-8790-43F0-A65B-C0E47789FB38}" dt="2023-05-12T12:22:37.837" v="2146" actId="164"/>
          <ac:grpSpMkLst>
            <pc:docMk/>
            <pc:sldMk cId="1089257029" sldId="273"/>
            <ac:grpSpMk id="305" creationId="{CBBD4F45-2469-C272-4ADF-A4CB5AEAD65C}"/>
          </ac:grpSpMkLst>
        </pc:grpChg>
        <pc:grpChg chg="mod">
          <ac:chgData name="Franziska Händschel" userId="e2149472-3187-4d00-b16a-a19eff6fc04a" providerId="ADAL" clId="{44B25DC1-8790-43F0-A65B-C0E47789FB38}" dt="2023-05-12T12:22:37.837" v="2146" actId="164"/>
          <ac:grpSpMkLst>
            <pc:docMk/>
            <pc:sldMk cId="1089257029" sldId="273"/>
            <ac:grpSpMk id="306" creationId="{46AEEABE-FBE8-328C-1738-09E672E631DD}"/>
          </ac:grpSpMkLst>
        </pc:grpChg>
        <pc:grpChg chg="mod">
          <ac:chgData name="Franziska Händschel" userId="e2149472-3187-4d00-b16a-a19eff6fc04a" providerId="ADAL" clId="{44B25DC1-8790-43F0-A65B-C0E47789FB38}" dt="2023-05-12T12:22:37.837" v="2146" actId="164"/>
          <ac:grpSpMkLst>
            <pc:docMk/>
            <pc:sldMk cId="1089257029" sldId="273"/>
            <ac:grpSpMk id="307" creationId="{C458EBB7-05FA-15A1-EE00-71C3BCF4AC8A}"/>
          </ac:grpSpMkLst>
        </pc:grpChg>
        <pc:grpChg chg="mod topLvl">
          <ac:chgData name="Franziska Händschel" userId="e2149472-3187-4d00-b16a-a19eff6fc04a" providerId="ADAL" clId="{44B25DC1-8790-43F0-A65B-C0E47789FB38}" dt="2023-05-12T12:22:45.408" v="2147" actId="164"/>
          <ac:grpSpMkLst>
            <pc:docMk/>
            <pc:sldMk cId="1089257029" sldId="273"/>
            <ac:grpSpMk id="316" creationId="{F9EAC2FF-2EC5-C10F-4105-BFC9B80FFBD8}"/>
          </ac:grpSpMkLst>
        </pc:grpChg>
        <pc:grpChg chg="mod">
          <ac:chgData name="Franziska Händschel" userId="e2149472-3187-4d00-b16a-a19eff6fc04a" providerId="ADAL" clId="{44B25DC1-8790-43F0-A65B-C0E47789FB38}" dt="2023-05-12T12:22:37.837" v="2146" actId="164"/>
          <ac:grpSpMkLst>
            <pc:docMk/>
            <pc:sldMk cId="1089257029" sldId="273"/>
            <ac:grpSpMk id="318" creationId="{66D2C4D9-51B5-E8A9-328D-1E2A30DC7225}"/>
          </ac:grpSpMkLst>
        </pc:grpChg>
        <pc:grpChg chg="mod">
          <ac:chgData name="Franziska Händschel" userId="e2149472-3187-4d00-b16a-a19eff6fc04a" providerId="ADAL" clId="{44B25DC1-8790-43F0-A65B-C0E47789FB38}" dt="2023-05-12T12:22:37.837" v="2146" actId="164"/>
          <ac:grpSpMkLst>
            <pc:docMk/>
            <pc:sldMk cId="1089257029" sldId="273"/>
            <ac:grpSpMk id="319" creationId="{B6CCAD45-46D8-81B6-F1C2-3BA3F2EBFB87}"/>
          </ac:grpSpMkLst>
        </pc:grpChg>
        <pc:grpChg chg="mod">
          <ac:chgData name="Franziska Händschel" userId="e2149472-3187-4d00-b16a-a19eff6fc04a" providerId="ADAL" clId="{44B25DC1-8790-43F0-A65B-C0E47789FB38}" dt="2023-05-12T12:22:37.837" v="2146" actId="164"/>
          <ac:grpSpMkLst>
            <pc:docMk/>
            <pc:sldMk cId="1089257029" sldId="273"/>
            <ac:grpSpMk id="320" creationId="{5BEF0D29-5672-736B-7208-E0496853ABB7}"/>
          </ac:grpSpMkLst>
        </pc:grpChg>
        <pc:grpChg chg="mod">
          <ac:chgData name="Franziska Händschel" userId="e2149472-3187-4d00-b16a-a19eff6fc04a" providerId="ADAL" clId="{44B25DC1-8790-43F0-A65B-C0E47789FB38}" dt="2023-05-12T12:22:37.837" v="2146" actId="164"/>
          <ac:grpSpMkLst>
            <pc:docMk/>
            <pc:sldMk cId="1089257029" sldId="273"/>
            <ac:grpSpMk id="321" creationId="{CC1B72CA-9F3D-7939-BDFA-95A40CE5684C}"/>
          </ac:grpSpMkLst>
        </pc:grpChg>
        <pc:grpChg chg="mod topLvl">
          <ac:chgData name="Franziska Händschel" userId="e2149472-3187-4d00-b16a-a19eff6fc04a" providerId="ADAL" clId="{44B25DC1-8790-43F0-A65B-C0E47789FB38}" dt="2023-05-12T12:22:45.408" v="2147" actId="164"/>
          <ac:grpSpMkLst>
            <pc:docMk/>
            <pc:sldMk cId="1089257029" sldId="273"/>
            <ac:grpSpMk id="330" creationId="{205EFD00-B4A4-4C15-BC39-11BC8F5AF68B}"/>
          </ac:grpSpMkLst>
        </pc:grpChg>
        <pc:grpChg chg="mod">
          <ac:chgData name="Franziska Händschel" userId="e2149472-3187-4d00-b16a-a19eff6fc04a" providerId="ADAL" clId="{44B25DC1-8790-43F0-A65B-C0E47789FB38}" dt="2023-05-12T12:22:37.837" v="2146" actId="164"/>
          <ac:grpSpMkLst>
            <pc:docMk/>
            <pc:sldMk cId="1089257029" sldId="273"/>
            <ac:grpSpMk id="332" creationId="{29AA3856-24B5-0262-938C-D596C70A9069}"/>
          </ac:grpSpMkLst>
        </pc:grpChg>
        <pc:grpChg chg="mod">
          <ac:chgData name="Franziska Händschel" userId="e2149472-3187-4d00-b16a-a19eff6fc04a" providerId="ADAL" clId="{44B25DC1-8790-43F0-A65B-C0E47789FB38}" dt="2023-05-12T12:22:37.837" v="2146" actId="164"/>
          <ac:grpSpMkLst>
            <pc:docMk/>
            <pc:sldMk cId="1089257029" sldId="273"/>
            <ac:grpSpMk id="333" creationId="{4545B589-8F5A-046A-87A7-6638375A6500}"/>
          </ac:grpSpMkLst>
        </pc:grpChg>
        <pc:grpChg chg="mod">
          <ac:chgData name="Franziska Händschel" userId="e2149472-3187-4d00-b16a-a19eff6fc04a" providerId="ADAL" clId="{44B25DC1-8790-43F0-A65B-C0E47789FB38}" dt="2023-05-12T12:22:37.837" v="2146" actId="164"/>
          <ac:grpSpMkLst>
            <pc:docMk/>
            <pc:sldMk cId="1089257029" sldId="273"/>
            <ac:grpSpMk id="334" creationId="{34868598-B82F-1B08-4F8E-90627FB9F4E1}"/>
          </ac:grpSpMkLst>
        </pc:grpChg>
        <pc:grpChg chg="mod">
          <ac:chgData name="Franziska Händschel" userId="e2149472-3187-4d00-b16a-a19eff6fc04a" providerId="ADAL" clId="{44B25DC1-8790-43F0-A65B-C0E47789FB38}" dt="2023-05-12T12:22:37.837" v="2146" actId="164"/>
          <ac:grpSpMkLst>
            <pc:docMk/>
            <pc:sldMk cId="1089257029" sldId="273"/>
            <ac:grpSpMk id="335" creationId="{3F5D535D-430D-E5EB-AD84-F5C3C076864E}"/>
          </ac:grpSpMkLst>
        </pc:grpChg>
        <pc:grpChg chg="mod topLvl">
          <ac:chgData name="Franziska Händschel" userId="e2149472-3187-4d00-b16a-a19eff6fc04a" providerId="ADAL" clId="{44B25DC1-8790-43F0-A65B-C0E47789FB38}" dt="2023-05-12T12:22:45.408" v="2147" actId="164"/>
          <ac:grpSpMkLst>
            <pc:docMk/>
            <pc:sldMk cId="1089257029" sldId="273"/>
            <ac:grpSpMk id="344" creationId="{D3FF7074-2236-3637-BF31-E823EB01B5F4}"/>
          </ac:grpSpMkLst>
        </pc:grpChg>
        <pc:grpChg chg="mod">
          <ac:chgData name="Franziska Händschel" userId="e2149472-3187-4d00-b16a-a19eff6fc04a" providerId="ADAL" clId="{44B25DC1-8790-43F0-A65B-C0E47789FB38}" dt="2023-05-12T12:22:37.837" v="2146" actId="164"/>
          <ac:grpSpMkLst>
            <pc:docMk/>
            <pc:sldMk cId="1089257029" sldId="273"/>
            <ac:grpSpMk id="346" creationId="{69D7522D-19A0-848D-577A-4FC0C4A54DE4}"/>
          </ac:grpSpMkLst>
        </pc:grpChg>
        <pc:grpChg chg="mod">
          <ac:chgData name="Franziska Händschel" userId="e2149472-3187-4d00-b16a-a19eff6fc04a" providerId="ADAL" clId="{44B25DC1-8790-43F0-A65B-C0E47789FB38}" dt="2023-05-12T12:22:37.837" v="2146" actId="164"/>
          <ac:grpSpMkLst>
            <pc:docMk/>
            <pc:sldMk cId="1089257029" sldId="273"/>
            <ac:grpSpMk id="347" creationId="{28174912-08FA-0865-20AE-BBD9EFCC2A35}"/>
          </ac:grpSpMkLst>
        </pc:grpChg>
        <pc:grpChg chg="mod">
          <ac:chgData name="Franziska Händschel" userId="e2149472-3187-4d00-b16a-a19eff6fc04a" providerId="ADAL" clId="{44B25DC1-8790-43F0-A65B-C0E47789FB38}" dt="2023-05-12T12:22:37.837" v="2146" actId="164"/>
          <ac:grpSpMkLst>
            <pc:docMk/>
            <pc:sldMk cId="1089257029" sldId="273"/>
            <ac:grpSpMk id="348" creationId="{96B3BDC7-5ADA-4785-F95C-B931E4DEB5C9}"/>
          </ac:grpSpMkLst>
        </pc:grpChg>
        <pc:grpChg chg="mod">
          <ac:chgData name="Franziska Händschel" userId="e2149472-3187-4d00-b16a-a19eff6fc04a" providerId="ADAL" clId="{44B25DC1-8790-43F0-A65B-C0E47789FB38}" dt="2023-05-12T12:22:37.837" v="2146" actId="164"/>
          <ac:grpSpMkLst>
            <pc:docMk/>
            <pc:sldMk cId="1089257029" sldId="273"/>
            <ac:grpSpMk id="349" creationId="{DD3AF0A1-D843-4EDF-43F6-312BA0E9F848}"/>
          </ac:grpSpMkLst>
        </pc:grpChg>
        <pc:grpChg chg="add mod">
          <ac:chgData name="Franziska Händschel" userId="e2149472-3187-4d00-b16a-a19eff6fc04a" providerId="ADAL" clId="{44B25DC1-8790-43F0-A65B-C0E47789FB38}" dt="2023-05-12T12:22:45.408" v="2147" actId="164"/>
          <ac:grpSpMkLst>
            <pc:docMk/>
            <pc:sldMk cId="1089257029" sldId="273"/>
            <ac:grpSpMk id="358" creationId="{A6191A46-4AF5-9D0B-7452-5F2C7A6C32F2}"/>
          </ac:grpSpMkLst>
        </pc:grpChg>
        <pc:grpChg chg="add mod">
          <ac:chgData name="Franziska Händschel" userId="e2149472-3187-4d00-b16a-a19eff6fc04a" providerId="ADAL" clId="{44B25DC1-8790-43F0-A65B-C0E47789FB38}" dt="2023-05-12T12:22:37.837" v="2146" actId="164"/>
          <ac:grpSpMkLst>
            <pc:docMk/>
            <pc:sldMk cId="1089257029" sldId="273"/>
            <ac:grpSpMk id="372" creationId="{7509E5C9-0434-9F19-429F-0FDAEB44E50C}"/>
          </ac:grpSpMkLst>
        </pc:grpChg>
        <pc:grpChg chg="add del mod">
          <ac:chgData name="Franziska Händschel" userId="e2149472-3187-4d00-b16a-a19eff6fc04a" providerId="ADAL" clId="{44B25DC1-8790-43F0-A65B-C0E47789FB38}" dt="2023-05-12T12:22:51.237" v="2148" actId="21"/>
          <ac:grpSpMkLst>
            <pc:docMk/>
            <pc:sldMk cId="1089257029" sldId="273"/>
            <ac:grpSpMk id="373" creationId="{1A23331D-300E-0F98-74DA-0EA2E6548EC8}"/>
          </ac:grpSpMkLst>
        </pc:grpChg>
        <pc:grpChg chg="add mod">
          <ac:chgData name="Franziska Händschel" userId="e2149472-3187-4d00-b16a-a19eff6fc04a" providerId="ADAL" clId="{44B25DC1-8790-43F0-A65B-C0E47789FB38}" dt="2023-05-12T12:27:56.467" v="2586" actId="34135"/>
          <ac:grpSpMkLst>
            <pc:docMk/>
            <pc:sldMk cId="1089257029" sldId="273"/>
            <ac:grpSpMk id="374" creationId="{B5D09A80-A8D0-3F38-80E2-B8769C5E1D13}"/>
          </ac:grpSpMkLst>
        </pc:grpChg>
        <pc:grpChg chg="mod">
          <ac:chgData name="Franziska Händschel" userId="e2149472-3187-4d00-b16a-a19eff6fc04a" providerId="ADAL" clId="{44B25DC1-8790-43F0-A65B-C0E47789FB38}" dt="2023-05-12T12:27:56.467" v="2586" actId="34135"/>
          <ac:grpSpMkLst>
            <pc:docMk/>
            <pc:sldMk cId="1089257029" sldId="273"/>
            <ac:grpSpMk id="375" creationId="{75905529-ED27-EC31-9ECD-71AB6DF9F8C7}"/>
          </ac:grpSpMkLst>
        </pc:grpChg>
        <pc:grpChg chg="mod">
          <ac:chgData name="Franziska Händschel" userId="e2149472-3187-4d00-b16a-a19eff6fc04a" providerId="ADAL" clId="{44B25DC1-8790-43F0-A65B-C0E47789FB38}" dt="2023-05-12T12:27:56.467" v="2586" actId="34135"/>
          <ac:grpSpMkLst>
            <pc:docMk/>
            <pc:sldMk cId="1089257029" sldId="273"/>
            <ac:grpSpMk id="377" creationId="{3049B6F7-AF7C-F8BC-8228-288EF8C9F062}"/>
          </ac:grpSpMkLst>
        </pc:grpChg>
        <pc:grpChg chg="mod">
          <ac:chgData name="Franziska Händschel" userId="e2149472-3187-4d00-b16a-a19eff6fc04a" providerId="ADAL" clId="{44B25DC1-8790-43F0-A65B-C0E47789FB38}" dt="2023-05-12T12:27:56.467" v="2586" actId="34135"/>
          <ac:grpSpMkLst>
            <pc:docMk/>
            <pc:sldMk cId="1089257029" sldId="273"/>
            <ac:grpSpMk id="379" creationId="{57F6E729-25AD-F90F-F69C-4B5F109BC812}"/>
          </ac:grpSpMkLst>
        </pc:grpChg>
        <pc:grpChg chg="mod">
          <ac:chgData name="Franziska Händschel" userId="e2149472-3187-4d00-b16a-a19eff6fc04a" providerId="ADAL" clId="{44B25DC1-8790-43F0-A65B-C0E47789FB38}" dt="2023-05-12T12:27:56.467" v="2586" actId="34135"/>
          <ac:grpSpMkLst>
            <pc:docMk/>
            <pc:sldMk cId="1089257029" sldId="273"/>
            <ac:grpSpMk id="382" creationId="{71B57CAB-06E3-2761-7C88-AEB42CEA60EA}"/>
          </ac:grpSpMkLst>
        </pc:grpChg>
        <pc:grpChg chg="mod">
          <ac:chgData name="Franziska Händschel" userId="e2149472-3187-4d00-b16a-a19eff6fc04a" providerId="ADAL" clId="{44B25DC1-8790-43F0-A65B-C0E47789FB38}" dt="2023-05-12T12:27:56.467" v="2586" actId="34135"/>
          <ac:grpSpMkLst>
            <pc:docMk/>
            <pc:sldMk cId="1089257029" sldId="273"/>
            <ac:grpSpMk id="383" creationId="{17327323-90B7-0830-8DFB-1FCB478FF27B}"/>
          </ac:grpSpMkLst>
        </pc:grpChg>
        <pc:grpChg chg="mod">
          <ac:chgData name="Franziska Händschel" userId="e2149472-3187-4d00-b16a-a19eff6fc04a" providerId="ADAL" clId="{44B25DC1-8790-43F0-A65B-C0E47789FB38}" dt="2023-05-12T12:27:56.467" v="2586" actId="34135"/>
          <ac:grpSpMkLst>
            <pc:docMk/>
            <pc:sldMk cId="1089257029" sldId="273"/>
            <ac:grpSpMk id="385" creationId="{B7DF585D-AF8A-7FC2-2236-773F73286378}"/>
          </ac:grpSpMkLst>
        </pc:grpChg>
        <pc:grpChg chg="mod">
          <ac:chgData name="Franziska Händschel" userId="e2149472-3187-4d00-b16a-a19eff6fc04a" providerId="ADAL" clId="{44B25DC1-8790-43F0-A65B-C0E47789FB38}" dt="2023-05-12T12:27:56.467" v="2586" actId="34135"/>
          <ac:grpSpMkLst>
            <pc:docMk/>
            <pc:sldMk cId="1089257029" sldId="273"/>
            <ac:grpSpMk id="387" creationId="{48556FFF-7F4C-3D38-A6E8-AD12699418A5}"/>
          </ac:grpSpMkLst>
        </pc:grpChg>
        <pc:grpChg chg="mod">
          <ac:chgData name="Franziska Händschel" userId="e2149472-3187-4d00-b16a-a19eff6fc04a" providerId="ADAL" clId="{44B25DC1-8790-43F0-A65B-C0E47789FB38}" dt="2023-05-12T12:27:56.467" v="2586" actId="34135"/>
          <ac:grpSpMkLst>
            <pc:docMk/>
            <pc:sldMk cId="1089257029" sldId="273"/>
            <ac:grpSpMk id="388" creationId="{BB527F7F-074C-9825-A0A5-54E54ACF34F7}"/>
          </ac:grpSpMkLst>
        </pc:grpChg>
        <pc:grpChg chg="mod">
          <ac:chgData name="Franziska Händschel" userId="e2149472-3187-4d00-b16a-a19eff6fc04a" providerId="ADAL" clId="{44B25DC1-8790-43F0-A65B-C0E47789FB38}" dt="2023-05-12T12:27:56.467" v="2586" actId="34135"/>
          <ac:grpSpMkLst>
            <pc:docMk/>
            <pc:sldMk cId="1089257029" sldId="273"/>
            <ac:grpSpMk id="389" creationId="{40380838-0AAF-88FC-8C84-CC0E584A2F6B}"/>
          </ac:grpSpMkLst>
        </pc:grpChg>
        <pc:grpChg chg="mod">
          <ac:chgData name="Franziska Händschel" userId="e2149472-3187-4d00-b16a-a19eff6fc04a" providerId="ADAL" clId="{44B25DC1-8790-43F0-A65B-C0E47789FB38}" dt="2023-05-12T12:27:56.467" v="2586" actId="34135"/>
          <ac:grpSpMkLst>
            <pc:docMk/>
            <pc:sldMk cId="1089257029" sldId="273"/>
            <ac:grpSpMk id="390" creationId="{A80F4CFA-E0C8-EFD1-FF22-C204FB5BF954}"/>
          </ac:grpSpMkLst>
        </pc:grpChg>
        <pc:grpChg chg="mod">
          <ac:chgData name="Franziska Händschel" userId="e2149472-3187-4d00-b16a-a19eff6fc04a" providerId="ADAL" clId="{44B25DC1-8790-43F0-A65B-C0E47789FB38}" dt="2023-05-12T12:27:56.467" v="2586" actId="34135"/>
          <ac:grpSpMkLst>
            <pc:docMk/>
            <pc:sldMk cId="1089257029" sldId="273"/>
            <ac:grpSpMk id="391" creationId="{FF4EB6AC-900B-7D4D-057A-B063CEADEDDF}"/>
          </ac:grpSpMkLst>
        </pc:grpChg>
        <pc:grpChg chg="mod">
          <ac:chgData name="Franziska Händschel" userId="e2149472-3187-4d00-b16a-a19eff6fc04a" providerId="ADAL" clId="{44B25DC1-8790-43F0-A65B-C0E47789FB38}" dt="2023-05-12T12:27:56.467" v="2586" actId="34135"/>
          <ac:grpSpMkLst>
            <pc:docMk/>
            <pc:sldMk cId="1089257029" sldId="273"/>
            <ac:grpSpMk id="392" creationId="{B7175FDD-4BFE-7D47-8481-06853C62275D}"/>
          </ac:grpSpMkLst>
        </pc:grpChg>
        <pc:grpChg chg="mod">
          <ac:chgData name="Franziska Händschel" userId="e2149472-3187-4d00-b16a-a19eff6fc04a" providerId="ADAL" clId="{44B25DC1-8790-43F0-A65B-C0E47789FB38}" dt="2023-05-12T12:27:56.467" v="2586" actId="34135"/>
          <ac:grpSpMkLst>
            <pc:docMk/>
            <pc:sldMk cId="1089257029" sldId="273"/>
            <ac:grpSpMk id="394" creationId="{CAD0B37D-55D2-ECEB-31E4-6DFF36369329}"/>
          </ac:grpSpMkLst>
        </pc:grpChg>
        <pc:grpChg chg="mod">
          <ac:chgData name="Franziska Händschel" userId="e2149472-3187-4d00-b16a-a19eff6fc04a" providerId="ADAL" clId="{44B25DC1-8790-43F0-A65B-C0E47789FB38}" dt="2023-05-12T12:27:56.467" v="2586" actId="34135"/>
          <ac:grpSpMkLst>
            <pc:docMk/>
            <pc:sldMk cId="1089257029" sldId="273"/>
            <ac:grpSpMk id="408" creationId="{814E9FF4-E28E-FD0B-1566-3FF6882E02E0}"/>
          </ac:grpSpMkLst>
        </pc:grpChg>
        <pc:grpChg chg="mod">
          <ac:chgData name="Franziska Händschel" userId="e2149472-3187-4d00-b16a-a19eff6fc04a" providerId="ADAL" clId="{44B25DC1-8790-43F0-A65B-C0E47789FB38}" dt="2023-05-12T12:27:56.467" v="2586" actId="34135"/>
          <ac:grpSpMkLst>
            <pc:docMk/>
            <pc:sldMk cId="1089257029" sldId="273"/>
            <ac:grpSpMk id="409" creationId="{31680D09-9D43-8231-ED2C-563FF90C1C99}"/>
          </ac:grpSpMkLst>
        </pc:grpChg>
        <pc:grpChg chg="mod">
          <ac:chgData name="Franziska Händschel" userId="e2149472-3187-4d00-b16a-a19eff6fc04a" providerId="ADAL" clId="{44B25DC1-8790-43F0-A65B-C0E47789FB38}" dt="2023-05-12T12:27:56.467" v="2586" actId="34135"/>
          <ac:grpSpMkLst>
            <pc:docMk/>
            <pc:sldMk cId="1089257029" sldId="273"/>
            <ac:grpSpMk id="410" creationId="{A81515A0-924A-36A8-E04F-DBFF7BD08C46}"/>
          </ac:grpSpMkLst>
        </pc:grpChg>
        <pc:grpChg chg="mod">
          <ac:chgData name="Franziska Händschel" userId="e2149472-3187-4d00-b16a-a19eff6fc04a" providerId="ADAL" clId="{44B25DC1-8790-43F0-A65B-C0E47789FB38}" dt="2023-05-12T12:27:56.467" v="2586" actId="34135"/>
          <ac:grpSpMkLst>
            <pc:docMk/>
            <pc:sldMk cId="1089257029" sldId="273"/>
            <ac:grpSpMk id="411" creationId="{9ABFF382-CC6D-E7DA-426F-BF1AF8418E5B}"/>
          </ac:grpSpMkLst>
        </pc:grpChg>
        <pc:grpChg chg="mod">
          <ac:chgData name="Franziska Händschel" userId="e2149472-3187-4d00-b16a-a19eff6fc04a" providerId="ADAL" clId="{44B25DC1-8790-43F0-A65B-C0E47789FB38}" dt="2023-05-12T12:27:56.467" v="2586" actId="34135"/>
          <ac:grpSpMkLst>
            <pc:docMk/>
            <pc:sldMk cId="1089257029" sldId="273"/>
            <ac:grpSpMk id="421" creationId="{FB403E17-593C-F46F-B71A-53BCE0FE8871}"/>
          </ac:grpSpMkLst>
        </pc:grpChg>
        <pc:grpChg chg="mod">
          <ac:chgData name="Franziska Händschel" userId="e2149472-3187-4d00-b16a-a19eff6fc04a" providerId="ADAL" clId="{44B25DC1-8790-43F0-A65B-C0E47789FB38}" dt="2023-05-12T12:27:56.467" v="2586" actId="34135"/>
          <ac:grpSpMkLst>
            <pc:docMk/>
            <pc:sldMk cId="1089257029" sldId="273"/>
            <ac:grpSpMk id="422" creationId="{7DAE4B22-FD44-87D7-2E26-3F75AB3ED099}"/>
          </ac:grpSpMkLst>
        </pc:grpChg>
        <pc:grpChg chg="mod">
          <ac:chgData name="Franziska Händschel" userId="e2149472-3187-4d00-b16a-a19eff6fc04a" providerId="ADAL" clId="{44B25DC1-8790-43F0-A65B-C0E47789FB38}" dt="2023-05-12T12:27:56.467" v="2586" actId="34135"/>
          <ac:grpSpMkLst>
            <pc:docMk/>
            <pc:sldMk cId="1089257029" sldId="273"/>
            <ac:grpSpMk id="423" creationId="{3964AC2F-DC8F-F15C-D472-086C27AFDB97}"/>
          </ac:grpSpMkLst>
        </pc:grpChg>
        <pc:grpChg chg="mod">
          <ac:chgData name="Franziska Händschel" userId="e2149472-3187-4d00-b16a-a19eff6fc04a" providerId="ADAL" clId="{44B25DC1-8790-43F0-A65B-C0E47789FB38}" dt="2023-05-12T12:27:56.467" v="2586" actId="34135"/>
          <ac:grpSpMkLst>
            <pc:docMk/>
            <pc:sldMk cId="1089257029" sldId="273"/>
            <ac:grpSpMk id="424" creationId="{5C1BDBCC-950E-917C-B47E-A900E0FE688D}"/>
          </ac:grpSpMkLst>
        </pc:grpChg>
        <pc:grpChg chg="mod">
          <ac:chgData name="Franziska Händschel" userId="e2149472-3187-4d00-b16a-a19eff6fc04a" providerId="ADAL" clId="{44B25DC1-8790-43F0-A65B-C0E47789FB38}" dt="2023-05-12T12:27:56.467" v="2586" actId="34135"/>
          <ac:grpSpMkLst>
            <pc:docMk/>
            <pc:sldMk cId="1089257029" sldId="273"/>
            <ac:grpSpMk id="425" creationId="{2E6471C1-1602-1D09-DE5E-3AC96EE1D02A}"/>
          </ac:grpSpMkLst>
        </pc:grpChg>
        <pc:grpChg chg="mod">
          <ac:chgData name="Franziska Händschel" userId="e2149472-3187-4d00-b16a-a19eff6fc04a" providerId="ADAL" clId="{44B25DC1-8790-43F0-A65B-C0E47789FB38}" dt="2023-05-12T12:27:56.467" v="2586" actId="34135"/>
          <ac:grpSpMkLst>
            <pc:docMk/>
            <pc:sldMk cId="1089257029" sldId="273"/>
            <ac:grpSpMk id="435" creationId="{FAB9ED2E-4BAA-1E58-91D7-667991EBAD37}"/>
          </ac:grpSpMkLst>
        </pc:grpChg>
        <pc:grpChg chg="mod">
          <ac:chgData name="Franziska Händschel" userId="e2149472-3187-4d00-b16a-a19eff6fc04a" providerId="ADAL" clId="{44B25DC1-8790-43F0-A65B-C0E47789FB38}" dt="2023-05-12T12:27:56.467" v="2586" actId="34135"/>
          <ac:grpSpMkLst>
            <pc:docMk/>
            <pc:sldMk cId="1089257029" sldId="273"/>
            <ac:grpSpMk id="436" creationId="{A3D2BAA9-8C63-BF51-E725-2D52875FFAF0}"/>
          </ac:grpSpMkLst>
        </pc:grpChg>
        <pc:grpChg chg="mod">
          <ac:chgData name="Franziska Händschel" userId="e2149472-3187-4d00-b16a-a19eff6fc04a" providerId="ADAL" clId="{44B25DC1-8790-43F0-A65B-C0E47789FB38}" dt="2023-05-12T12:27:56.467" v="2586" actId="34135"/>
          <ac:grpSpMkLst>
            <pc:docMk/>
            <pc:sldMk cId="1089257029" sldId="273"/>
            <ac:grpSpMk id="437" creationId="{E4845076-2AE0-2C7E-159D-234446A2F5E3}"/>
          </ac:grpSpMkLst>
        </pc:grpChg>
        <pc:grpChg chg="mod">
          <ac:chgData name="Franziska Händschel" userId="e2149472-3187-4d00-b16a-a19eff6fc04a" providerId="ADAL" clId="{44B25DC1-8790-43F0-A65B-C0E47789FB38}" dt="2023-05-12T12:27:56.467" v="2586" actId="34135"/>
          <ac:grpSpMkLst>
            <pc:docMk/>
            <pc:sldMk cId="1089257029" sldId="273"/>
            <ac:grpSpMk id="438" creationId="{F7BDFA3E-C55C-4FBD-E44B-71CB10941299}"/>
          </ac:grpSpMkLst>
        </pc:grpChg>
        <pc:grpChg chg="mod">
          <ac:chgData name="Franziska Händschel" userId="e2149472-3187-4d00-b16a-a19eff6fc04a" providerId="ADAL" clId="{44B25DC1-8790-43F0-A65B-C0E47789FB38}" dt="2023-05-12T12:27:56.467" v="2586" actId="34135"/>
          <ac:grpSpMkLst>
            <pc:docMk/>
            <pc:sldMk cId="1089257029" sldId="273"/>
            <ac:grpSpMk id="445" creationId="{6147A674-4824-6090-1AD1-B9B4441AAC70}"/>
          </ac:grpSpMkLst>
        </pc:grpChg>
        <pc:grpChg chg="mod">
          <ac:chgData name="Franziska Händschel" userId="e2149472-3187-4d00-b16a-a19eff6fc04a" providerId="ADAL" clId="{44B25DC1-8790-43F0-A65B-C0E47789FB38}" dt="2023-05-12T12:27:56.467" v="2586" actId="34135"/>
          <ac:grpSpMkLst>
            <pc:docMk/>
            <pc:sldMk cId="1089257029" sldId="273"/>
            <ac:grpSpMk id="447" creationId="{08EAED9C-DC10-F947-7892-5F54165EE63C}"/>
          </ac:grpSpMkLst>
        </pc:grpChg>
        <pc:grpChg chg="mod">
          <ac:chgData name="Franziska Händschel" userId="e2149472-3187-4d00-b16a-a19eff6fc04a" providerId="ADAL" clId="{44B25DC1-8790-43F0-A65B-C0E47789FB38}" dt="2023-05-12T12:27:56.467" v="2586" actId="34135"/>
          <ac:grpSpMkLst>
            <pc:docMk/>
            <pc:sldMk cId="1089257029" sldId="273"/>
            <ac:grpSpMk id="448" creationId="{B0684E35-66FF-8CE2-0F6B-7E0CB334F64C}"/>
          </ac:grpSpMkLst>
        </pc:grpChg>
        <pc:grpChg chg="mod">
          <ac:chgData name="Franziska Händschel" userId="e2149472-3187-4d00-b16a-a19eff6fc04a" providerId="ADAL" clId="{44B25DC1-8790-43F0-A65B-C0E47789FB38}" dt="2023-05-12T12:27:56.467" v="2586" actId="34135"/>
          <ac:grpSpMkLst>
            <pc:docMk/>
            <pc:sldMk cId="1089257029" sldId="273"/>
            <ac:grpSpMk id="449" creationId="{8CEC445C-2245-50FE-000F-14E051A00969}"/>
          </ac:grpSpMkLst>
        </pc:grpChg>
        <pc:grpChg chg="mod">
          <ac:chgData name="Franziska Händschel" userId="e2149472-3187-4d00-b16a-a19eff6fc04a" providerId="ADAL" clId="{44B25DC1-8790-43F0-A65B-C0E47789FB38}" dt="2023-05-12T12:27:56.467" v="2586" actId="34135"/>
          <ac:grpSpMkLst>
            <pc:docMk/>
            <pc:sldMk cId="1089257029" sldId="273"/>
            <ac:grpSpMk id="450" creationId="{1D86C2B7-A5ED-4784-9916-98D9EDEC6454}"/>
          </ac:grpSpMkLst>
        </pc:grpChg>
        <pc:grpChg chg="mod">
          <ac:chgData name="Franziska Händschel" userId="e2149472-3187-4d00-b16a-a19eff6fc04a" providerId="ADAL" clId="{44B25DC1-8790-43F0-A65B-C0E47789FB38}" dt="2023-05-12T12:27:56.467" v="2586" actId="34135"/>
          <ac:grpSpMkLst>
            <pc:docMk/>
            <pc:sldMk cId="1089257029" sldId="273"/>
            <ac:grpSpMk id="459" creationId="{62EA74A0-3F97-83C4-D9DF-E8E851605A69}"/>
          </ac:grpSpMkLst>
        </pc:grpChg>
        <pc:grpChg chg="mod">
          <ac:chgData name="Franziska Händschel" userId="e2149472-3187-4d00-b16a-a19eff6fc04a" providerId="ADAL" clId="{44B25DC1-8790-43F0-A65B-C0E47789FB38}" dt="2023-05-12T12:27:56.467" v="2586" actId="34135"/>
          <ac:grpSpMkLst>
            <pc:docMk/>
            <pc:sldMk cId="1089257029" sldId="273"/>
            <ac:grpSpMk id="461" creationId="{3D75BAF3-CFB3-D872-B28E-3C490D61D21A}"/>
          </ac:grpSpMkLst>
        </pc:grpChg>
        <pc:grpChg chg="mod">
          <ac:chgData name="Franziska Händschel" userId="e2149472-3187-4d00-b16a-a19eff6fc04a" providerId="ADAL" clId="{44B25DC1-8790-43F0-A65B-C0E47789FB38}" dt="2023-05-12T12:27:56.467" v="2586" actId="34135"/>
          <ac:grpSpMkLst>
            <pc:docMk/>
            <pc:sldMk cId="1089257029" sldId="273"/>
            <ac:grpSpMk id="462" creationId="{0589852F-4169-F323-8DF9-FE53DD326ECF}"/>
          </ac:grpSpMkLst>
        </pc:grpChg>
        <pc:grpChg chg="mod">
          <ac:chgData name="Franziska Händschel" userId="e2149472-3187-4d00-b16a-a19eff6fc04a" providerId="ADAL" clId="{44B25DC1-8790-43F0-A65B-C0E47789FB38}" dt="2023-05-12T12:27:56.467" v="2586" actId="34135"/>
          <ac:grpSpMkLst>
            <pc:docMk/>
            <pc:sldMk cId="1089257029" sldId="273"/>
            <ac:grpSpMk id="463" creationId="{D7085935-A022-DA80-63AE-BABD2CEB336C}"/>
          </ac:grpSpMkLst>
        </pc:grpChg>
        <pc:grpChg chg="mod">
          <ac:chgData name="Franziska Händschel" userId="e2149472-3187-4d00-b16a-a19eff6fc04a" providerId="ADAL" clId="{44B25DC1-8790-43F0-A65B-C0E47789FB38}" dt="2023-05-12T12:27:56.467" v="2586" actId="34135"/>
          <ac:grpSpMkLst>
            <pc:docMk/>
            <pc:sldMk cId="1089257029" sldId="273"/>
            <ac:grpSpMk id="471" creationId="{0C5643C2-F60A-0504-A435-672615E5DB5E}"/>
          </ac:grpSpMkLst>
        </pc:grpChg>
        <pc:grpChg chg="mod">
          <ac:chgData name="Franziska Händschel" userId="e2149472-3187-4d00-b16a-a19eff6fc04a" providerId="ADAL" clId="{44B25DC1-8790-43F0-A65B-C0E47789FB38}" dt="2023-05-12T12:27:56.467" v="2586" actId="34135"/>
          <ac:grpSpMkLst>
            <pc:docMk/>
            <pc:sldMk cId="1089257029" sldId="273"/>
            <ac:grpSpMk id="472" creationId="{D9D8D283-19BB-6D0B-1684-B96D30863F4E}"/>
          </ac:grpSpMkLst>
        </pc:grpChg>
        <pc:grpChg chg="mod">
          <ac:chgData name="Franziska Händschel" userId="e2149472-3187-4d00-b16a-a19eff6fc04a" providerId="ADAL" clId="{44B25DC1-8790-43F0-A65B-C0E47789FB38}" dt="2023-05-12T12:27:56.467" v="2586" actId="34135"/>
          <ac:grpSpMkLst>
            <pc:docMk/>
            <pc:sldMk cId="1089257029" sldId="273"/>
            <ac:grpSpMk id="473" creationId="{9450849E-3346-E79E-44AA-25BDE69D142E}"/>
          </ac:grpSpMkLst>
        </pc:grpChg>
        <pc:grpChg chg="mod">
          <ac:chgData name="Franziska Händschel" userId="e2149472-3187-4d00-b16a-a19eff6fc04a" providerId="ADAL" clId="{44B25DC1-8790-43F0-A65B-C0E47789FB38}" dt="2023-05-12T12:27:56.467" v="2586" actId="34135"/>
          <ac:grpSpMkLst>
            <pc:docMk/>
            <pc:sldMk cId="1089257029" sldId="273"/>
            <ac:grpSpMk id="474" creationId="{32666B89-FD65-15EE-9B65-A24330866EF3}"/>
          </ac:grpSpMkLst>
        </pc:grpChg>
        <pc:grpChg chg="mod">
          <ac:chgData name="Franziska Händschel" userId="e2149472-3187-4d00-b16a-a19eff6fc04a" providerId="ADAL" clId="{44B25DC1-8790-43F0-A65B-C0E47789FB38}" dt="2023-05-12T12:27:56.467" v="2586" actId="34135"/>
          <ac:grpSpMkLst>
            <pc:docMk/>
            <pc:sldMk cId="1089257029" sldId="273"/>
            <ac:grpSpMk id="475" creationId="{85D6FE3E-720E-D37D-3481-5354D9139490}"/>
          </ac:grpSpMkLst>
        </pc:grpChg>
        <pc:grpChg chg="mod">
          <ac:chgData name="Franziska Händschel" userId="e2149472-3187-4d00-b16a-a19eff6fc04a" providerId="ADAL" clId="{44B25DC1-8790-43F0-A65B-C0E47789FB38}" dt="2023-05-12T12:27:56.467" v="2586" actId="34135"/>
          <ac:grpSpMkLst>
            <pc:docMk/>
            <pc:sldMk cId="1089257029" sldId="273"/>
            <ac:grpSpMk id="484" creationId="{BF400309-5F36-E9F2-F219-0EAC7194D173}"/>
          </ac:grpSpMkLst>
        </pc:grpChg>
        <pc:grpChg chg="mod">
          <ac:chgData name="Franziska Händschel" userId="e2149472-3187-4d00-b16a-a19eff6fc04a" providerId="ADAL" clId="{44B25DC1-8790-43F0-A65B-C0E47789FB38}" dt="2023-05-12T12:27:56.467" v="2586" actId="34135"/>
          <ac:grpSpMkLst>
            <pc:docMk/>
            <pc:sldMk cId="1089257029" sldId="273"/>
            <ac:grpSpMk id="485" creationId="{1A2FC86F-5C15-30F0-1DE2-487CE0A21131}"/>
          </ac:grpSpMkLst>
        </pc:grpChg>
        <pc:grpChg chg="mod">
          <ac:chgData name="Franziska Händschel" userId="e2149472-3187-4d00-b16a-a19eff6fc04a" providerId="ADAL" clId="{44B25DC1-8790-43F0-A65B-C0E47789FB38}" dt="2023-05-12T12:27:56.467" v="2586" actId="34135"/>
          <ac:grpSpMkLst>
            <pc:docMk/>
            <pc:sldMk cId="1089257029" sldId="273"/>
            <ac:grpSpMk id="486" creationId="{93716BBA-FDCC-6BF3-58B1-743935D63918}"/>
          </ac:grpSpMkLst>
        </pc:grpChg>
        <pc:grpChg chg="mod">
          <ac:chgData name="Franziska Händschel" userId="e2149472-3187-4d00-b16a-a19eff6fc04a" providerId="ADAL" clId="{44B25DC1-8790-43F0-A65B-C0E47789FB38}" dt="2023-05-12T12:27:56.467" v="2586" actId="34135"/>
          <ac:grpSpMkLst>
            <pc:docMk/>
            <pc:sldMk cId="1089257029" sldId="273"/>
            <ac:grpSpMk id="493" creationId="{63D4D990-36EB-7528-DF76-7A4FA8FB72C2}"/>
          </ac:grpSpMkLst>
        </pc:grpChg>
        <pc:grpChg chg="mod">
          <ac:chgData name="Franziska Händschel" userId="e2149472-3187-4d00-b16a-a19eff6fc04a" providerId="ADAL" clId="{44B25DC1-8790-43F0-A65B-C0E47789FB38}" dt="2023-05-12T12:27:56.467" v="2586" actId="34135"/>
          <ac:grpSpMkLst>
            <pc:docMk/>
            <pc:sldMk cId="1089257029" sldId="273"/>
            <ac:grpSpMk id="494" creationId="{73FA1A8B-E8AB-429D-3FF3-87CC833ECFCC}"/>
          </ac:grpSpMkLst>
        </pc:grpChg>
        <pc:grpChg chg="mod">
          <ac:chgData name="Franziska Händschel" userId="e2149472-3187-4d00-b16a-a19eff6fc04a" providerId="ADAL" clId="{44B25DC1-8790-43F0-A65B-C0E47789FB38}" dt="2023-05-12T12:27:56.467" v="2586" actId="34135"/>
          <ac:grpSpMkLst>
            <pc:docMk/>
            <pc:sldMk cId="1089257029" sldId="273"/>
            <ac:grpSpMk id="495" creationId="{03A472DC-6364-0BDB-0F2B-387C5D644492}"/>
          </ac:grpSpMkLst>
        </pc:grpChg>
        <pc:grpChg chg="mod">
          <ac:chgData name="Franziska Händschel" userId="e2149472-3187-4d00-b16a-a19eff6fc04a" providerId="ADAL" clId="{44B25DC1-8790-43F0-A65B-C0E47789FB38}" dt="2023-05-12T12:27:56.467" v="2586" actId="34135"/>
          <ac:grpSpMkLst>
            <pc:docMk/>
            <pc:sldMk cId="1089257029" sldId="273"/>
            <ac:grpSpMk id="502" creationId="{0C960C6B-9FE3-38FE-0993-41445E1134E2}"/>
          </ac:grpSpMkLst>
        </pc:grpChg>
        <pc:grpChg chg="mod">
          <ac:chgData name="Franziska Händschel" userId="e2149472-3187-4d00-b16a-a19eff6fc04a" providerId="ADAL" clId="{44B25DC1-8790-43F0-A65B-C0E47789FB38}" dt="2023-05-12T12:27:56.467" v="2586" actId="34135"/>
          <ac:grpSpMkLst>
            <pc:docMk/>
            <pc:sldMk cId="1089257029" sldId="273"/>
            <ac:grpSpMk id="503" creationId="{64086DDA-1F76-9E5C-C965-701C4B84AB88}"/>
          </ac:grpSpMkLst>
        </pc:grpChg>
        <pc:grpChg chg="mod">
          <ac:chgData name="Franziska Händschel" userId="e2149472-3187-4d00-b16a-a19eff6fc04a" providerId="ADAL" clId="{44B25DC1-8790-43F0-A65B-C0E47789FB38}" dt="2023-05-12T12:27:56.467" v="2586" actId="34135"/>
          <ac:grpSpMkLst>
            <pc:docMk/>
            <pc:sldMk cId="1089257029" sldId="273"/>
            <ac:grpSpMk id="504" creationId="{37AF60AC-E0F7-FB50-28BA-90CA34151E08}"/>
          </ac:grpSpMkLst>
        </pc:grpChg>
        <pc:grpChg chg="mod">
          <ac:chgData name="Franziska Händschel" userId="e2149472-3187-4d00-b16a-a19eff6fc04a" providerId="ADAL" clId="{44B25DC1-8790-43F0-A65B-C0E47789FB38}" dt="2023-05-12T12:27:56.467" v="2586" actId="34135"/>
          <ac:grpSpMkLst>
            <pc:docMk/>
            <pc:sldMk cId="1089257029" sldId="273"/>
            <ac:grpSpMk id="505" creationId="{22C69797-FAA9-0C83-8319-171A9EB3FAB5}"/>
          </ac:grpSpMkLst>
        </pc:grpChg>
        <pc:grpChg chg="mod">
          <ac:chgData name="Franziska Händschel" userId="e2149472-3187-4d00-b16a-a19eff6fc04a" providerId="ADAL" clId="{44B25DC1-8790-43F0-A65B-C0E47789FB38}" dt="2023-05-12T12:27:56.467" v="2586" actId="34135"/>
          <ac:grpSpMkLst>
            <pc:docMk/>
            <pc:sldMk cId="1089257029" sldId="273"/>
            <ac:grpSpMk id="514" creationId="{E33F8391-A693-23EB-204A-C89011881103}"/>
          </ac:grpSpMkLst>
        </pc:grpChg>
        <pc:grpChg chg="mod">
          <ac:chgData name="Franziska Händschel" userId="e2149472-3187-4d00-b16a-a19eff6fc04a" providerId="ADAL" clId="{44B25DC1-8790-43F0-A65B-C0E47789FB38}" dt="2023-05-12T12:27:56.467" v="2586" actId="34135"/>
          <ac:grpSpMkLst>
            <pc:docMk/>
            <pc:sldMk cId="1089257029" sldId="273"/>
            <ac:grpSpMk id="515" creationId="{CD052D60-F74C-EAF7-04F3-BF21D5B6D723}"/>
          </ac:grpSpMkLst>
        </pc:grpChg>
        <pc:grpChg chg="mod">
          <ac:chgData name="Franziska Händschel" userId="e2149472-3187-4d00-b16a-a19eff6fc04a" providerId="ADAL" clId="{44B25DC1-8790-43F0-A65B-C0E47789FB38}" dt="2023-05-12T12:27:56.467" v="2586" actId="34135"/>
          <ac:grpSpMkLst>
            <pc:docMk/>
            <pc:sldMk cId="1089257029" sldId="273"/>
            <ac:grpSpMk id="516" creationId="{8235CC8C-601A-C9AC-327B-B4F150274977}"/>
          </ac:grpSpMkLst>
        </pc:grpChg>
        <pc:grpChg chg="mod">
          <ac:chgData name="Franziska Händschel" userId="e2149472-3187-4d00-b16a-a19eff6fc04a" providerId="ADAL" clId="{44B25DC1-8790-43F0-A65B-C0E47789FB38}" dt="2023-05-12T12:27:56.467" v="2586" actId="34135"/>
          <ac:grpSpMkLst>
            <pc:docMk/>
            <pc:sldMk cId="1089257029" sldId="273"/>
            <ac:grpSpMk id="517" creationId="{7B566BCD-6735-3E46-F415-FBD93E92BBD6}"/>
          </ac:grpSpMkLst>
        </pc:grpChg>
        <pc:grpChg chg="mod">
          <ac:chgData name="Franziska Händschel" userId="e2149472-3187-4d00-b16a-a19eff6fc04a" providerId="ADAL" clId="{44B25DC1-8790-43F0-A65B-C0E47789FB38}" dt="2023-05-12T12:27:56.467" v="2586" actId="34135"/>
          <ac:grpSpMkLst>
            <pc:docMk/>
            <pc:sldMk cId="1089257029" sldId="273"/>
            <ac:grpSpMk id="526" creationId="{3E708584-B63E-F9B5-3D92-3CAA1D50DB0E}"/>
          </ac:grpSpMkLst>
        </pc:grpChg>
        <pc:grpChg chg="mod">
          <ac:chgData name="Franziska Händschel" userId="e2149472-3187-4d00-b16a-a19eff6fc04a" providerId="ADAL" clId="{44B25DC1-8790-43F0-A65B-C0E47789FB38}" dt="2023-05-12T12:27:56.467" v="2586" actId="34135"/>
          <ac:grpSpMkLst>
            <pc:docMk/>
            <pc:sldMk cId="1089257029" sldId="273"/>
            <ac:grpSpMk id="527" creationId="{5DDC5019-4C8B-2E6D-1AE6-1D637F9D2390}"/>
          </ac:grpSpMkLst>
        </pc:grpChg>
        <pc:grpChg chg="mod">
          <ac:chgData name="Franziska Händschel" userId="e2149472-3187-4d00-b16a-a19eff6fc04a" providerId="ADAL" clId="{44B25DC1-8790-43F0-A65B-C0E47789FB38}" dt="2023-05-12T12:27:56.467" v="2586" actId="34135"/>
          <ac:grpSpMkLst>
            <pc:docMk/>
            <pc:sldMk cId="1089257029" sldId="273"/>
            <ac:grpSpMk id="528" creationId="{833D35CA-5800-0B7F-3600-D39D3E245697}"/>
          </ac:grpSpMkLst>
        </pc:grpChg>
        <pc:grpChg chg="mod">
          <ac:chgData name="Franziska Händschel" userId="e2149472-3187-4d00-b16a-a19eff6fc04a" providerId="ADAL" clId="{44B25DC1-8790-43F0-A65B-C0E47789FB38}" dt="2023-05-12T12:27:56.467" v="2586" actId="34135"/>
          <ac:grpSpMkLst>
            <pc:docMk/>
            <pc:sldMk cId="1089257029" sldId="273"/>
            <ac:grpSpMk id="529" creationId="{11A45BE5-C257-F106-0D15-EE2F0B3FA69E}"/>
          </ac:grpSpMkLst>
        </pc:grpChg>
        <pc:grpChg chg="mod">
          <ac:chgData name="Franziska Händschel" userId="e2149472-3187-4d00-b16a-a19eff6fc04a" providerId="ADAL" clId="{44B25DC1-8790-43F0-A65B-C0E47789FB38}" dt="2023-05-12T12:27:56.467" v="2586" actId="34135"/>
          <ac:grpSpMkLst>
            <pc:docMk/>
            <pc:sldMk cId="1089257029" sldId="273"/>
            <ac:grpSpMk id="538" creationId="{33C941CF-41E9-03A1-BE71-814B06A3D50B}"/>
          </ac:grpSpMkLst>
        </pc:grpChg>
        <pc:grpChg chg="mod">
          <ac:chgData name="Franziska Händschel" userId="e2149472-3187-4d00-b16a-a19eff6fc04a" providerId="ADAL" clId="{44B25DC1-8790-43F0-A65B-C0E47789FB38}" dt="2023-05-12T12:27:56.467" v="2586" actId="34135"/>
          <ac:grpSpMkLst>
            <pc:docMk/>
            <pc:sldMk cId="1089257029" sldId="273"/>
            <ac:grpSpMk id="539" creationId="{8822B549-0CC7-B078-1081-33D06D2A3910}"/>
          </ac:grpSpMkLst>
        </pc:grpChg>
        <pc:grpChg chg="mod">
          <ac:chgData name="Franziska Händschel" userId="e2149472-3187-4d00-b16a-a19eff6fc04a" providerId="ADAL" clId="{44B25DC1-8790-43F0-A65B-C0E47789FB38}" dt="2023-05-12T12:27:56.467" v="2586" actId="34135"/>
          <ac:grpSpMkLst>
            <pc:docMk/>
            <pc:sldMk cId="1089257029" sldId="273"/>
            <ac:grpSpMk id="540" creationId="{144F114B-A95E-0E87-4AE8-B53A413836F0}"/>
          </ac:grpSpMkLst>
        </pc:grpChg>
        <pc:grpChg chg="mod">
          <ac:chgData name="Franziska Händschel" userId="e2149472-3187-4d00-b16a-a19eff6fc04a" providerId="ADAL" clId="{44B25DC1-8790-43F0-A65B-C0E47789FB38}" dt="2023-05-12T12:27:56.467" v="2586" actId="34135"/>
          <ac:grpSpMkLst>
            <pc:docMk/>
            <pc:sldMk cId="1089257029" sldId="273"/>
            <ac:grpSpMk id="541" creationId="{EA93E58B-61AE-4E7B-1F14-ED47303BFC57}"/>
          </ac:grpSpMkLst>
        </pc:grpChg>
        <pc:picChg chg="mod">
          <ac:chgData name="Franziska Händschel" userId="e2149472-3187-4d00-b16a-a19eff6fc04a" providerId="ADAL" clId="{44B25DC1-8790-43F0-A65B-C0E47789FB38}" dt="2023-05-12T12:22:37.837" v="2146" actId="164"/>
          <ac:picMkLst>
            <pc:docMk/>
            <pc:sldMk cId="1089257029" sldId="273"/>
            <ac:picMk id="203" creationId="{FCE6A51F-B61F-2460-31C2-1BAAEC51F233}"/>
          </ac:picMkLst>
        </pc:picChg>
        <pc:picChg chg="mod">
          <ac:chgData name="Franziska Händschel" userId="e2149472-3187-4d00-b16a-a19eff6fc04a" providerId="ADAL" clId="{44B25DC1-8790-43F0-A65B-C0E47789FB38}" dt="2023-05-12T12:22:37.837" v="2146" actId="164"/>
          <ac:picMkLst>
            <pc:docMk/>
            <pc:sldMk cId="1089257029" sldId="273"/>
            <ac:picMk id="205" creationId="{E3EAF839-DA71-6ECE-D800-D6503CFCAE18}"/>
          </ac:picMkLst>
        </pc:picChg>
        <pc:picChg chg="mod">
          <ac:chgData name="Franziska Händschel" userId="e2149472-3187-4d00-b16a-a19eff6fc04a" providerId="ADAL" clId="{44B25DC1-8790-43F0-A65B-C0E47789FB38}" dt="2023-05-12T12:22:37.837" v="2146" actId="164"/>
          <ac:picMkLst>
            <pc:docMk/>
            <pc:sldMk cId="1089257029" sldId="273"/>
            <ac:picMk id="207" creationId="{C5C7EE94-D24D-4F07-FA1A-1D978A33218F}"/>
          </ac:picMkLst>
        </pc:picChg>
        <pc:picChg chg="mod">
          <ac:chgData name="Franziska Händschel" userId="e2149472-3187-4d00-b16a-a19eff6fc04a" providerId="ADAL" clId="{44B25DC1-8790-43F0-A65B-C0E47789FB38}" dt="2023-05-12T12:22:37.837" v="2146" actId="164"/>
          <ac:picMkLst>
            <pc:docMk/>
            <pc:sldMk cId="1089257029" sldId="273"/>
            <ac:picMk id="209" creationId="{4ED60A96-9EFC-CD33-D15C-CBCBC4ADE1E8}"/>
          </ac:picMkLst>
        </pc:picChg>
        <pc:picChg chg="mod">
          <ac:chgData name="Franziska Händschel" userId="e2149472-3187-4d00-b16a-a19eff6fc04a" providerId="ADAL" clId="{44B25DC1-8790-43F0-A65B-C0E47789FB38}" dt="2023-05-12T12:22:37.837" v="2146" actId="164"/>
          <ac:picMkLst>
            <pc:docMk/>
            <pc:sldMk cId="1089257029" sldId="273"/>
            <ac:picMk id="217" creationId="{B4FF4AF1-AB01-3F6B-83AD-ECFA5AA43C17}"/>
          </ac:picMkLst>
        </pc:picChg>
        <pc:picChg chg="mod">
          <ac:chgData name="Franziska Händschel" userId="e2149472-3187-4d00-b16a-a19eff6fc04a" providerId="ADAL" clId="{44B25DC1-8790-43F0-A65B-C0E47789FB38}" dt="2023-05-12T12:22:37.837" v="2146" actId="164"/>
          <ac:picMkLst>
            <pc:docMk/>
            <pc:sldMk cId="1089257029" sldId="273"/>
            <ac:picMk id="219" creationId="{39A9509D-F64E-00EF-16BD-8A37C63DA48D}"/>
          </ac:picMkLst>
        </pc:picChg>
        <pc:picChg chg="mod">
          <ac:chgData name="Franziska Händschel" userId="e2149472-3187-4d00-b16a-a19eff6fc04a" providerId="ADAL" clId="{44B25DC1-8790-43F0-A65B-C0E47789FB38}" dt="2023-05-12T12:22:37.837" v="2146" actId="164"/>
          <ac:picMkLst>
            <pc:docMk/>
            <pc:sldMk cId="1089257029" sldId="273"/>
            <ac:picMk id="221" creationId="{28C42BF7-5DC8-FC0A-1095-B6942A73C881}"/>
          </ac:picMkLst>
        </pc:picChg>
        <pc:picChg chg="mod">
          <ac:chgData name="Franziska Händschel" userId="e2149472-3187-4d00-b16a-a19eff6fc04a" providerId="ADAL" clId="{44B25DC1-8790-43F0-A65B-C0E47789FB38}" dt="2023-05-12T12:22:37.837" v="2146" actId="164"/>
          <ac:picMkLst>
            <pc:docMk/>
            <pc:sldMk cId="1089257029" sldId="273"/>
            <ac:picMk id="223" creationId="{34A5F72D-9D6A-B209-E300-E5BF7F958E44}"/>
          </ac:picMkLst>
        </pc:picChg>
        <pc:picChg chg="mod">
          <ac:chgData name="Franziska Händschel" userId="e2149472-3187-4d00-b16a-a19eff6fc04a" providerId="ADAL" clId="{44B25DC1-8790-43F0-A65B-C0E47789FB38}" dt="2023-05-12T12:22:37.837" v="2146" actId="164"/>
          <ac:picMkLst>
            <pc:docMk/>
            <pc:sldMk cId="1089257029" sldId="273"/>
            <ac:picMk id="230" creationId="{1B4B1A8F-9A68-908A-FE82-4E6B8A58222D}"/>
          </ac:picMkLst>
        </pc:picChg>
        <pc:picChg chg="mod">
          <ac:chgData name="Franziska Händschel" userId="e2149472-3187-4d00-b16a-a19eff6fc04a" providerId="ADAL" clId="{44B25DC1-8790-43F0-A65B-C0E47789FB38}" dt="2023-05-12T12:22:37.837" v="2146" actId="164"/>
          <ac:picMkLst>
            <pc:docMk/>
            <pc:sldMk cId="1089257029" sldId="273"/>
            <ac:picMk id="232" creationId="{A83B186F-F6F6-4D4C-9B4C-1C420C62DC0C}"/>
          </ac:picMkLst>
        </pc:picChg>
        <pc:picChg chg="mod">
          <ac:chgData name="Franziska Händschel" userId="e2149472-3187-4d00-b16a-a19eff6fc04a" providerId="ADAL" clId="{44B25DC1-8790-43F0-A65B-C0E47789FB38}" dt="2023-05-12T12:22:37.837" v="2146" actId="164"/>
          <ac:picMkLst>
            <pc:docMk/>
            <pc:sldMk cId="1089257029" sldId="273"/>
            <ac:picMk id="234" creationId="{FB4E441A-86EC-DD00-941F-D8B50A96090B}"/>
          </ac:picMkLst>
        </pc:picChg>
        <pc:picChg chg="mod">
          <ac:chgData name="Franziska Händschel" userId="e2149472-3187-4d00-b16a-a19eff6fc04a" providerId="ADAL" clId="{44B25DC1-8790-43F0-A65B-C0E47789FB38}" dt="2023-05-12T12:22:37.837" v="2146" actId="164"/>
          <ac:picMkLst>
            <pc:docMk/>
            <pc:sldMk cId="1089257029" sldId="273"/>
            <ac:picMk id="242" creationId="{5010DD69-A9E2-C991-E11F-7D411188C0C9}"/>
          </ac:picMkLst>
        </pc:picChg>
        <pc:picChg chg="mod">
          <ac:chgData name="Franziska Händschel" userId="e2149472-3187-4d00-b16a-a19eff6fc04a" providerId="ADAL" clId="{44B25DC1-8790-43F0-A65B-C0E47789FB38}" dt="2023-05-12T12:22:37.837" v="2146" actId="164"/>
          <ac:picMkLst>
            <pc:docMk/>
            <pc:sldMk cId="1089257029" sldId="273"/>
            <ac:picMk id="244" creationId="{E7DF6B35-D5D0-64C0-096B-A15E5EFA94A0}"/>
          </ac:picMkLst>
        </pc:picChg>
        <pc:picChg chg="mod">
          <ac:chgData name="Franziska Händschel" userId="e2149472-3187-4d00-b16a-a19eff6fc04a" providerId="ADAL" clId="{44B25DC1-8790-43F0-A65B-C0E47789FB38}" dt="2023-05-12T12:22:37.837" v="2146" actId="164"/>
          <ac:picMkLst>
            <pc:docMk/>
            <pc:sldMk cId="1089257029" sldId="273"/>
            <ac:picMk id="246" creationId="{E59B0A3E-F235-D217-452D-B61F3B60CF9A}"/>
          </ac:picMkLst>
        </pc:picChg>
        <pc:picChg chg="mod">
          <ac:chgData name="Franziska Händschel" userId="e2149472-3187-4d00-b16a-a19eff6fc04a" providerId="ADAL" clId="{44B25DC1-8790-43F0-A65B-C0E47789FB38}" dt="2023-05-12T12:22:37.837" v="2146" actId="164"/>
          <ac:picMkLst>
            <pc:docMk/>
            <pc:sldMk cId="1089257029" sldId="273"/>
            <ac:picMk id="248" creationId="{D7157541-CE3B-1AD1-0957-65EB692C03D2}"/>
          </ac:picMkLst>
        </pc:picChg>
        <pc:picChg chg="mod">
          <ac:chgData name="Franziska Händschel" userId="e2149472-3187-4d00-b16a-a19eff6fc04a" providerId="ADAL" clId="{44B25DC1-8790-43F0-A65B-C0E47789FB38}" dt="2023-05-12T12:22:37.837" v="2146" actId="164"/>
          <ac:picMkLst>
            <pc:docMk/>
            <pc:sldMk cId="1089257029" sldId="273"/>
            <ac:picMk id="255" creationId="{B5798098-6932-5B7D-1467-5B5ACAC94298}"/>
          </ac:picMkLst>
        </pc:picChg>
        <pc:picChg chg="mod">
          <ac:chgData name="Franziska Händschel" userId="e2149472-3187-4d00-b16a-a19eff6fc04a" providerId="ADAL" clId="{44B25DC1-8790-43F0-A65B-C0E47789FB38}" dt="2023-05-12T12:22:37.837" v="2146" actId="164"/>
          <ac:picMkLst>
            <pc:docMk/>
            <pc:sldMk cId="1089257029" sldId="273"/>
            <ac:picMk id="257" creationId="{8F6CD12E-76D9-707B-3B81-960A53E61993}"/>
          </ac:picMkLst>
        </pc:picChg>
        <pc:picChg chg="mod">
          <ac:chgData name="Franziska Händschel" userId="e2149472-3187-4d00-b16a-a19eff6fc04a" providerId="ADAL" clId="{44B25DC1-8790-43F0-A65B-C0E47789FB38}" dt="2023-05-12T12:22:37.837" v="2146" actId="164"/>
          <ac:picMkLst>
            <pc:docMk/>
            <pc:sldMk cId="1089257029" sldId="273"/>
            <ac:picMk id="259" creationId="{CA8E0143-954B-8D9B-4C63-9028DE9505BB}"/>
          </ac:picMkLst>
        </pc:picChg>
        <pc:picChg chg="mod">
          <ac:chgData name="Franziska Händschel" userId="e2149472-3187-4d00-b16a-a19eff6fc04a" providerId="ADAL" clId="{44B25DC1-8790-43F0-A65B-C0E47789FB38}" dt="2023-05-12T12:22:37.837" v="2146" actId="164"/>
          <ac:picMkLst>
            <pc:docMk/>
            <pc:sldMk cId="1089257029" sldId="273"/>
            <ac:picMk id="267" creationId="{49AE90F4-1247-7D96-12DF-5FB6C9F0A421}"/>
          </ac:picMkLst>
        </pc:picChg>
        <pc:picChg chg="mod">
          <ac:chgData name="Franziska Händschel" userId="e2149472-3187-4d00-b16a-a19eff6fc04a" providerId="ADAL" clId="{44B25DC1-8790-43F0-A65B-C0E47789FB38}" dt="2023-05-12T12:22:37.837" v="2146" actId="164"/>
          <ac:picMkLst>
            <pc:docMk/>
            <pc:sldMk cId="1089257029" sldId="273"/>
            <ac:picMk id="269" creationId="{52B6A367-89B1-C3E6-7B30-B5B5C4F398E7}"/>
          </ac:picMkLst>
        </pc:picChg>
        <pc:picChg chg="mod">
          <ac:chgData name="Franziska Händschel" userId="e2149472-3187-4d00-b16a-a19eff6fc04a" providerId="ADAL" clId="{44B25DC1-8790-43F0-A65B-C0E47789FB38}" dt="2023-05-12T12:22:37.837" v="2146" actId="164"/>
          <ac:picMkLst>
            <pc:docMk/>
            <pc:sldMk cId="1089257029" sldId="273"/>
            <ac:picMk id="271" creationId="{B6AEB98A-4FE4-14CF-E487-73C3E1C369B4}"/>
          </ac:picMkLst>
        </pc:picChg>
        <pc:picChg chg="mod">
          <ac:chgData name="Franziska Händschel" userId="e2149472-3187-4d00-b16a-a19eff6fc04a" providerId="ADAL" clId="{44B25DC1-8790-43F0-A65B-C0E47789FB38}" dt="2023-05-12T12:22:37.837" v="2146" actId="164"/>
          <ac:picMkLst>
            <pc:docMk/>
            <pc:sldMk cId="1089257029" sldId="273"/>
            <ac:picMk id="273" creationId="{4D8F9169-76DD-07C9-0545-C93D162E2FFD}"/>
          </ac:picMkLst>
        </pc:picChg>
        <pc:picChg chg="mod">
          <ac:chgData name="Franziska Händschel" userId="e2149472-3187-4d00-b16a-a19eff6fc04a" providerId="ADAL" clId="{44B25DC1-8790-43F0-A65B-C0E47789FB38}" dt="2023-05-12T12:22:37.837" v="2146" actId="164"/>
          <ac:picMkLst>
            <pc:docMk/>
            <pc:sldMk cId="1089257029" sldId="273"/>
            <ac:picMk id="286" creationId="{72A56267-4560-9720-63D9-C1C3DF187818}"/>
          </ac:picMkLst>
        </pc:picChg>
        <pc:picChg chg="mod">
          <ac:chgData name="Franziska Händschel" userId="e2149472-3187-4d00-b16a-a19eff6fc04a" providerId="ADAL" clId="{44B25DC1-8790-43F0-A65B-C0E47789FB38}" dt="2023-05-12T12:22:37.837" v="2146" actId="164"/>
          <ac:picMkLst>
            <pc:docMk/>
            <pc:sldMk cId="1089257029" sldId="273"/>
            <ac:picMk id="288" creationId="{F58999DE-EFD3-2DBF-5EA9-FD3E0804DF5A}"/>
          </ac:picMkLst>
        </pc:picChg>
        <pc:picChg chg="mod">
          <ac:chgData name="Franziska Händschel" userId="e2149472-3187-4d00-b16a-a19eff6fc04a" providerId="ADAL" clId="{44B25DC1-8790-43F0-A65B-C0E47789FB38}" dt="2023-05-12T12:22:37.837" v="2146" actId="164"/>
          <ac:picMkLst>
            <pc:docMk/>
            <pc:sldMk cId="1089257029" sldId="273"/>
            <ac:picMk id="290" creationId="{58441F09-2FF6-8DFC-E29B-DFEBB8823F63}"/>
          </ac:picMkLst>
        </pc:picChg>
        <pc:picChg chg="mod">
          <ac:chgData name="Franziska Händschel" userId="e2149472-3187-4d00-b16a-a19eff6fc04a" providerId="ADAL" clId="{44B25DC1-8790-43F0-A65B-C0E47789FB38}" dt="2023-05-12T12:22:37.837" v="2146" actId="164"/>
          <ac:picMkLst>
            <pc:docMk/>
            <pc:sldMk cId="1089257029" sldId="273"/>
            <ac:picMk id="297" creationId="{C20E32D2-EA17-70C2-B8BC-D089CB2F07D1}"/>
          </ac:picMkLst>
        </pc:picChg>
        <pc:picChg chg="mod">
          <ac:chgData name="Franziska Händschel" userId="e2149472-3187-4d00-b16a-a19eff6fc04a" providerId="ADAL" clId="{44B25DC1-8790-43F0-A65B-C0E47789FB38}" dt="2023-05-12T12:22:37.837" v="2146" actId="164"/>
          <ac:picMkLst>
            <pc:docMk/>
            <pc:sldMk cId="1089257029" sldId="273"/>
            <ac:picMk id="299" creationId="{E8B1C565-279B-7351-5E11-CADC1EE1ED17}"/>
          </ac:picMkLst>
        </pc:picChg>
        <pc:picChg chg="mod">
          <ac:chgData name="Franziska Händschel" userId="e2149472-3187-4d00-b16a-a19eff6fc04a" providerId="ADAL" clId="{44B25DC1-8790-43F0-A65B-C0E47789FB38}" dt="2023-05-12T12:22:37.837" v="2146" actId="164"/>
          <ac:picMkLst>
            <pc:docMk/>
            <pc:sldMk cId="1089257029" sldId="273"/>
            <ac:picMk id="301" creationId="{67E9AE6C-7A08-4698-60AC-56F219B7D8AC}"/>
          </ac:picMkLst>
        </pc:picChg>
        <pc:picChg chg="mod">
          <ac:chgData name="Franziska Händschel" userId="e2149472-3187-4d00-b16a-a19eff6fc04a" providerId="ADAL" clId="{44B25DC1-8790-43F0-A65B-C0E47789FB38}" dt="2023-05-12T12:22:37.837" v="2146" actId="164"/>
          <ac:picMkLst>
            <pc:docMk/>
            <pc:sldMk cId="1089257029" sldId="273"/>
            <ac:picMk id="309" creationId="{6C36F6DF-47F9-B6D4-BC2B-B9B4BEB23351}"/>
          </ac:picMkLst>
        </pc:picChg>
        <pc:picChg chg="mod">
          <ac:chgData name="Franziska Händschel" userId="e2149472-3187-4d00-b16a-a19eff6fc04a" providerId="ADAL" clId="{44B25DC1-8790-43F0-A65B-C0E47789FB38}" dt="2023-05-12T12:22:37.837" v="2146" actId="164"/>
          <ac:picMkLst>
            <pc:docMk/>
            <pc:sldMk cId="1089257029" sldId="273"/>
            <ac:picMk id="311" creationId="{0F5009E9-E769-8B01-CA14-0A3ECB52E088}"/>
          </ac:picMkLst>
        </pc:picChg>
        <pc:picChg chg="mod">
          <ac:chgData name="Franziska Händschel" userId="e2149472-3187-4d00-b16a-a19eff6fc04a" providerId="ADAL" clId="{44B25DC1-8790-43F0-A65B-C0E47789FB38}" dt="2023-05-12T12:22:37.837" v="2146" actId="164"/>
          <ac:picMkLst>
            <pc:docMk/>
            <pc:sldMk cId="1089257029" sldId="273"/>
            <ac:picMk id="313" creationId="{27E890F7-C14A-DEFB-A4DA-3A8BC252D977}"/>
          </ac:picMkLst>
        </pc:picChg>
        <pc:picChg chg="mod">
          <ac:chgData name="Franziska Händschel" userId="e2149472-3187-4d00-b16a-a19eff6fc04a" providerId="ADAL" clId="{44B25DC1-8790-43F0-A65B-C0E47789FB38}" dt="2023-05-12T12:22:37.837" v="2146" actId="164"/>
          <ac:picMkLst>
            <pc:docMk/>
            <pc:sldMk cId="1089257029" sldId="273"/>
            <ac:picMk id="315" creationId="{94FFA63F-C344-822F-6BDE-9B1E83D84BE4}"/>
          </ac:picMkLst>
        </pc:picChg>
        <pc:picChg chg="mod">
          <ac:chgData name="Franziska Händschel" userId="e2149472-3187-4d00-b16a-a19eff6fc04a" providerId="ADAL" clId="{44B25DC1-8790-43F0-A65B-C0E47789FB38}" dt="2023-05-12T12:22:37.837" v="2146" actId="164"/>
          <ac:picMkLst>
            <pc:docMk/>
            <pc:sldMk cId="1089257029" sldId="273"/>
            <ac:picMk id="323" creationId="{9F2CED6C-8A0B-04FB-2AEC-85122EEA3D8B}"/>
          </ac:picMkLst>
        </pc:picChg>
        <pc:picChg chg="mod">
          <ac:chgData name="Franziska Händschel" userId="e2149472-3187-4d00-b16a-a19eff6fc04a" providerId="ADAL" clId="{44B25DC1-8790-43F0-A65B-C0E47789FB38}" dt="2023-05-12T12:22:37.837" v="2146" actId="164"/>
          <ac:picMkLst>
            <pc:docMk/>
            <pc:sldMk cId="1089257029" sldId="273"/>
            <ac:picMk id="325" creationId="{18CD67CB-406A-25A2-2173-124407403E3D}"/>
          </ac:picMkLst>
        </pc:picChg>
        <pc:picChg chg="mod">
          <ac:chgData name="Franziska Händschel" userId="e2149472-3187-4d00-b16a-a19eff6fc04a" providerId="ADAL" clId="{44B25DC1-8790-43F0-A65B-C0E47789FB38}" dt="2023-05-12T12:22:37.837" v="2146" actId="164"/>
          <ac:picMkLst>
            <pc:docMk/>
            <pc:sldMk cId="1089257029" sldId="273"/>
            <ac:picMk id="327" creationId="{6E95E22B-A8C0-8CBC-7154-D2D15C58DF08}"/>
          </ac:picMkLst>
        </pc:picChg>
        <pc:picChg chg="mod">
          <ac:chgData name="Franziska Händschel" userId="e2149472-3187-4d00-b16a-a19eff6fc04a" providerId="ADAL" clId="{44B25DC1-8790-43F0-A65B-C0E47789FB38}" dt="2023-05-12T12:22:37.837" v="2146" actId="164"/>
          <ac:picMkLst>
            <pc:docMk/>
            <pc:sldMk cId="1089257029" sldId="273"/>
            <ac:picMk id="329" creationId="{7596059D-440D-1CEE-7BAF-60905A18D574}"/>
          </ac:picMkLst>
        </pc:picChg>
        <pc:picChg chg="mod">
          <ac:chgData name="Franziska Händschel" userId="e2149472-3187-4d00-b16a-a19eff6fc04a" providerId="ADAL" clId="{44B25DC1-8790-43F0-A65B-C0E47789FB38}" dt="2023-05-12T12:22:37.837" v="2146" actId="164"/>
          <ac:picMkLst>
            <pc:docMk/>
            <pc:sldMk cId="1089257029" sldId="273"/>
            <ac:picMk id="337" creationId="{19D3AA79-F3E5-2E29-478B-0DF6CE04601E}"/>
          </ac:picMkLst>
        </pc:picChg>
        <pc:picChg chg="mod">
          <ac:chgData name="Franziska Händschel" userId="e2149472-3187-4d00-b16a-a19eff6fc04a" providerId="ADAL" clId="{44B25DC1-8790-43F0-A65B-C0E47789FB38}" dt="2023-05-12T12:22:37.837" v="2146" actId="164"/>
          <ac:picMkLst>
            <pc:docMk/>
            <pc:sldMk cId="1089257029" sldId="273"/>
            <ac:picMk id="339" creationId="{39560DB0-3B81-96FF-58F6-D7DC1E224CA0}"/>
          </ac:picMkLst>
        </pc:picChg>
        <pc:picChg chg="mod">
          <ac:chgData name="Franziska Händschel" userId="e2149472-3187-4d00-b16a-a19eff6fc04a" providerId="ADAL" clId="{44B25DC1-8790-43F0-A65B-C0E47789FB38}" dt="2023-05-12T12:22:37.837" v="2146" actId="164"/>
          <ac:picMkLst>
            <pc:docMk/>
            <pc:sldMk cId="1089257029" sldId="273"/>
            <ac:picMk id="341" creationId="{EE54813F-C207-83D5-31E8-FCBB9656DEDE}"/>
          </ac:picMkLst>
        </pc:picChg>
        <pc:picChg chg="mod">
          <ac:chgData name="Franziska Händschel" userId="e2149472-3187-4d00-b16a-a19eff6fc04a" providerId="ADAL" clId="{44B25DC1-8790-43F0-A65B-C0E47789FB38}" dt="2023-05-12T12:22:37.837" v="2146" actId="164"/>
          <ac:picMkLst>
            <pc:docMk/>
            <pc:sldMk cId="1089257029" sldId="273"/>
            <ac:picMk id="343" creationId="{8754ECC4-C1D0-DBBC-5DA6-D3D4B4FD7171}"/>
          </ac:picMkLst>
        </pc:picChg>
        <pc:picChg chg="mod">
          <ac:chgData name="Franziska Händschel" userId="e2149472-3187-4d00-b16a-a19eff6fc04a" providerId="ADAL" clId="{44B25DC1-8790-43F0-A65B-C0E47789FB38}" dt="2023-05-12T12:22:37.837" v="2146" actId="164"/>
          <ac:picMkLst>
            <pc:docMk/>
            <pc:sldMk cId="1089257029" sldId="273"/>
            <ac:picMk id="351" creationId="{05604777-741C-5C51-325C-A627E94DB8E9}"/>
          </ac:picMkLst>
        </pc:picChg>
        <pc:picChg chg="mod">
          <ac:chgData name="Franziska Händschel" userId="e2149472-3187-4d00-b16a-a19eff6fc04a" providerId="ADAL" clId="{44B25DC1-8790-43F0-A65B-C0E47789FB38}" dt="2023-05-12T12:22:37.837" v="2146" actId="164"/>
          <ac:picMkLst>
            <pc:docMk/>
            <pc:sldMk cId="1089257029" sldId="273"/>
            <ac:picMk id="353" creationId="{FE321517-B458-0E10-0C81-77650D72F6F0}"/>
          </ac:picMkLst>
        </pc:picChg>
        <pc:picChg chg="mod">
          <ac:chgData name="Franziska Händschel" userId="e2149472-3187-4d00-b16a-a19eff6fc04a" providerId="ADAL" clId="{44B25DC1-8790-43F0-A65B-C0E47789FB38}" dt="2023-05-12T12:22:37.837" v="2146" actId="164"/>
          <ac:picMkLst>
            <pc:docMk/>
            <pc:sldMk cId="1089257029" sldId="273"/>
            <ac:picMk id="355" creationId="{FA6E97A2-2DB0-D1E1-5B2C-41839C0412F4}"/>
          </ac:picMkLst>
        </pc:picChg>
        <pc:picChg chg="mod">
          <ac:chgData name="Franziska Händschel" userId="e2149472-3187-4d00-b16a-a19eff6fc04a" providerId="ADAL" clId="{44B25DC1-8790-43F0-A65B-C0E47789FB38}" dt="2023-05-12T12:22:37.837" v="2146" actId="164"/>
          <ac:picMkLst>
            <pc:docMk/>
            <pc:sldMk cId="1089257029" sldId="273"/>
            <ac:picMk id="357" creationId="{22E1AAAD-FA96-9C7C-AEB4-2B6EC791E66B}"/>
          </ac:picMkLst>
        </pc:picChg>
        <pc:picChg chg="mod">
          <ac:chgData name="Franziska Händschel" userId="e2149472-3187-4d00-b16a-a19eff6fc04a" providerId="ADAL" clId="{44B25DC1-8790-43F0-A65B-C0E47789FB38}" dt="2023-05-12T12:27:56.467" v="2586" actId="34135"/>
          <ac:picMkLst>
            <pc:docMk/>
            <pc:sldMk cId="1089257029" sldId="273"/>
            <ac:picMk id="413" creationId="{64C0AA5F-C0F3-52E6-FA7F-A07D8633AC87}"/>
          </ac:picMkLst>
        </pc:picChg>
        <pc:picChg chg="mod">
          <ac:chgData name="Franziska Händschel" userId="e2149472-3187-4d00-b16a-a19eff6fc04a" providerId="ADAL" clId="{44B25DC1-8790-43F0-A65B-C0E47789FB38}" dt="2023-05-12T12:27:56.467" v="2586" actId="34135"/>
          <ac:picMkLst>
            <pc:docMk/>
            <pc:sldMk cId="1089257029" sldId="273"/>
            <ac:picMk id="415" creationId="{804F7DDA-BA3D-5E26-F320-E5632162AE6C}"/>
          </ac:picMkLst>
        </pc:picChg>
        <pc:picChg chg="mod">
          <ac:chgData name="Franziska Händschel" userId="e2149472-3187-4d00-b16a-a19eff6fc04a" providerId="ADAL" clId="{44B25DC1-8790-43F0-A65B-C0E47789FB38}" dt="2023-05-12T12:27:56.467" v="2586" actId="34135"/>
          <ac:picMkLst>
            <pc:docMk/>
            <pc:sldMk cId="1089257029" sldId="273"/>
            <ac:picMk id="417" creationId="{9A7433A2-4135-7712-46CA-DA179AECF344}"/>
          </ac:picMkLst>
        </pc:picChg>
        <pc:picChg chg="mod">
          <ac:chgData name="Franziska Händschel" userId="e2149472-3187-4d00-b16a-a19eff6fc04a" providerId="ADAL" clId="{44B25DC1-8790-43F0-A65B-C0E47789FB38}" dt="2023-05-12T12:27:56.467" v="2586" actId="34135"/>
          <ac:picMkLst>
            <pc:docMk/>
            <pc:sldMk cId="1089257029" sldId="273"/>
            <ac:picMk id="419" creationId="{6B34F0FE-9A42-AE32-EA33-BA5A9DC76D19}"/>
          </ac:picMkLst>
        </pc:picChg>
        <pc:picChg chg="mod">
          <ac:chgData name="Franziska Händschel" userId="e2149472-3187-4d00-b16a-a19eff6fc04a" providerId="ADAL" clId="{44B25DC1-8790-43F0-A65B-C0E47789FB38}" dt="2023-05-12T12:27:56.467" v="2586" actId="34135"/>
          <ac:picMkLst>
            <pc:docMk/>
            <pc:sldMk cId="1089257029" sldId="273"/>
            <ac:picMk id="427" creationId="{AB92A9CF-B038-B192-5C08-F8DE7CD2CAAE}"/>
          </ac:picMkLst>
        </pc:picChg>
        <pc:picChg chg="mod">
          <ac:chgData name="Franziska Händschel" userId="e2149472-3187-4d00-b16a-a19eff6fc04a" providerId="ADAL" clId="{44B25DC1-8790-43F0-A65B-C0E47789FB38}" dt="2023-05-12T12:27:56.467" v="2586" actId="34135"/>
          <ac:picMkLst>
            <pc:docMk/>
            <pc:sldMk cId="1089257029" sldId="273"/>
            <ac:picMk id="429" creationId="{775A33BA-D181-1885-A3B1-A71C4B354CE4}"/>
          </ac:picMkLst>
        </pc:picChg>
        <pc:picChg chg="mod">
          <ac:chgData name="Franziska Händschel" userId="e2149472-3187-4d00-b16a-a19eff6fc04a" providerId="ADAL" clId="{44B25DC1-8790-43F0-A65B-C0E47789FB38}" dt="2023-05-12T12:27:56.467" v="2586" actId="34135"/>
          <ac:picMkLst>
            <pc:docMk/>
            <pc:sldMk cId="1089257029" sldId="273"/>
            <ac:picMk id="431" creationId="{3D559FFC-AE79-E82B-5A13-A03E3E94B709}"/>
          </ac:picMkLst>
        </pc:picChg>
        <pc:picChg chg="mod">
          <ac:chgData name="Franziska Händschel" userId="e2149472-3187-4d00-b16a-a19eff6fc04a" providerId="ADAL" clId="{44B25DC1-8790-43F0-A65B-C0E47789FB38}" dt="2023-05-12T12:27:56.467" v="2586" actId="34135"/>
          <ac:picMkLst>
            <pc:docMk/>
            <pc:sldMk cId="1089257029" sldId="273"/>
            <ac:picMk id="433" creationId="{6C1842C7-92C7-FBC2-370D-D5F3013E0E50}"/>
          </ac:picMkLst>
        </pc:picChg>
        <pc:picChg chg="mod">
          <ac:chgData name="Franziska Händschel" userId="e2149472-3187-4d00-b16a-a19eff6fc04a" providerId="ADAL" clId="{44B25DC1-8790-43F0-A65B-C0E47789FB38}" dt="2023-05-12T12:27:56.467" v="2586" actId="34135"/>
          <ac:picMkLst>
            <pc:docMk/>
            <pc:sldMk cId="1089257029" sldId="273"/>
            <ac:picMk id="440" creationId="{91D41C6E-317B-AE97-513E-E906AF789631}"/>
          </ac:picMkLst>
        </pc:picChg>
        <pc:picChg chg="mod">
          <ac:chgData name="Franziska Händschel" userId="e2149472-3187-4d00-b16a-a19eff6fc04a" providerId="ADAL" clId="{44B25DC1-8790-43F0-A65B-C0E47789FB38}" dt="2023-05-12T12:27:56.467" v="2586" actId="34135"/>
          <ac:picMkLst>
            <pc:docMk/>
            <pc:sldMk cId="1089257029" sldId="273"/>
            <ac:picMk id="442" creationId="{F1A7626E-BACD-498A-4879-2FB240E50689}"/>
          </ac:picMkLst>
        </pc:picChg>
        <pc:picChg chg="mod">
          <ac:chgData name="Franziska Händschel" userId="e2149472-3187-4d00-b16a-a19eff6fc04a" providerId="ADAL" clId="{44B25DC1-8790-43F0-A65B-C0E47789FB38}" dt="2023-05-12T12:27:56.467" v="2586" actId="34135"/>
          <ac:picMkLst>
            <pc:docMk/>
            <pc:sldMk cId="1089257029" sldId="273"/>
            <ac:picMk id="444" creationId="{D3DE8149-EFDA-ECBC-DA82-F84F8C50D5C7}"/>
          </ac:picMkLst>
        </pc:picChg>
        <pc:picChg chg="mod">
          <ac:chgData name="Franziska Händschel" userId="e2149472-3187-4d00-b16a-a19eff6fc04a" providerId="ADAL" clId="{44B25DC1-8790-43F0-A65B-C0E47789FB38}" dt="2023-05-12T12:27:56.467" v="2586" actId="34135"/>
          <ac:picMkLst>
            <pc:docMk/>
            <pc:sldMk cId="1089257029" sldId="273"/>
            <ac:picMk id="452" creationId="{5A5AFEC3-3D36-12B5-2D95-1858115D2E3E}"/>
          </ac:picMkLst>
        </pc:picChg>
        <pc:picChg chg="mod">
          <ac:chgData name="Franziska Händschel" userId="e2149472-3187-4d00-b16a-a19eff6fc04a" providerId="ADAL" clId="{44B25DC1-8790-43F0-A65B-C0E47789FB38}" dt="2023-05-12T12:27:56.467" v="2586" actId="34135"/>
          <ac:picMkLst>
            <pc:docMk/>
            <pc:sldMk cId="1089257029" sldId="273"/>
            <ac:picMk id="454" creationId="{15D42682-503C-DCB6-9E08-28167CD07824}"/>
          </ac:picMkLst>
        </pc:picChg>
        <pc:picChg chg="mod">
          <ac:chgData name="Franziska Händschel" userId="e2149472-3187-4d00-b16a-a19eff6fc04a" providerId="ADAL" clId="{44B25DC1-8790-43F0-A65B-C0E47789FB38}" dt="2023-05-12T12:27:56.467" v="2586" actId="34135"/>
          <ac:picMkLst>
            <pc:docMk/>
            <pc:sldMk cId="1089257029" sldId="273"/>
            <ac:picMk id="456" creationId="{747A822E-8C6A-1672-FE76-30CC8D7DD832}"/>
          </ac:picMkLst>
        </pc:picChg>
        <pc:picChg chg="mod">
          <ac:chgData name="Franziska Händschel" userId="e2149472-3187-4d00-b16a-a19eff6fc04a" providerId="ADAL" clId="{44B25DC1-8790-43F0-A65B-C0E47789FB38}" dt="2023-05-12T12:27:56.467" v="2586" actId="34135"/>
          <ac:picMkLst>
            <pc:docMk/>
            <pc:sldMk cId="1089257029" sldId="273"/>
            <ac:picMk id="458" creationId="{B1828C29-007E-CB59-3C42-036C26CC5197}"/>
          </ac:picMkLst>
        </pc:picChg>
        <pc:picChg chg="mod">
          <ac:chgData name="Franziska Händschel" userId="e2149472-3187-4d00-b16a-a19eff6fc04a" providerId="ADAL" clId="{44B25DC1-8790-43F0-A65B-C0E47789FB38}" dt="2023-05-12T12:27:56.467" v="2586" actId="34135"/>
          <ac:picMkLst>
            <pc:docMk/>
            <pc:sldMk cId="1089257029" sldId="273"/>
            <ac:picMk id="465" creationId="{D0545A7B-6A7E-4909-9ED1-3DE338AA2EC8}"/>
          </ac:picMkLst>
        </pc:picChg>
        <pc:picChg chg="mod">
          <ac:chgData name="Franziska Händschel" userId="e2149472-3187-4d00-b16a-a19eff6fc04a" providerId="ADAL" clId="{44B25DC1-8790-43F0-A65B-C0E47789FB38}" dt="2023-05-12T12:27:56.467" v="2586" actId="34135"/>
          <ac:picMkLst>
            <pc:docMk/>
            <pc:sldMk cId="1089257029" sldId="273"/>
            <ac:picMk id="467" creationId="{0FD35365-78DF-C401-9334-6A5E9AF10CDA}"/>
          </ac:picMkLst>
        </pc:picChg>
        <pc:picChg chg="mod">
          <ac:chgData name="Franziska Händschel" userId="e2149472-3187-4d00-b16a-a19eff6fc04a" providerId="ADAL" clId="{44B25DC1-8790-43F0-A65B-C0E47789FB38}" dt="2023-05-12T12:27:56.467" v="2586" actId="34135"/>
          <ac:picMkLst>
            <pc:docMk/>
            <pc:sldMk cId="1089257029" sldId="273"/>
            <ac:picMk id="469" creationId="{577AE0FE-3205-ABC3-D136-757BA1EF13A1}"/>
          </ac:picMkLst>
        </pc:picChg>
        <pc:picChg chg="mod">
          <ac:chgData name="Franziska Händschel" userId="e2149472-3187-4d00-b16a-a19eff6fc04a" providerId="ADAL" clId="{44B25DC1-8790-43F0-A65B-C0E47789FB38}" dt="2023-05-12T12:27:56.467" v="2586" actId="34135"/>
          <ac:picMkLst>
            <pc:docMk/>
            <pc:sldMk cId="1089257029" sldId="273"/>
            <ac:picMk id="477" creationId="{38A4E0E6-1B90-8562-A63C-16BF28E3A483}"/>
          </ac:picMkLst>
        </pc:picChg>
        <pc:picChg chg="mod">
          <ac:chgData name="Franziska Händschel" userId="e2149472-3187-4d00-b16a-a19eff6fc04a" providerId="ADAL" clId="{44B25DC1-8790-43F0-A65B-C0E47789FB38}" dt="2023-05-12T12:27:56.467" v="2586" actId="34135"/>
          <ac:picMkLst>
            <pc:docMk/>
            <pc:sldMk cId="1089257029" sldId="273"/>
            <ac:picMk id="479" creationId="{708AAF3F-9E8C-9AA1-C961-641A58922C49}"/>
          </ac:picMkLst>
        </pc:picChg>
        <pc:picChg chg="mod">
          <ac:chgData name="Franziska Händschel" userId="e2149472-3187-4d00-b16a-a19eff6fc04a" providerId="ADAL" clId="{44B25DC1-8790-43F0-A65B-C0E47789FB38}" dt="2023-05-12T12:27:56.467" v="2586" actId="34135"/>
          <ac:picMkLst>
            <pc:docMk/>
            <pc:sldMk cId="1089257029" sldId="273"/>
            <ac:picMk id="481" creationId="{EA293504-0274-8C16-F9A6-C43CDAFAE66D}"/>
          </ac:picMkLst>
        </pc:picChg>
        <pc:picChg chg="mod">
          <ac:chgData name="Franziska Händschel" userId="e2149472-3187-4d00-b16a-a19eff6fc04a" providerId="ADAL" clId="{44B25DC1-8790-43F0-A65B-C0E47789FB38}" dt="2023-05-12T12:27:56.467" v="2586" actId="34135"/>
          <ac:picMkLst>
            <pc:docMk/>
            <pc:sldMk cId="1089257029" sldId="273"/>
            <ac:picMk id="483" creationId="{7B3110B0-86DE-5F2B-F184-80810385D0F2}"/>
          </ac:picMkLst>
        </pc:picChg>
        <pc:picChg chg="mod">
          <ac:chgData name="Franziska Händschel" userId="e2149472-3187-4d00-b16a-a19eff6fc04a" providerId="ADAL" clId="{44B25DC1-8790-43F0-A65B-C0E47789FB38}" dt="2023-05-12T12:27:56.467" v="2586" actId="34135"/>
          <ac:picMkLst>
            <pc:docMk/>
            <pc:sldMk cId="1089257029" sldId="273"/>
            <ac:picMk id="488" creationId="{A4ACA83C-29F5-EFBD-8EE3-CB2C74BA2C50}"/>
          </ac:picMkLst>
        </pc:picChg>
        <pc:picChg chg="mod">
          <ac:chgData name="Franziska Händschel" userId="e2149472-3187-4d00-b16a-a19eff6fc04a" providerId="ADAL" clId="{44B25DC1-8790-43F0-A65B-C0E47789FB38}" dt="2023-05-12T12:27:56.467" v="2586" actId="34135"/>
          <ac:picMkLst>
            <pc:docMk/>
            <pc:sldMk cId="1089257029" sldId="273"/>
            <ac:picMk id="490" creationId="{4063BDDB-99DB-9A0D-2516-D7186D6DCF9A}"/>
          </ac:picMkLst>
        </pc:picChg>
        <pc:picChg chg="mod">
          <ac:chgData name="Franziska Händschel" userId="e2149472-3187-4d00-b16a-a19eff6fc04a" providerId="ADAL" clId="{44B25DC1-8790-43F0-A65B-C0E47789FB38}" dt="2023-05-12T12:27:56.467" v="2586" actId="34135"/>
          <ac:picMkLst>
            <pc:docMk/>
            <pc:sldMk cId="1089257029" sldId="273"/>
            <ac:picMk id="492" creationId="{E3CEB238-C56F-8C0F-496E-B57F355C14F1}"/>
          </ac:picMkLst>
        </pc:picChg>
        <pc:picChg chg="mod">
          <ac:chgData name="Franziska Händschel" userId="e2149472-3187-4d00-b16a-a19eff6fc04a" providerId="ADAL" clId="{44B25DC1-8790-43F0-A65B-C0E47789FB38}" dt="2023-05-12T12:27:56.467" v="2586" actId="34135"/>
          <ac:picMkLst>
            <pc:docMk/>
            <pc:sldMk cId="1089257029" sldId="273"/>
            <ac:picMk id="497" creationId="{8C0ED8FD-B588-21F8-051D-615ABE3B734F}"/>
          </ac:picMkLst>
        </pc:picChg>
        <pc:picChg chg="mod">
          <ac:chgData name="Franziska Händschel" userId="e2149472-3187-4d00-b16a-a19eff6fc04a" providerId="ADAL" clId="{44B25DC1-8790-43F0-A65B-C0E47789FB38}" dt="2023-05-12T12:27:56.467" v="2586" actId="34135"/>
          <ac:picMkLst>
            <pc:docMk/>
            <pc:sldMk cId="1089257029" sldId="273"/>
            <ac:picMk id="499" creationId="{663CB155-9669-071F-FF90-2B393EB34808}"/>
          </ac:picMkLst>
        </pc:picChg>
        <pc:picChg chg="mod">
          <ac:chgData name="Franziska Händschel" userId="e2149472-3187-4d00-b16a-a19eff6fc04a" providerId="ADAL" clId="{44B25DC1-8790-43F0-A65B-C0E47789FB38}" dt="2023-05-12T12:27:56.467" v="2586" actId="34135"/>
          <ac:picMkLst>
            <pc:docMk/>
            <pc:sldMk cId="1089257029" sldId="273"/>
            <ac:picMk id="501" creationId="{CC47A579-3C1F-448E-6D55-3FD23AAE0A09}"/>
          </ac:picMkLst>
        </pc:picChg>
        <pc:picChg chg="mod">
          <ac:chgData name="Franziska Händschel" userId="e2149472-3187-4d00-b16a-a19eff6fc04a" providerId="ADAL" clId="{44B25DC1-8790-43F0-A65B-C0E47789FB38}" dt="2023-05-12T12:27:56.467" v="2586" actId="34135"/>
          <ac:picMkLst>
            <pc:docMk/>
            <pc:sldMk cId="1089257029" sldId="273"/>
            <ac:picMk id="507" creationId="{F966EE73-0F00-B21B-3FC1-FB1C2E295390}"/>
          </ac:picMkLst>
        </pc:picChg>
        <pc:picChg chg="mod">
          <ac:chgData name="Franziska Händschel" userId="e2149472-3187-4d00-b16a-a19eff6fc04a" providerId="ADAL" clId="{44B25DC1-8790-43F0-A65B-C0E47789FB38}" dt="2023-05-12T12:27:56.467" v="2586" actId="34135"/>
          <ac:picMkLst>
            <pc:docMk/>
            <pc:sldMk cId="1089257029" sldId="273"/>
            <ac:picMk id="509" creationId="{49442966-B794-889A-5205-1BA96F4AD1C0}"/>
          </ac:picMkLst>
        </pc:picChg>
        <pc:picChg chg="mod">
          <ac:chgData name="Franziska Händschel" userId="e2149472-3187-4d00-b16a-a19eff6fc04a" providerId="ADAL" clId="{44B25DC1-8790-43F0-A65B-C0E47789FB38}" dt="2023-05-12T12:27:56.467" v="2586" actId="34135"/>
          <ac:picMkLst>
            <pc:docMk/>
            <pc:sldMk cId="1089257029" sldId="273"/>
            <ac:picMk id="511" creationId="{AD094D80-A34F-94C6-95F8-C2D9F0DB68CC}"/>
          </ac:picMkLst>
        </pc:picChg>
        <pc:picChg chg="mod">
          <ac:chgData name="Franziska Händschel" userId="e2149472-3187-4d00-b16a-a19eff6fc04a" providerId="ADAL" clId="{44B25DC1-8790-43F0-A65B-C0E47789FB38}" dt="2023-05-12T12:27:56.467" v="2586" actId="34135"/>
          <ac:picMkLst>
            <pc:docMk/>
            <pc:sldMk cId="1089257029" sldId="273"/>
            <ac:picMk id="513" creationId="{7DE4468B-1995-698E-0464-1D2058B40399}"/>
          </ac:picMkLst>
        </pc:picChg>
        <pc:picChg chg="mod">
          <ac:chgData name="Franziska Händschel" userId="e2149472-3187-4d00-b16a-a19eff6fc04a" providerId="ADAL" clId="{44B25DC1-8790-43F0-A65B-C0E47789FB38}" dt="2023-05-12T12:27:56.467" v="2586" actId="34135"/>
          <ac:picMkLst>
            <pc:docMk/>
            <pc:sldMk cId="1089257029" sldId="273"/>
            <ac:picMk id="519" creationId="{C7FC670F-7EF2-EAD4-F4A8-A398B444FF0E}"/>
          </ac:picMkLst>
        </pc:picChg>
        <pc:picChg chg="mod">
          <ac:chgData name="Franziska Händschel" userId="e2149472-3187-4d00-b16a-a19eff6fc04a" providerId="ADAL" clId="{44B25DC1-8790-43F0-A65B-C0E47789FB38}" dt="2023-05-12T12:27:56.467" v="2586" actId="34135"/>
          <ac:picMkLst>
            <pc:docMk/>
            <pc:sldMk cId="1089257029" sldId="273"/>
            <ac:picMk id="521" creationId="{2A4F9DC2-8246-FD3B-9166-0CF73CB17B50}"/>
          </ac:picMkLst>
        </pc:picChg>
        <pc:picChg chg="mod">
          <ac:chgData name="Franziska Händschel" userId="e2149472-3187-4d00-b16a-a19eff6fc04a" providerId="ADAL" clId="{44B25DC1-8790-43F0-A65B-C0E47789FB38}" dt="2023-05-12T12:27:56.467" v="2586" actId="34135"/>
          <ac:picMkLst>
            <pc:docMk/>
            <pc:sldMk cId="1089257029" sldId="273"/>
            <ac:picMk id="523" creationId="{27EB170D-1674-1256-47EA-5E924154CECF}"/>
          </ac:picMkLst>
        </pc:picChg>
        <pc:picChg chg="mod">
          <ac:chgData name="Franziska Händschel" userId="e2149472-3187-4d00-b16a-a19eff6fc04a" providerId="ADAL" clId="{44B25DC1-8790-43F0-A65B-C0E47789FB38}" dt="2023-05-12T12:27:56.467" v="2586" actId="34135"/>
          <ac:picMkLst>
            <pc:docMk/>
            <pc:sldMk cId="1089257029" sldId="273"/>
            <ac:picMk id="525" creationId="{C3738465-FC79-46CC-E103-ADD47713213F}"/>
          </ac:picMkLst>
        </pc:picChg>
        <pc:picChg chg="mod">
          <ac:chgData name="Franziska Händschel" userId="e2149472-3187-4d00-b16a-a19eff6fc04a" providerId="ADAL" clId="{44B25DC1-8790-43F0-A65B-C0E47789FB38}" dt="2023-05-12T12:27:56.467" v="2586" actId="34135"/>
          <ac:picMkLst>
            <pc:docMk/>
            <pc:sldMk cId="1089257029" sldId="273"/>
            <ac:picMk id="531" creationId="{01D72AFD-C46C-FD29-E8C6-2BBC8DD454B4}"/>
          </ac:picMkLst>
        </pc:picChg>
        <pc:picChg chg="mod">
          <ac:chgData name="Franziska Händschel" userId="e2149472-3187-4d00-b16a-a19eff6fc04a" providerId="ADAL" clId="{44B25DC1-8790-43F0-A65B-C0E47789FB38}" dt="2023-05-12T12:27:56.467" v="2586" actId="34135"/>
          <ac:picMkLst>
            <pc:docMk/>
            <pc:sldMk cId="1089257029" sldId="273"/>
            <ac:picMk id="533" creationId="{D3CFB521-D8DB-CB1D-E83A-57398FC88485}"/>
          </ac:picMkLst>
        </pc:picChg>
        <pc:picChg chg="mod">
          <ac:chgData name="Franziska Händschel" userId="e2149472-3187-4d00-b16a-a19eff6fc04a" providerId="ADAL" clId="{44B25DC1-8790-43F0-A65B-C0E47789FB38}" dt="2023-05-12T12:27:56.467" v="2586" actId="34135"/>
          <ac:picMkLst>
            <pc:docMk/>
            <pc:sldMk cId="1089257029" sldId="273"/>
            <ac:picMk id="535" creationId="{D3E14F18-AC74-BA8A-D3D3-E032A4BF8B2D}"/>
          </ac:picMkLst>
        </pc:picChg>
        <pc:picChg chg="mod">
          <ac:chgData name="Franziska Händschel" userId="e2149472-3187-4d00-b16a-a19eff6fc04a" providerId="ADAL" clId="{44B25DC1-8790-43F0-A65B-C0E47789FB38}" dt="2023-05-12T12:27:56.467" v="2586" actId="34135"/>
          <ac:picMkLst>
            <pc:docMk/>
            <pc:sldMk cId="1089257029" sldId="273"/>
            <ac:picMk id="537" creationId="{E408CF2E-775F-C3F5-5366-C5C6CE91407A}"/>
          </ac:picMkLst>
        </pc:picChg>
        <pc:picChg chg="mod">
          <ac:chgData name="Franziska Händschel" userId="e2149472-3187-4d00-b16a-a19eff6fc04a" providerId="ADAL" clId="{44B25DC1-8790-43F0-A65B-C0E47789FB38}" dt="2023-05-12T12:27:56.467" v="2586" actId="34135"/>
          <ac:picMkLst>
            <pc:docMk/>
            <pc:sldMk cId="1089257029" sldId="273"/>
            <ac:picMk id="543" creationId="{13F75D5C-54B6-FDA4-707D-F73ECC8E3746}"/>
          </ac:picMkLst>
        </pc:picChg>
        <pc:picChg chg="mod">
          <ac:chgData name="Franziska Händschel" userId="e2149472-3187-4d00-b16a-a19eff6fc04a" providerId="ADAL" clId="{44B25DC1-8790-43F0-A65B-C0E47789FB38}" dt="2023-05-12T12:27:56.467" v="2586" actId="34135"/>
          <ac:picMkLst>
            <pc:docMk/>
            <pc:sldMk cId="1089257029" sldId="273"/>
            <ac:picMk id="545" creationId="{D0854FBA-07A1-DD6C-E8EB-99E583FC6927}"/>
          </ac:picMkLst>
        </pc:picChg>
        <pc:picChg chg="mod">
          <ac:chgData name="Franziska Händschel" userId="e2149472-3187-4d00-b16a-a19eff6fc04a" providerId="ADAL" clId="{44B25DC1-8790-43F0-A65B-C0E47789FB38}" dt="2023-05-12T12:27:56.467" v="2586" actId="34135"/>
          <ac:picMkLst>
            <pc:docMk/>
            <pc:sldMk cId="1089257029" sldId="273"/>
            <ac:picMk id="547" creationId="{43CDB085-38C8-3E18-6861-0D702E4E2310}"/>
          </ac:picMkLst>
        </pc:picChg>
        <pc:picChg chg="mod">
          <ac:chgData name="Franziska Händschel" userId="e2149472-3187-4d00-b16a-a19eff6fc04a" providerId="ADAL" clId="{44B25DC1-8790-43F0-A65B-C0E47789FB38}" dt="2023-05-12T12:27:56.467" v="2586" actId="34135"/>
          <ac:picMkLst>
            <pc:docMk/>
            <pc:sldMk cId="1089257029" sldId="273"/>
            <ac:picMk id="549" creationId="{4F66AC36-2659-8B49-328F-26374D11FE34}"/>
          </ac:picMkLst>
        </pc:picChg>
      </pc:sldChg>
      <pc:sldMasterChg chg="addSp delSp modSp mod addSldLayout delSldLayout modSldLayout sldLayoutOrd">
        <pc:chgData name="Franziska Händschel" userId="e2149472-3187-4d00-b16a-a19eff6fc04a" providerId="ADAL" clId="{44B25DC1-8790-43F0-A65B-C0E47789FB38}" dt="2023-05-12T12:28:25.818" v="2590" actId="20577"/>
        <pc:sldMasterMkLst>
          <pc:docMk/>
          <pc:sldMasterMk cId="2011684619" sldId="2147483660"/>
        </pc:sldMasterMkLst>
        <pc:spChg chg="del">
          <ac:chgData name="Franziska Händschel" userId="e2149472-3187-4d00-b16a-a19eff6fc04a" providerId="ADAL" clId="{44B25DC1-8790-43F0-A65B-C0E47789FB38}" dt="2023-05-09T08:43:44.704" v="0" actId="478"/>
          <ac:spMkLst>
            <pc:docMk/>
            <pc:sldMasterMk cId="2011684619" sldId="2147483660"/>
            <ac:spMk id="2" creationId="{00000000-0000-0000-0000-000000000000}"/>
          </ac:spMkLst>
        </pc:spChg>
        <pc:spChg chg="del">
          <ac:chgData name="Franziska Händschel" userId="e2149472-3187-4d00-b16a-a19eff6fc04a" providerId="ADAL" clId="{44B25DC1-8790-43F0-A65B-C0E47789FB38}" dt="2023-05-09T08:43:44.704" v="0" actId="478"/>
          <ac:spMkLst>
            <pc:docMk/>
            <pc:sldMasterMk cId="2011684619" sldId="2147483660"/>
            <ac:spMk id="3" creationId="{00000000-0000-0000-0000-000000000000}"/>
          </ac:spMkLst>
        </pc:spChg>
        <pc:spChg chg="del">
          <ac:chgData name="Franziska Händschel" userId="e2149472-3187-4d00-b16a-a19eff6fc04a" providerId="ADAL" clId="{44B25DC1-8790-43F0-A65B-C0E47789FB38}" dt="2023-05-09T08:43:44.704" v="0" actId="478"/>
          <ac:spMkLst>
            <pc:docMk/>
            <pc:sldMasterMk cId="2011684619" sldId="2147483660"/>
            <ac:spMk id="4" creationId="{00000000-0000-0000-0000-000000000000}"/>
          </ac:spMkLst>
        </pc:spChg>
        <pc:spChg chg="del">
          <ac:chgData name="Franziska Händschel" userId="e2149472-3187-4d00-b16a-a19eff6fc04a" providerId="ADAL" clId="{44B25DC1-8790-43F0-A65B-C0E47789FB38}" dt="2023-05-09T08:43:44.704" v="0" actId="478"/>
          <ac:spMkLst>
            <pc:docMk/>
            <pc:sldMasterMk cId="2011684619" sldId="2147483660"/>
            <ac:spMk id="5" creationId="{00000000-0000-0000-0000-000000000000}"/>
          </ac:spMkLst>
        </pc:spChg>
        <pc:spChg chg="del">
          <ac:chgData name="Franziska Händschel" userId="e2149472-3187-4d00-b16a-a19eff6fc04a" providerId="ADAL" clId="{44B25DC1-8790-43F0-A65B-C0E47789FB38}" dt="2023-05-09T08:43:44.704" v="0" actId="478"/>
          <ac:spMkLst>
            <pc:docMk/>
            <pc:sldMasterMk cId="2011684619" sldId="2147483660"/>
            <ac:spMk id="6" creationId="{00000000-0000-0000-0000-000000000000}"/>
          </ac:spMkLst>
        </pc:spChg>
        <pc:spChg chg="mod">
          <ac:chgData name="Franziska Händschel" userId="e2149472-3187-4d00-b16a-a19eff6fc04a" providerId="ADAL" clId="{44B25DC1-8790-43F0-A65B-C0E47789FB38}" dt="2023-05-09T08:43:45.316" v="1"/>
          <ac:spMkLst>
            <pc:docMk/>
            <pc:sldMasterMk cId="2011684619" sldId="2147483660"/>
            <ac:spMk id="9" creationId="{973C2424-54EE-EDA4-BF23-8378FC7AABCE}"/>
          </ac:spMkLst>
        </pc:spChg>
        <pc:grpChg chg="add mod">
          <ac:chgData name="Franziska Händschel" userId="e2149472-3187-4d00-b16a-a19eff6fc04a" providerId="ADAL" clId="{44B25DC1-8790-43F0-A65B-C0E47789FB38}" dt="2023-05-09T08:43:45.316" v="1"/>
          <ac:grpSpMkLst>
            <pc:docMk/>
            <pc:sldMasterMk cId="2011684619" sldId="2147483660"/>
            <ac:grpSpMk id="7" creationId="{C8E54000-6333-1DC9-49AE-68B0F45839F8}"/>
          </ac:grpSpMkLst>
        </pc:grpChg>
        <pc:picChg chg="mod">
          <ac:chgData name="Franziska Händschel" userId="e2149472-3187-4d00-b16a-a19eff6fc04a" providerId="ADAL" clId="{44B25DC1-8790-43F0-A65B-C0E47789FB38}" dt="2023-05-09T08:43:45.316" v="1"/>
          <ac:picMkLst>
            <pc:docMk/>
            <pc:sldMasterMk cId="2011684619" sldId="2147483660"/>
            <ac:picMk id="8" creationId="{25DE12F3-B667-CA58-3728-6C22209F6696}"/>
          </ac:picMkLst>
        </pc:picChg>
        <pc:sldLayoutChg chg="addSp delSp modSp mod">
          <pc:chgData name="Franziska Händschel" userId="e2149472-3187-4d00-b16a-a19eff6fc04a" providerId="ADAL" clId="{44B25DC1-8790-43F0-A65B-C0E47789FB38}" dt="2023-05-11T15:33:58.027" v="566" actId="20577"/>
          <pc:sldLayoutMkLst>
            <pc:docMk/>
            <pc:sldMasterMk cId="2011684619" sldId="2147483660"/>
            <pc:sldLayoutMk cId="2209745101" sldId="2147483661"/>
          </pc:sldLayoutMkLst>
          <pc:spChg chg="del">
            <ac:chgData name="Franziska Händschel" userId="e2149472-3187-4d00-b16a-a19eff6fc04a" providerId="ADAL" clId="{44B25DC1-8790-43F0-A65B-C0E47789FB38}" dt="2023-05-09T08:43:48.733" v="2" actId="478"/>
            <ac:spMkLst>
              <pc:docMk/>
              <pc:sldMasterMk cId="2011684619" sldId="2147483660"/>
              <pc:sldLayoutMk cId="2209745101" sldId="2147483661"/>
              <ac:spMk id="2" creationId="{00000000-0000-0000-0000-000000000000}"/>
            </ac:spMkLst>
          </pc:spChg>
          <pc:spChg chg="del">
            <ac:chgData name="Franziska Händschel" userId="e2149472-3187-4d00-b16a-a19eff6fc04a" providerId="ADAL" clId="{44B25DC1-8790-43F0-A65B-C0E47789FB38}" dt="2023-05-09T08:43:48.733" v="2" actId="478"/>
            <ac:spMkLst>
              <pc:docMk/>
              <pc:sldMasterMk cId="2011684619" sldId="2147483660"/>
              <pc:sldLayoutMk cId="2209745101" sldId="2147483661"/>
              <ac:spMk id="3" creationId="{00000000-0000-0000-0000-000000000000}"/>
            </ac:spMkLst>
          </pc:spChg>
          <pc:spChg chg="del">
            <ac:chgData name="Franziska Händschel" userId="e2149472-3187-4d00-b16a-a19eff6fc04a" providerId="ADAL" clId="{44B25DC1-8790-43F0-A65B-C0E47789FB38}" dt="2023-05-09T08:43:48.733" v="2" actId="478"/>
            <ac:spMkLst>
              <pc:docMk/>
              <pc:sldMasterMk cId="2011684619" sldId="2147483660"/>
              <pc:sldLayoutMk cId="2209745101" sldId="2147483661"/>
              <ac:spMk id="4" creationId="{00000000-0000-0000-0000-000000000000}"/>
            </ac:spMkLst>
          </pc:spChg>
          <pc:spChg chg="del">
            <ac:chgData name="Franziska Händschel" userId="e2149472-3187-4d00-b16a-a19eff6fc04a" providerId="ADAL" clId="{44B25DC1-8790-43F0-A65B-C0E47789FB38}" dt="2023-05-09T08:43:48.733" v="2" actId="478"/>
            <ac:spMkLst>
              <pc:docMk/>
              <pc:sldMasterMk cId="2011684619" sldId="2147483660"/>
              <pc:sldLayoutMk cId="2209745101" sldId="2147483661"/>
              <ac:spMk id="5" creationId="{00000000-0000-0000-0000-000000000000}"/>
            </ac:spMkLst>
          </pc:spChg>
          <pc:spChg chg="del">
            <ac:chgData name="Franziska Händschel" userId="e2149472-3187-4d00-b16a-a19eff6fc04a" providerId="ADAL" clId="{44B25DC1-8790-43F0-A65B-C0E47789FB38}" dt="2023-05-09T08:43:48.733" v="2" actId="478"/>
            <ac:spMkLst>
              <pc:docMk/>
              <pc:sldMasterMk cId="2011684619" sldId="2147483660"/>
              <pc:sldLayoutMk cId="2209745101" sldId="2147483661"/>
              <ac:spMk id="6" creationId="{00000000-0000-0000-0000-000000000000}"/>
            </ac:spMkLst>
          </pc:spChg>
          <pc:spChg chg="add mod">
            <ac:chgData name="Franziska Händschel" userId="e2149472-3187-4d00-b16a-a19eff6fc04a" providerId="ADAL" clId="{44B25DC1-8790-43F0-A65B-C0E47789FB38}" dt="2023-05-11T15:33:58.027" v="566" actId="20577"/>
            <ac:spMkLst>
              <pc:docMk/>
              <pc:sldMasterMk cId="2011684619" sldId="2147483660"/>
              <pc:sldLayoutMk cId="2209745101" sldId="2147483661"/>
              <ac:spMk id="7" creationId="{A62630BA-E3BF-3B48-387B-30748CFAE499}"/>
            </ac:spMkLst>
          </pc:spChg>
          <pc:spChg chg="add del mod ord">
            <ac:chgData name="Franziska Händschel" userId="e2149472-3187-4d00-b16a-a19eff6fc04a" providerId="ADAL" clId="{44B25DC1-8790-43F0-A65B-C0E47789FB38}" dt="2023-05-09T08:59:03.930" v="187" actId="21"/>
            <ac:spMkLst>
              <pc:docMk/>
              <pc:sldMasterMk cId="2011684619" sldId="2147483660"/>
              <pc:sldLayoutMk cId="2209745101" sldId="2147483661"/>
              <ac:spMk id="9" creationId="{21737EE2-EAC9-908D-9A53-E967C1A6B7A0}"/>
            </ac:spMkLst>
          </pc:spChg>
          <pc:spChg chg="add mod">
            <ac:chgData name="Franziska Händschel" userId="e2149472-3187-4d00-b16a-a19eff6fc04a" providerId="ADAL" clId="{44B25DC1-8790-43F0-A65B-C0E47789FB38}" dt="2023-05-09T09:13:09.117" v="342"/>
            <ac:spMkLst>
              <pc:docMk/>
              <pc:sldMasterMk cId="2011684619" sldId="2147483660"/>
              <pc:sldLayoutMk cId="2209745101" sldId="2147483661"/>
              <ac:spMk id="12" creationId="{21B53AA9-E78C-C119-6944-37EE5D06EA8E}"/>
            </ac:spMkLst>
          </pc:spChg>
          <pc:picChg chg="add del mod">
            <ac:chgData name="Franziska Händschel" userId="e2149472-3187-4d00-b16a-a19eff6fc04a" providerId="ADAL" clId="{44B25DC1-8790-43F0-A65B-C0E47789FB38}" dt="2023-05-09T08:59:03.930" v="187" actId="21"/>
            <ac:picMkLst>
              <pc:docMk/>
              <pc:sldMasterMk cId="2011684619" sldId="2147483660"/>
              <pc:sldLayoutMk cId="2209745101" sldId="2147483661"/>
              <ac:picMk id="8" creationId="{922467DB-3A5C-6EC3-0C33-385A6D91DEDA}"/>
            </ac:picMkLst>
          </pc:picChg>
          <pc:picChg chg="add mod">
            <ac:chgData name="Franziska Händschel" userId="e2149472-3187-4d00-b16a-a19eff6fc04a" providerId="ADAL" clId="{44B25DC1-8790-43F0-A65B-C0E47789FB38}" dt="2023-05-10T06:46:22.621" v="555" actId="14100"/>
            <ac:picMkLst>
              <pc:docMk/>
              <pc:sldMasterMk cId="2011684619" sldId="2147483660"/>
              <pc:sldLayoutMk cId="2209745101" sldId="2147483661"/>
              <ac:picMk id="10" creationId="{6CEA3BFB-BC8F-5FFF-2570-EF3D22DD36A0}"/>
            </ac:picMkLst>
          </pc:picChg>
          <pc:picChg chg="add mod">
            <ac:chgData name="Franziska Händschel" userId="e2149472-3187-4d00-b16a-a19eff6fc04a" providerId="ADAL" clId="{44B25DC1-8790-43F0-A65B-C0E47789FB38}" dt="2023-05-10T06:46:22.621" v="555" actId="14100"/>
            <ac:picMkLst>
              <pc:docMk/>
              <pc:sldMasterMk cId="2011684619" sldId="2147483660"/>
              <pc:sldLayoutMk cId="2209745101" sldId="2147483661"/>
              <ac:picMk id="11" creationId="{1B5E44B0-28F9-C67E-A3DA-E7585B39D79C}"/>
            </ac:picMkLst>
          </pc:picChg>
        </pc:sldLayoutChg>
        <pc:sldLayoutChg chg="del">
          <pc:chgData name="Franziska Händschel" userId="e2149472-3187-4d00-b16a-a19eff6fc04a" providerId="ADAL" clId="{44B25DC1-8790-43F0-A65B-C0E47789FB38}" dt="2023-05-09T08:43:50.521" v="3" actId="2696"/>
          <pc:sldLayoutMkLst>
            <pc:docMk/>
            <pc:sldMasterMk cId="2011684619" sldId="2147483660"/>
            <pc:sldLayoutMk cId="2253339253" sldId="2147483662"/>
          </pc:sldLayoutMkLst>
        </pc:sldLayoutChg>
        <pc:sldLayoutChg chg="addSp delSp modSp mod">
          <pc:chgData name="Franziska Händschel" userId="e2149472-3187-4d00-b16a-a19eff6fc04a" providerId="ADAL" clId="{44B25DC1-8790-43F0-A65B-C0E47789FB38}" dt="2023-05-11T15:34:02.185" v="568" actId="20577"/>
          <pc:sldLayoutMkLst>
            <pc:docMk/>
            <pc:sldMasterMk cId="2011684619" sldId="2147483660"/>
            <pc:sldLayoutMk cId="3146705598" sldId="2147483662"/>
          </pc:sldLayoutMkLst>
          <pc:spChg chg="add del mod">
            <ac:chgData name="Franziska Händschel" userId="e2149472-3187-4d00-b16a-a19eff6fc04a" providerId="ADAL" clId="{44B25DC1-8790-43F0-A65B-C0E47789FB38}" dt="2023-05-09T08:44:41.640" v="17" actId="478"/>
            <ac:spMkLst>
              <pc:docMk/>
              <pc:sldMasterMk cId="2011684619" sldId="2147483660"/>
              <pc:sldLayoutMk cId="3146705598" sldId="2147483662"/>
              <ac:spMk id="2" creationId="{AF1AAC99-D9DE-CEAD-04E7-5629A16CE83F}"/>
            </ac:spMkLst>
          </pc:spChg>
          <pc:spChg chg="add mod">
            <ac:chgData name="Franziska Händschel" userId="e2149472-3187-4d00-b16a-a19eff6fc04a" providerId="ADAL" clId="{44B25DC1-8790-43F0-A65B-C0E47789FB38}" dt="2023-05-11T15:34:02.185" v="568" actId="20577"/>
            <ac:spMkLst>
              <pc:docMk/>
              <pc:sldMasterMk cId="2011684619" sldId="2147483660"/>
              <pc:sldLayoutMk cId="3146705598" sldId="2147483662"/>
              <ac:spMk id="3" creationId="{03F7AD5F-F787-D406-2BE7-D89BCC1EE061}"/>
            </ac:spMkLst>
          </pc:spChg>
          <pc:spChg chg="add mod">
            <ac:chgData name="Franziska Händschel" userId="e2149472-3187-4d00-b16a-a19eff6fc04a" providerId="ADAL" clId="{44B25DC1-8790-43F0-A65B-C0E47789FB38}" dt="2023-05-09T09:07:52.444" v="242" actId="1035"/>
            <ac:spMkLst>
              <pc:docMk/>
              <pc:sldMasterMk cId="2011684619" sldId="2147483660"/>
              <pc:sldLayoutMk cId="3146705598" sldId="2147483662"/>
              <ac:spMk id="4" creationId="{A0B00557-048B-26C9-727A-7A04C7DE0E34}"/>
            </ac:spMkLst>
          </pc:spChg>
          <pc:picChg chg="add mod">
            <ac:chgData name="Franziska Händschel" userId="e2149472-3187-4d00-b16a-a19eff6fc04a" providerId="ADAL" clId="{44B25DC1-8790-43F0-A65B-C0E47789FB38}" dt="2023-05-09T08:59:05.038" v="188"/>
            <ac:picMkLst>
              <pc:docMk/>
              <pc:sldMasterMk cId="2011684619" sldId="2147483660"/>
              <pc:sldLayoutMk cId="3146705598" sldId="2147483662"/>
              <ac:picMk id="5" creationId="{E92FCF9D-0E65-FA70-06E9-BDB8178BEAD2}"/>
            </ac:picMkLst>
          </pc:picChg>
        </pc:sldLayoutChg>
        <pc:sldLayoutChg chg="del">
          <pc:chgData name="Franziska Händschel" userId="e2149472-3187-4d00-b16a-a19eff6fc04a" providerId="ADAL" clId="{44B25DC1-8790-43F0-A65B-C0E47789FB38}" dt="2023-05-09T08:43:50.903" v="4" actId="2696"/>
          <pc:sldLayoutMkLst>
            <pc:docMk/>
            <pc:sldMasterMk cId="2011684619" sldId="2147483660"/>
            <pc:sldLayoutMk cId="366011720" sldId="2147483663"/>
          </pc:sldLayoutMkLst>
        </pc:sldLayoutChg>
        <pc:sldLayoutChg chg="del">
          <pc:chgData name="Franziska Händschel" userId="e2149472-3187-4d00-b16a-a19eff6fc04a" providerId="ADAL" clId="{44B25DC1-8790-43F0-A65B-C0E47789FB38}" dt="2023-05-09T08:43:51.129" v="5" actId="2696"/>
          <pc:sldLayoutMkLst>
            <pc:docMk/>
            <pc:sldMasterMk cId="2011684619" sldId="2147483660"/>
            <pc:sldLayoutMk cId="836828738" sldId="2147483664"/>
          </pc:sldLayoutMkLst>
        </pc:sldLayoutChg>
        <pc:sldLayoutChg chg="del">
          <pc:chgData name="Franziska Händschel" userId="e2149472-3187-4d00-b16a-a19eff6fc04a" providerId="ADAL" clId="{44B25DC1-8790-43F0-A65B-C0E47789FB38}" dt="2023-05-09T08:43:51.284" v="6" actId="2696"/>
          <pc:sldLayoutMkLst>
            <pc:docMk/>
            <pc:sldMasterMk cId="2011684619" sldId="2147483660"/>
            <pc:sldLayoutMk cId="1475801464" sldId="2147483665"/>
          </pc:sldLayoutMkLst>
        </pc:sldLayoutChg>
        <pc:sldLayoutChg chg="del">
          <pc:chgData name="Franziska Händschel" userId="e2149472-3187-4d00-b16a-a19eff6fc04a" providerId="ADAL" clId="{44B25DC1-8790-43F0-A65B-C0E47789FB38}" dt="2023-05-09T08:43:51.585" v="7" actId="2696"/>
          <pc:sldLayoutMkLst>
            <pc:docMk/>
            <pc:sldMasterMk cId="2011684619" sldId="2147483660"/>
            <pc:sldLayoutMk cId="73891529" sldId="2147483666"/>
          </pc:sldLayoutMkLst>
        </pc:sldLayoutChg>
        <pc:sldLayoutChg chg="del">
          <pc:chgData name="Franziska Händschel" userId="e2149472-3187-4d00-b16a-a19eff6fc04a" providerId="ADAL" clId="{44B25DC1-8790-43F0-A65B-C0E47789FB38}" dt="2023-05-09T08:43:52.059" v="8" actId="2696"/>
          <pc:sldLayoutMkLst>
            <pc:docMk/>
            <pc:sldMasterMk cId="2011684619" sldId="2147483660"/>
            <pc:sldLayoutMk cId="1497133585" sldId="2147483667"/>
          </pc:sldLayoutMkLst>
        </pc:sldLayoutChg>
        <pc:sldLayoutChg chg="delSp modSp add mod replId modTransition">
          <pc:chgData name="Franziska Händschel" userId="e2149472-3187-4d00-b16a-a19eff6fc04a" providerId="ADAL" clId="{44B25DC1-8790-43F0-A65B-C0E47789FB38}" dt="2023-05-11T15:34:11.079" v="572" actId="20577"/>
          <pc:sldLayoutMkLst>
            <pc:docMk/>
            <pc:sldMasterMk cId="2011684619" sldId="2147483660"/>
            <pc:sldLayoutMk cId="3365220729" sldId="2147483667"/>
          </pc:sldLayoutMkLst>
          <pc:spChg chg="mod">
            <ac:chgData name="Franziska Händschel" userId="e2149472-3187-4d00-b16a-a19eff6fc04a" providerId="ADAL" clId="{44B25DC1-8790-43F0-A65B-C0E47789FB38}" dt="2023-05-11T15:34:11.079" v="572" actId="20577"/>
            <ac:spMkLst>
              <pc:docMk/>
              <pc:sldMasterMk cId="2011684619" sldId="2147483660"/>
              <pc:sldLayoutMk cId="3365220729" sldId="2147483667"/>
              <ac:spMk id="3" creationId="{03F7AD5F-F787-D406-2BE7-D89BCC1EE061}"/>
            </ac:spMkLst>
          </pc:spChg>
          <pc:spChg chg="del mod">
            <ac:chgData name="Franziska Händschel" userId="e2149472-3187-4d00-b16a-a19eff6fc04a" providerId="ADAL" clId="{44B25DC1-8790-43F0-A65B-C0E47789FB38}" dt="2023-05-09T09:07:04.338" v="200" actId="478"/>
            <ac:spMkLst>
              <pc:docMk/>
              <pc:sldMasterMk cId="2011684619" sldId="2147483660"/>
              <pc:sldLayoutMk cId="3365220729" sldId="2147483667"/>
              <ac:spMk id="4" creationId="{A0B00557-048B-26C9-727A-7A04C7DE0E34}"/>
            </ac:spMkLst>
          </pc:spChg>
        </pc:sldLayoutChg>
        <pc:sldLayoutChg chg="del">
          <pc:chgData name="Franziska Händschel" userId="e2149472-3187-4d00-b16a-a19eff6fc04a" providerId="ADAL" clId="{44B25DC1-8790-43F0-A65B-C0E47789FB38}" dt="2023-05-09T08:43:52.257" v="9" actId="2696"/>
          <pc:sldLayoutMkLst>
            <pc:docMk/>
            <pc:sldMasterMk cId="2011684619" sldId="2147483660"/>
            <pc:sldLayoutMk cId="3406001178" sldId="2147483668"/>
          </pc:sldLayoutMkLst>
        </pc:sldLayoutChg>
        <pc:sldLayoutChg chg="addSp modSp add mod ord modTransition">
          <pc:chgData name="Franziska Händschel" userId="e2149472-3187-4d00-b16a-a19eff6fc04a" providerId="ADAL" clId="{44B25DC1-8790-43F0-A65B-C0E47789FB38}" dt="2023-05-11T15:34:06.124" v="570" actId="20577"/>
          <pc:sldLayoutMkLst>
            <pc:docMk/>
            <pc:sldMasterMk cId="2011684619" sldId="2147483660"/>
            <pc:sldLayoutMk cId="4271764386" sldId="2147483668"/>
          </pc:sldLayoutMkLst>
          <pc:spChg chg="add mod">
            <ac:chgData name="Franziska Händschel" userId="e2149472-3187-4d00-b16a-a19eff6fc04a" providerId="ADAL" clId="{44B25DC1-8790-43F0-A65B-C0E47789FB38}" dt="2023-05-09T09:12:21.354" v="334"/>
            <ac:spMkLst>
              <pc:docMk/>
              <pc:sldMasterMk cId="2011684619" sldId="2147483660"/>
              <pc:sldLayoutMk cId="4271764386" sldId="2147483668"/>
              <ac:spMk id="6" creationId="{19BF5491-A4CA-5A3D-2D60-8992F61F4528}"/>
            </ac:spMkLst>
          </pc:spChg>
          <pc:spChg chg="mod">
            <ac:chgData name="Franziska Händschel" userId="e2149472-3187-4d00-b16a-a19eff6fc04a" providerId="ADAL" clId="{44B25DC1-8790-43F0-A65B-C0E47789FB38}" dt="2023-05-11T15:34:06.124" v="570" actId="20577"/>
            <ac:spMkLst>
              <pc:docMk/>
              <pc:sldMasterMk cId="2011684619" sldId="2147483660"/>
              <pc:sldLayoutMk cId="4271764386" sldId="2147483668"/>
              <ac:spMk id="7" creationId="{A62630BA-E3BF-3B48-387B-30748CFAE499}"/>
            </ac:spMkLst>
          </pc:spChg>
          <pc:grpChg chg="add mod">
            <ac:chgData name="Franziska Händschel" userId="e2149472-3187-4d00-b16a-a19eff6fc04a" providerId="ADAL" clId="{44B25DC1-8790-43F0-A65B-C0E47789FB38}" dt="2023-05-09T09:12:21.354" v="334"/>
            <ac:grpSpMkLst>
              <pc:docMk/>
              <pc:sldMasterMk cId="2011684619" sldId="2147483660"/>
              <pc:sldLayoutMk cId="4271764386" sldId="2147483668"/>
              <ac:grpSpMk id="2" creationId="{EB371FED-16D8-67F3-BDB7-54A5E3FC25CF}"/>
            </ac:grpSpMkLst>
          </pc:grpChg>
          <pc:picChg chg="mod">
            <ac:chgData name="Franziska Händschel" userId="e2149472-3187-4d00-b16a-a19eff6fc04a" providerId="ADAL" clId="{44B25DC1-8790-43F0-A65B-C0E47789FB38}" dt="2023-05-09T09:12:21.354" v="334"/>
            <ac:picMkLst>
              <pc:docMk/>
              <pc:sldMasterMk cId="2011684619" sldId="2147483660"/>
              <pc:sldLayoutMk cId="4271764386" sldId="2147483668"/>
              <ac:picMk id="3" creationId="{6057328F-80F3-ACE4-A7CB-764157756E35}"/>
            </ac:picMkLst>
          </pc:picChg>
          <pc:picChg chg="mod">
            <ac:chgData name="Franziska Händschel" userId="e2149472-3187-4d00-b16a-a19eff6fc04a" providerId="ADAL" clId="{44B25DC1-8790-43F0-A65B-C0E47789FB38}" dt="2023-05-09T09:12:21.354" v="334"/>
            <ac:picMkLst>
              <pc:docMk/>
              <pc:sldMasterMk cId="2011684619" sldId="2147483660"/>
              <pc:sldLayoutMk cId="4271764386" sldId="2147483668"/>
              <ac:picMk id="4" creationId="{0A44A72B-D883-867E-27CD-BDF7E64966B7}"/>
            </ac:picMkLst>
          </pc:picChg>
          <pc:picChg chg="mod">
            <ac:chgData name="Franziska Händschel" userId="e2149472-3187-4d00-b16a-a19eff6fc04a" providerId="ADAL" clId="{44B25DC1-8790-43F0-A65B-C0E47789FB38}" dt="2023-05-09T09:12:21.354" v="334"/>
            <ac:picMkLst>
              <pc:docMk/>
              <pc:sldMasterMk cId="2011684619" sldId="2147483660"/>
              <pc:sldLayoutMk cId="4271764386" sldId="2147483668"/>
              <ac:picMk id="5" creationId="{707BF2F5-2A2D-CBDA-C478-4A551E7635C7}"/>
            </ac:picMkLst>
          </pc:picChg>
        </pc:sldLayoutChg>
        <pc:sldLayoutChg chg="del">
          <pc:chgData name="Franziska Händschel" userId="e2149472-3187-4d00-b16a-a19eff6fc04a" providerId="ADAL" clId="{44B25DC1-8790-43F0-A65B-C0E47789FB38}" dt="2023-05-09T08:43:52.390" v="10" actId="2696"/>
          <pc:sldLayoutMkLst>
            <pc:docMk/>
            <pc:sldMasterMk cId="2011684619" sldId="2147483660"/>
            <pc:sldLayoutMk cId="152855008" sldId="2147483669"/>
          </pc:sldLayoutMkLst>
        </pc:sldLayoutChg>
        <pc:sldLayoutChg chg="del">
          <pc:chgData name="Franziska Händschel" userId="e2149472-3187-4d00-b16a-a19eff6fc04a" providerId="ADAL" clId="{44B25DC1-8790-43F0-A65B-C0E47789FB38}" dt="2023-05-09T08:43:52.529" v="11" actId="2696"/>
          <pc:sldLayoutMkLst>
            <pc:docMk/>
            <pc:sldMasterMk cId="2011684619" sldId="2147483660"/>
            <pc:sldLayoutMk cId="654558544" sldId="2147483670"/>
          </pc:sldLayoutMkLst>
        </pc:sldLayoutChg>
        <pc:sldLayoutChg chg="addSp delSp modSp add mod ord">
          <pc:chgData name="Franziska Händschel" userId="e2149472-3187-4d00-b16a-a19eff6fc04a" providerId="ADAL" clId="{44B25DC1-8790-43F0-A65B-C0E47789FB38}" dt="2023-05-12T12:28:25.818" v="2590" actId="20577"/>
          <pc:sldLayoutMkLst>
            <pc:docMk/>
            <pc:sldMasterMk cId="2011684619" sldId="2147483660"/>
            <pc:sldLayoutMk cId="3146705598" sldId="2147483670"/>
          </pc:sldLayoutMkLst>
          <pc:spChg chg="mod">
            <ac:chgData name="Franziska Händschel" userId="e2149472-3187-4d00-b16a-a19eff6fc04a" providerId="ADAL" clId="{44B25DC1-8790-43F0-A65B-C0E47789FB38}" dt="2023-05-12T12:28:25.818" v="2590" actId="20577"/>
            <ac:spMkLst>
              <pc:docMk/>
              <pc:sldMasterMk cId="2011684619" sldId="2147483660"/>
              <pc:sldLayoutMk cId="3146705598" sldId="2147483670"/>
              <ac:spMk id="3" creationId="{03F7AD5F-F787-D406-2BE7-D89BCC1EE061}"/>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6" creationId="{7CF5809C-6354-F404-3888-DBE964C3EA21}"/>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8" creationId="{4739B5BC-080D-A6AA-0FCD-D1A6AAAC4CD5}"/>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0" creationId="{EF6757A8-3CEC-2303-ED7D-EC4E332E0764}"/>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1" creationId="{D0A04C5E-CAE2-7A01-D564-D0A3D926A1F6}"/>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4" creationId="{424AB8E9-7457-E63E-B7E1-6727DF8B5B7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6" creationId="{4F0F2B1B-7D21-6D29-7B3A-C035D4D37EB0}"/>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23" creationId="{36AC50F7-D9AF-3CEA-2DA1-FF2F1479180C}"/>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25" creationId="{5C66DC74-2C7C-C707-7E2A-16FE5319C67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26" creationId="{28106F80-6E78-2F53-F6D0-1D4D8887B6E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27" creationId="{77DE2DEF-B9E5-D6E7-1D27-7B3D22CA4AF6}"/>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28" creationId="{4F7F8423-A268-F2FD-4662-DCA7D1838290}"/>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29" creationId="{94BD938E-B27E-D1EA-FD39-AFEA82336498}"/>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30" creationId="{B8C7110E-1DB5-5BD4-9D67-9C0C4B2F37ED}"/>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31" creationId="{C5929030-673E-D57E-377B-4BFD7D0140EA}"/>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32" creationId="{6180647B-2429-4438-32CA-C500F9D60C8A}"/>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33" creationId="{7B4D95E0-9B0C-081D-BFED-0E10D244DB2A}"/>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34" creationId="{5DCA876E-C606-73E4-219F-D76900C9647B}"/>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35" creationId="{B892C00B-3968-423D-C757-FC1FD37F6941}"/>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36" creationId="{B8BD4DC0-D94A-B673-C90D-AA4029981258}"/>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37" creationId="{C309CC3E-2CF4-687E-6060-3597E3B2525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42" creationId="{E95596AB-8DE7-D92E-E832-52DA61EA749E}"/>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44" creationId="{81F83AF0-BC5E-A0C3-F28D-9321F010B3D7}"/>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46" creationId="{6ADA3A36-CF4B-593B-E244-FE073A50DC58}"/>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48" creationId="{63F72632-DFF3-D39B-6E9A-6D3A6DE0DF1F}"/>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50" creationId="{E3E7DEFA-0C13-25D5-34E7-97FEE6EDE735}"/>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56" creationId="{A1970833-3339-491B-F84F-367C61935762}"/>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58" creationId="{14936B17-C10F-319E-272F-40F81E34DC57}"/>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60" creationId="{E8D8D356-153F-0A34-2DB0-A7626D794F90}"/>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62" creationId="{ECCF4624-26EC-FB3D-6809-91E51FA83AE4}"/>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64" creationId="{A339AF6B-2845-4A9F-4DFC-C4D35DCF5444}"/>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69" creationId="{963CD64C-4B16-67E4-B081-34AC9199004D}"/>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71" creationId="{7A53BD2D-9BDA-CAA3-4F5E-E3FB325FFD6D}"/>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73" creationId="{C4B5ED6D-34DB-7DE6-59E9-C82042C46595}"/>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76" creationId="{831B88F5-7CFF-E525-69E4-05A9831D6FB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81" creationId="{FF32B85B-1512-0505-8CF1-192AB5BC530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83" creationId="{6AA35E5B-C2CE-A15F-AC95-C7C5A7C809EF}"/>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85" creationId="{7D19EDB1-EAB3-1BAB-8B0A-B3AABA5F750A}"/>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87" creationId="{2ED0B7D2-7BB3-7AF3-7A1E-BC117D0FF405}"/>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90" creationId="{103EBE95-ADF6-170F-CF7E-6AB3AF1212A0}"/>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94" creationId="{115B964A-3B01-D683-F8C3-89CC4F1FD768}"/>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96" creationId="{54F3DFBB-7F94-E197-3175-ACD52C940A2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98" creationId="{C92E154C-A6F8-884A-CBD1-3F1007A2EC4A}"/>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00" creationId="{74860829-D148-C3F0-D2A7-EB35B78849A8}"/>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06" creationId="{473FD421-6533-14D4-60F7-DA33E130810C}"/>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08" creationId="{BEF8A40A-5574-71FE-9D69-D341C12D55C6}"/>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10" creationId="{5F4AF77F-8532-613B-93C7-8B6E7A35A60A}"/>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12" creationId="{9C45C7E4-B9AF-4187-395D-C3BB500C5477}"/>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17" creationId="{C18CDF17-FECF-161A-4775-D9009926E830}"/>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19" creationId="{68A77105-5C67-E9C1-1F98-1A2D849E5640}"/>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21" creationId="{5CF085EE-4351-43FA-100B-DF4349819D6A}"/>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26" creationId="{33F5E35A-D960-21F4-5855-DD1182E234AE}"/>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28" creationId="{F5C401B9-CCAF-3D5C-866F-6583302A7AEC}"/>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30" creationId="{B90FAEFD-640C-698F-71C5-D2FFDE48B4A8}"/>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36" creationId="{C840FDD4-EC4F-F5D7-959D-62DE96CB2EE1}"/>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38" creationId="{7387CF01-E72C-28AC-6286-77453D86DD09}"/>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40" creationId="{E7F5B7E5-AB19-D7FA-4883-555F6B547F95}"/>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42" creationId="{D0ADD79D-832A-3B64-DB59-7141BEF8EF84}"/>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48" creationId="{E0A16EBD-1C92-2B5B-2489-99D298113DEE}"/>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50" creationId="{A619A174-6D30-C753-4BF9-FD32F8BAC58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52" creationId="{505E6D22-BF9E-2083-A873-E0E7944317B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54" creationId="{86190E57-1D2D-DF0A-3EE3-0CCF84029512}"/>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60" creationId="{3740BBCD-F355-BF34-C656-4826F7CA8BA8}"/>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62" creationId="{1E603744-8DAF-49A3-8610-0A250AA35D14}"/>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64" creationId="{229BBEB8-6A9B-66E5-323C-4E469C27F140}"/>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66" creationId="{43F6DD91-8877-E55B-47D2-528CAF8420AA}"/>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72" creationId="{743B4689-099A-8701-F2D7-3A93B277AC3C}"/>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74" creationId="{71BFDFFA-B7CB-D948-B6C6-56BC71C580EC}"/>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76" creationId="{534B58F6-BD06-D105-1CD7-5CC35BF2E06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78" creationId="{75F4E436-34C4-82C3-6D25-95C869E364E2}"/>
            </ac:spMkLst>
          </pc:spChg>
          <pc:grpChg chg="add del mod">
            <ac:chgData name="Franziska Händschel" userId="e2149472-3187-4d00-b16a-a19eff6fc04a" providerId="ADAL" clId="{44B25DC1-8790-43F0-A65B-C0E47789FB38}" dt="2023-05-12T12:22:56.504" v="2150"/>
            <ac:grpSpMkLst>
              <pc:docMk/>
              <pc:sldMasterMk cId="2011684619" sldId="2147483660"/>
              <pc:sldLayoutMk cId="3146705598" sldId="2147483670"/>
              <ac:grpSpMk id="4" creationId="{08080816-0FDA-91DD-3E2C-BCAD2B20EB47}"/>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5" creationId="{179EC5C2-960C-C8D9-AE8F-C4D4A35FE3E6}"/>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7" creationId="{2A417C33-3938-056C-1833-DAAEF4201EAC}"/>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9" creationId="{C8B77F24-25CB-1E01-64D1-F78BA4FE5F33}"/>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2" creationId="{8430EA34-8D5B-CDD3-1DD6-086899EEED85}"/>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3" creationId="{142751FF-C641-9233-493C-712BBE217E68}"/>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5" creationId="{9C8D84FE-A47B-4019-E4D1-D8338DD02CFD}"/>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7" creationId="{ABE13A51-74AC-AD17-5CF9-27751DA000FC}"/>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8" creationId="{99EB673A-266A-6AE3-B8BF-9FDA0C8C8D36}"/>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9" creationId="{3596CC92-C84D-F6A4-7B96-B97A688F4A26}"/>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20" creationId="{91E9B6BD-CF4D-683E-0245-AA842C3431AE}"/>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21" creationId="{4CF85C4A-54FF-5DE4-4EC5-46AA1EBC03AD}"/>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22" creationId="{8E390E7A-B212-B644-289C-8C900E8E545D}"/>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24" creationId="{5E183AB7-C476-675D-90E7-A465B5C1C988}"/>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38" creationId="{20162AF0-9BA2-E781-A4BA-6785AB14FA9E}"/>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39" creationId="{2EF05E96-2CF4-1B35-1AC1-8F104FD55C0C}"/>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40" creationId="{7C0A654D-D4AD-D63D-4C8E-5507BDAEA44D}"/>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41" creationId="{94C9996D-B595-563F-AF8F-3D2341D2D44B}"/>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51" creationId="{F9D76F2E-D80C-F755-7A21-19B37C7F4539}"/>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52" creationId="{5CA6A476-991B-56DA-46C2-EF44BDF1F067}"/>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53" creationId="{2706625E-11C0-5EEE-CEE6-6CE191A35D4B}"/>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54" creationId="{7329BDD8-121A-B348-EBFE-036D179EE4D4}"/>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55" creationId="{97E958D9-2823-F8C1-4883-332FE49F039A}"/>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65" creationId="{0C785890-0903-5681-B30F-598CC817BD08}"/>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66" creationId="{AAB207A2-8A01-F65F-05D4-C00B2D366BA9}"/>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67" creationId="{1B39BBCC-B905-A0B5-2E01-278BACE9D08E}"/>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68" creationId="{D8856D39-D540-C2AB-EE7D-8DCE8EB343A5}"/>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75" creationId="{4D3DF4B2-78BD-4F1C-4480-2710F968F656}"/>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77" creationId="{8ADB5BF8-201A-CA17-EDF3-3B98CB45E0E2}"/>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78" creationId="{AAD4CDD0-705D-173A-EBE2-5FAD3146DCDF}"/>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79" creationId="{2A6CC304-AFCA-8095-F61D-CD18437FAE5C}"/>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80" creationId="{3BBFBB64-42B3-11D5-649B-1253E9BA5F52}"/>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89" creationId="{70DF3527-3CE4-E82D-FF6A-E0CD6FDECBBD}"/>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91" creationId="{82102ED3-3490-0E22-56DB-09DF3847900F}"/>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92" creationId="{D1BBFAE7-526C-B5E5-9B1B-8A918E5F6208}"/>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93" creationId="{40C86462-BE82-C564-69F2-B871147A0103}"/>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01" creationId="{58B1F340-FA33-4529-1F21-F69B9729D0AA}"/>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02" creationId="{9A4CB1A2-19A3-E8B9-CDB3-3C11996F22B6}"/>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03" creationId="{9334B2F6-579B-8707-A6F2-270CABE150E7}"/>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04" creationId="{69FE8A40-5BDC-30EC-7D4A-A44E9EAF0778}"/>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05" creationId="{21C84271-F5B0-88F2-1513-A5C5B4D9E0F5}"/>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14" creationId="{375B40C7-81D6-5BC0-9A55-8B317C065D44}"/>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15" creationId="{F49381AE-FB09-1D63-9B1D-69BEF9986DE2}"/>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16" creationId="{2B4BEA45-A187-C8EC-E5C8-C3A3B89BF793}"/>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23" creationId="{5D9D829E-C6CA-D029-704D-50AF676E26AD}"/>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24" creationId="{E768BC04-0580-5525-CCAA-055FB92E714A}"/>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25" creationId="{04CEE310-BACE-EBA4-C7B2-C6227D5D15A0}"/>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32" creationId="{88C0E4EB-BEC0-A071-09F1-936F0391E893}"/>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33" creationId="{70568F2B-E295-156E-E18B-6D717D121D10}"/>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34" creationId="{3E135225-735E-EB68-69C9-4D0E12ECD776}"/>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35" creationId="{DE5467FC-EB48-06CB-0AB1-149F8C836F17}"/>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44" creationId="{336D08F3-3DA0-3E34-A147-98839945EC94}"/>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45" creationId="{E8291174-B3A8-8A9D-023C-BA0400B6A2F2}"/>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46" creationId="{5AB28490-D40B-FF11-8D6C-54D82E0A4594}"/>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47" creationId="{C815420F-8FEC-BD69-1C30-B9513628B535}"/>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56" creationId="{A417E2AA-E87A-B77C-CD28-4E1D2B6FEF42}"/>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57" creationId="{F67E40F6-0488-7E80-A1B5-8D5CA87E89A1}"/>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58" creationId="{0011CDDC-E66F-71FF-06CC-8E4A34D56FF9}"/>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59" creationId="{BA9D985E-AC93-38DA-E3F6-85F3F8BB63BC}"/>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68" creationId="{1260F09C-4363-5940-9FB6-EEDCCBA0E63D}"/>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69" creationId="{DA340EAF-9641-230B-501F-776F3FAF1B02}"/>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70" creationId="{A11AF6FB-A336-FEB1-2512-D7CA93882675}"/>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71" creationId="{6084ABD5-3F7C-D312-8686-6287AF72AD4F}"/>
            </ac:grpSpMkLst>
          </pc:grp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43" creationId="{7C316F0A-8E56-406F-6E30-8C8F715F7054}"/>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45" creationId="{71EE23AC-01E5-C3BE-A704-F2A35B3FAD42}"/>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47" creationId="{EAD28296-5F8E-15BC-8E58-8AF9F9C81404}"/>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49" creationId="{104CE19D-242F-2183-DA12-F8AC52341ECC}"/>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57" creationId="{852AC0EF-5227-6316-4566-7E48655114B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59" creationId="{2FDCEF1A-0AC7-CFEF-6EE2-1FE8F001F1A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61" creationId="{B42D56F2-A2C2-0959-71B4-7315B9690C6D}"/>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63" creationId="{6D6C7C3E-F71E-61F8-584A-B074B1B963B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70" creationId="{A437D67A-879F-703A-1246-CA33689C27AD}"/>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72" creationId="{78099BAA-7835-9180-8D8E-F6FA7FF0DD3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74" creationId="{0201E986-D525-103A-34B0-202D9374E23E}"/>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82" creationId="{031BEAC7-D798-47EA-DEB5-5F6359D0797F}"/>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84" creationId="{F292D941-C4FB-E22E-D146-D59F2EB345E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86" creationId="{86DE149E-5FF0-97C0-735C-274AD06D717C}"/>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88" creationId="{1F26EBC2-BC54-58D6-B0ED-96091AB55FAA}"/>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95" creationId="{B8D1F8B9-1F0E-B7B9-98EE-C671A1C0E3EC}"/>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97" creationId="{347FC5C2-4553-6297-5EDA-6C3F282EA8C5}"/>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99" creationId="{ED145548-D674-053C-DAC9-72FC62531C92}"/>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07" creationId="{F1628BA0-8A35-AAE5-8B06-2F2EB9D4190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09" creationId="{309D4F4D-EB36-C21C-0983-C8164C1B57CA}"/>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11" creationId="{75C600B2-F9D3-FA49-CEAB-437228B56C0C}"/>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13" creationId="{9DC05ADE-579D-80CB-57CB-5739FF0A55C5}"/>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18" creationId="{564C039C-4EAC-B52F-4CA2-D752C20E87BD}"/>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20" creationId="{48BD00B0-E209-DF24-6A00-CB8904C84FE5}"/>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22" creationId="{CDBBE1A1-1027-4DB3-4ABD-7D6B8AE7BC71}"/>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27" creationId="{898E9614-F6D6-D185-C324-285AD8ED4E23}"/>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29" creationId="{7873CA7E-DD20-57B6-453D-24330D642019}"/>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31" creationId="{4B3116E5-9AA6-9E28-13E0-D67A4B6882F0}"/>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37" creationId="{6A66B41C-6111-48CA-686A-28FF2627987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39" creationId="{B1C6CF3A-812C-B50F-C87F-6C21C0B3A940}"/>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41" creationId="{81948731-2D8C-D584-CF30-D15009CE2871}"/>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43" creationId="{EE2EF980-C49E-FDBA-3D92-A3484DB4C430}"/>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49" creationId="{1C832888-BF70-C237-42FD-B94105E91A51}"/>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51" creationId="{7E5AD2DB-8C63-89C7-17D5-0EB9EEE5B63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53" creationId="{1404655A-88A7-E37A-C499-C58E186D01D7}"/>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55" creationId="{B9E36C2E-8759-73F2-CDE3-BA800378872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61" creationId="{ED971204-5B3D-7F6D-CB70-C713EA6EA1C0}"/>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63" creationId="{FB2CFB2E-9909-710D-2408-1D9192D67554}"/>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65" creationId="{5B6F61F2-60F4-B1A8-D92B-2F538467E61D}"/>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67" creationId="{ADA21847-46CB-3A9F-3C23-381FE8E74D33}"/>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73" creationId="{FBD621F4-2B56-D5AD-65E5-F4FC6C312485}"/>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75" creationId="{D81655D6-3B70-48A4-D7A9-D7A54C7EA3D1}"/>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77" creationId="{996B6311-6AF6-2F7D-CD29-51B831F92444}"/>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79" creationId="{88097C9C-E020-797B-173C-83A7BFE800A5}"/>
            </ac:picMkLst>
          </pc:picChg>
        </pc:sldLayoutChg>
        <pc:sldLayoutChg chg="del">
          <pc:chgData name="Franziska Händschel" userId="e2149472-3187-4d00-b16a-a19eff6fc04a" providerId="ADAL" clId="{44B25DC1-8790-43F0-A65B-C0E47789FB38}" dt="2023-05-09T08:43:53.136" v="12" actId="2696"/>
          <pc:sldLayoutMkLst>
            <pc:docMk/>
            <pc:sldMasterMk cId="2011684619" sldId="2147483660"/>
            <pc:sldLayoutMk cId="1048652000" sldId="2147483671"/>
          </pc:sldLayoutMkLst>
        </pc:sldLayoutChg>
      </pc:sldMasterChg>
      <pc:sldMasterChg chg="add del addSldLayout delSldLayout">
        <pc:chgData name="Franziska Händschel" userId="e2149472-3187-4d00-b16a-a19eff6fc04a" providerId="ADAL" clId="{44B25DC1-8790-43F0-A65B-C0E47789FB38}" dt="2023-05-09T09:08:46.739" v="249" actId="47"/>
        <pc:sldMasterMkLst>
          <pc:docMk/>
          <pc:sldMasterMk cId="2011684619" sldId="2147483663"/>
        </pc:sldMasterMkLst>
        <pc:sldLayoutChg chg="add del">
          <pc:chgData name="Franziska Händschel" userId="e2149472-3187-4d00-b16a-a19eff6fc04a" providerId="ADAL" clId="{44B25DC1-8790-43F0-A65B-C0E47789FB38}" dt="2023-05-09T09:08:46.739" v="249" actId="47"/>
          <pc:sldLayoutMkLst>
            <pc:docMk/>
            <pc:sldMasterMk cId="2011684619" sldId="2147483663"/>
            <pc:sldLayoutMk cId="2209745101" sldId="2147483664"/>
          </pc:sldLayoutMkLst>
        </pc:sldLayoutChg>
        <pc:sldLayoutChg chg="add del">
          <pc:chgData name="Franziska Händschel" userId="e2149472-3187-4d00-b16a-a19eff6fc04a" providerId="ADAL" clId="{44B25DC1-8790-43F0-A65B-C0E47789FB38}" dt="2023-05-09T09:08:45.729" v="248" actId="47"/>
          <pc:sldLayoutMkLst>
            <pc:docMk/>
            <pc:sldMasterMk cId="2011684619" sldId="2147483663"/>
            <pc:sldLayoutMk cId="1410510389" sldId="2147483666"/>
          </pc:sldLayoutMkLst>
        </pc:sldLayoutChg>
      </pc:sldMasterChg>
    </pc:docChg>
  </pc:docChgLst>
  <pc:docChgLst>
    <pc:chgData name="Franziska Händschel" userId="e2149472-3187-4d00-b16a-a19eff6fc04a" providerId="ADAL" clId="{2EFD87DE-FC9D-4608-94D8-0FED9FD09798}"/>
    <pc:docChg chg="undo custSel addSld modSld sldOrd">
      <pc:chgData name="Franziska Händschel" userId="e2149472-3187-4d00-b16a-a19eff6fc04a" providerId="ADAL" clId="{2EFD87DE-FC9D-4608-94D8-0FED9FD09798}" dt="2022-10-12T14:11:52.083" v="1485" actId="207"/>
      <pc:docMkLst>
        <pc:docMk/>
      </pc:docMkLst>
      <pc:sldChg chg="addSp delSp modSp mod ord">
        <pc:chgData name="Franziska Händschel" userId="e2149472-3187-4d00-b16a-a19eff6fc04a" providerId="ADAL" clId="{2EFD87DE-FC9D-4608-94D8-0FED9FD09798}" dt="2022-10-12T14:11:49.785" v="1484" actId="207"/>
        <pc:sldMkLst>
          <pc:docMk/>
          <pc:sldMk cId="4176715373" sldId="258"/>
        </pc:sldMkLst>
        <pc:spChg chg="mod">
          <ac:chgData name="Franziska Händschel" userId="e2149472-3187-4d00-b16a-a19eff6fc04a" providerId="ADAL" clId="{2EFD87DE-FC9D-4608-94D8-0FED9FD09798}" dt="2022-10-12T14:11:49.785" v="1484" actId="207"/>
          <ac:spMkLst>
            <pc:docMk/>
            <pc:sldMk cId="4176715373" sldId="258"/>
            <ac:spMk id="5" creationId="{A0B3FC08-92E9-4075-9C54-A9D8C7B4ABF7}"/>
          </ac:spMkLst>
        </pc:spChg>
        <pc:spChg chg="mod">
          <ac:chgData name="Franziska Händschel" userId="e2149472-3187-4d00-b16a-a19eff6fc04a" providerId="ADAL" clId="{2EFD87DE-FC9D-4608-94D8-0FED9FD09798}" dt="2022-10-12T14:11:49.785" v="1484" actId="207"/>
          <ac:spMkLst>
            <pc:docMk/>
            <pc:sldMk cId="4176715373" sldId="258"/>
            <ac:spMk id="6" creationId="{42FEE3E1-47AB-34E6-1303-0D22A32554C9}"/>
          </ac:spMkLst>
        </pc:spChg>
        <pc:spChg chg="mod">
          <ac:chgData name="Franziska Händschel" userId="e2149472-3187-4d00-b16a-a19eff6fc04a" providerId="ADAL" clId="{2EFD87DE-FC9D-4608-94D8-0FED9FD09798}" dt="2022-10-12T14:11:49.785" v="1484" actId="207"/>
          <ac:spMkLst>
            <pc:docMk/>
            <pc:sldMk cId="4176715373" sldId="258"/>
            <ac:spMk id="10" creationId="{C7E09CBE-40AF-1683-0107-8ACC9AB04788}"/>
          </ac:spMkLst>
        </pc:spChg>
        <pc:spChg chg="mod">
          <ac:chgData name="Franziska Händschel" userId="e2149472-3187-4d00-b16a-a19eff6fc04a" providerId="ADAL" clId="{2EFD87DE-FC9D-4608-94D8-0FED9FD09798}" dt="2022-10-12T14:11:49.785" v="1484" actId="207"/>
          <ac:spMkLst>
            <pc:docMk/>
            <pc:sldMk cId="4176715373" sldId="258"/>
            <ac:spMk id="22" creationId="{1105B80B-C3A2-E48D-21D1-DE56F77461FA}"/>
          </ac:spMkLst>
        </pc:spChg>
        <pc:spChg chg="mod">
          <ac:chgData name="Franziska Händschel" userId="e2149472-3187-4d00-b16a-a19eff6fc04a" providerId="ADAL" clId="{2EFD87DE-FC9D-4608-94D8-0FED9FD09798}" dt="2022-10-12T14:11:49.785" v="1484" actId="207"/>
          <ac:spMkLst>
            <pc:docMk/>
            <pc:sldMk cId="4176715373" sldId="258"/>
            <ac:spMk id="26" creationId="{20024506-F5D2-67FD-E6FE-14AB6783AEEF}"/>
          </ac:spMkLst>
        </pc:spChg>
        <pc:spChg chg="mod">
          <ac:chgData name="Franziska Händschel" userId="e2149472-3187-4d00-b16a-a19eff6fc04a" providerId="ADAL" clId="{2EFD87DE-FC9D-4608-94D8-0FED9FD09798}" dt="2022-10-12T14:11:49.785" v="1484" actId="207"/>
          <ac:spMkLst>
            <pc:docMk/>
            <pc:sldMk cId="4176715373" sldId="258"/>
            <ac:spMk id="27" creationId="{D8FB7077-078A-E03C-90BB-82C0F79D6508}"/>
          </ac:spMkLst>
        </pc:spChg>
        <pc:spChg chg="mod">
          <ac:chgData name="Franziska Händschel" userId="e2149472-3187-4d00-b16a-a19eff6fc04a" providerId="ADAL" clId="{2EFD87DE-FC9D-4608-94D8-0FED9FD09798}" dt="2022-10-12T14:11:49.785" v="1484" actId="207"/>
          <ac:spMkLst>
            <pc:docMk/>
            <pc:sldMk cId="4176715373" sldId="258"/>
            <ac:spMk id="28" creationId="{672982AA-3F7A-9090-681F-755FC6034D73}"/>
          </ac:spMkLst>
        </pc:spChg>
        <pc:spChg chg="mod">
          <ac:chgData name="Franziska Händschel" userId="e2149472-3187-4d00-b16a-a19eff6fc04a" providerId="ADAL" clId="{2EFD87DE-FC9D-4608-94D8-0FED9FD09798}" dt="2022-10-12T14:11:49.785" v="1484" actId="207"/>
          <ac:spMkLst>
            <pc:docMk/>
            <pc:sldMk cId="4176715373" sldId="258"/>
            <ac:spMk id="33" creationId="{525A89D7-F27B-86E2-7972-BDCA2E76CFA4}"/>
          </ac:spMkLst>
        </pc:spChg>
        <pc:spChg chg="mod">
          <ac:chgData name="Franziska Händschel" userId="e2149472-3187-4d00-b16a-a19eff6fc04a" providerId="ADAL" clId="{2EFD87DE-FC9D-4608-94D8-0FED9FD09798}" dt="2022-10-12T14:11:49.785" v="1484" actId="207"/>
          <ac:spMkLst>
            <pc:docMk/>
            <pc:sldMk cId="4176715373" sldId="258"/>
            <ac:spMk id="34" creationId="{D48DB6C2-EB2B-C073-4291-1FC95294E4D6}"/>
          </ac:spMkLst>
        </pc:spChg>
        <pc:grpChg chg="add mod">
          <ac:chgData name="Franziska Händschel" userId="e2149472-3187-4d00-b16a-a19eff6fc04a" providerId="ADAL" clId="{2EFD87DE-FC9D-4608-94D8-0FED9FD09798}" dt="2022-09-26T16:22:11.540" v="1417" actId="34135"/>
          <ac:grpSpMkLst>
            <pc:docMk/>
            <pc:sldMk cId="4176715373" sldId="258"/>
            <ac:grpSpMk id="2" creationId="{942EE864-872F-DF17-CC3D-1FED24BC82FA}"/>
          </ac:grpSpMkLst>
        </pc:grpChg>
        <pc:grpChg chg="mod">
          <ac:chgData name="Franziska Händschel" userId="e2149472-3187-4d00-b16a-a19eff6fc04a" providerId="ADAL" clId="{2EFD87DE-FC9D-4608-94D8-0FED9FD09798}" dt="2022-09-16T12:52:30.181" v="858" actId="34135"/>
          <ac:grpSpMkLst>
            <pc:docMk/>
            <pc:sldMk cId="4176715373" sldId="258"/>
            <ac:grpSpMk id="9" creationId="{B1DDD04C-302D-257F-C691-0E5D52F3F208}"/>
          </ac:grpSpMkLst>
        </pc:grpChg>
        <pc:grpChg chg="mod">
          <ac:chgData name="Franziska Händschel" userId="e2149472-3187-4d00-b16a-a19eff6fc04a" providerId="ADAL" clId="{2EFD87DE-FC9D-4608-94D8-0FED9FD09798}" dt="2022-09-16T12:52:30.181" v="858" actId="34135"/>
          <ac:grpSpMkLst>
            <pc:docMk/>
            <pc:sldMk cId="4176715373" sldId="258"/>
            <ac:grpSpMk id="31" creationId="{7B5A62C1-930B-BFD9-8827-FC0FC747BB37}"/>
          </ac:grpSpMkLst>
        </pc:grpChg>
        <pc:grpChg chg="del">
          <ac:chgData name="Franziska Händschel" userId="e2149472-3187-4d00-b16a-a19eff6fc04a" providerId="ADAL" clId="{2EFD87DE-FC9D-4608-94D8-0FED9FD09798}" dt="2022-09-16T12:41:44.616" v="9" actId="478"/>
          <ac:grpSpMkLst>
            <pc:docMk/>
            <pc:sldMk cId="4176715373" sldId="258"/>
            <ac:grpSpMk id="35" creationId="{00BAE1AB-E7FF-7A72-B0C3-69C55FD9E5AF}"/>
          </ac:grpSpMkLst>
        </pc:grpChg>
        <pc:picChg chg="add mod">
          <ac:chgData name="Franziska Händschel" userId="e2149472-3187-4d00-b16a-a19eff6fc04a" providerId="ADAL" clId="{2EFD87DE-FC9D-4608-94D8-0FED9FD09798}" dt="2022-09-16T12:41:46.772" v="11"/>
          <ac:picMkLst>
            <pc:docMk/>
            <pc:sldMk cId="4176715373" sldId="258"/>
            <ac:picMk id="2" creationId="{C5EFB061-3916-89A7-4B9C-3D4D9043DE19}"/>
          </ac:picMkLst>
        </pc:picChg>
        <pc:picChg chg="mod">
          <ac:chgData name="Franziska Händschel" userId="e2149472-3187-4d00-b16a-a19eff6fc04a" providerId="ADAL" clId="{2EFD87DE-FC9D-4608-94D8-0FED9FD09798}" dt="2022-09-26T16:22:11.540" v="1417" actId="34135"/>
          <ac:picMkLst>
            <pc:docMk/>
            <pc:sldMk cId="4176715373" sldId="258"/>
            <ac:picMk id="3" creationId="{898AF1F2-FD7F-4EAF-6C83-120F5D38D498}"/>
          </ac:picMkLst>
        </pc:picChg>
        <pc:picChg chg="add del mod">
          <ac:chgData name="Franziska Händschel" userId="e2149472-3187-4d00-b16a-a19eff6fc04a" providerId="ADAL" clId="{2EFD87DE-FC9D-4608-94D8-0FED9FD09798}" dt="2022-09-16T12:42:50.462" v="28" actId="478"/>
          <ac:picMkLst>
            <pc:docMk/>
            <pc:sldMk cId="4176715373" sldId="258"/>
            <ac:picMk id="3" creationId="{C5EFB061-3916-89A7-4B9C-3D4D9043DE19}"/>
          </ac:picMkLst>
        </pc:picChg>
        <pc:picChg chg="add del mod">
          <ac:chgData name="Franziska Händschel" userId="e2149472-3187-4d00-b16a-a19eff6fc04a" providerId="ADAL" clId="{2EFD87DE-FC9D-4608-94D8-0FED9FD09798}" dt="2022-09-26T16:22:09.227" v="1415" actId="478"/>
          <ac:picMkLst>
            <pc:docMk/>
            <pc:sldMk cId="4176715373" sldId="258"/>
            <ac:picMk id="4" creationId="{91B7900B-9059-782E-C2B7-F0B839F58C23}"/>
          </ac:picMkLst>
        </pc:picChg>
        <pc:picChg chg="mod">
          <ac:chgData name="Franziska Händschel" userId="e2149472-3187-4d00-b16a-a19eff6fc04a" providerId="ADAL" clId="{2EFD87DE-FC9D-4608-94D8-0FED9FD09798}" dt="2022-09-16T12:52:30.181" v="858" actId="34135"/>
          <ac:picMkLst>
            <pc:docMk/>
            <pc:sldMk cId="4176715373" sldId="258"/>
            <ac:picMk id="13" creationId="{2AB220A8-6C80-6520-757E-072589080684}"/>
          </ac:picMkLst>
        </pc:picChg>
        <pc:picChg chg="mod">
          <ac:chgData name="Franziska Händschel" userId="e2149472-3187-4d00-b16a-a19eff6fc04a" providerId="ADAL" clId="{2EFD87DE-FC9D-4608-94D8-0FED9FD09798}" dt="2022-09-16T12:52:30.181" v="858" actId="34135"/>
          <ac:picMkLst>
            <pc:docMk/>
            <pc:sldMk cId="4176715373" sldId="258"/>
            <ac:picMk id="14" creationId="{6764FE60-AA30-1F3E-6806-B08D1F9944B2}"/>
          </ac:picMkLst>
        </pc:picChg>
        <pc:picChg chg="mod">
          <ac:chgData name="Franziska Händschel" userId="e2149472-3187-4d00-b16a-a19eff6fc04a" providerId="ADAL" clId="{2EFD87DE-FC9D-4608-94D8-0FED9FD09798}" dt="2022-09-16T12:52:30.181" v="858" actId="34135"/>
          <ac:picMkLst>
            <pc:docMk/>
            <pc:sldMk cId="4176715373" sldId="258"/>
            <ac:picMk id="21" creationId="{E24DF027-06D4-12AD-86D0-AF3D043D364F}"/>
          </ac:picMkLst>
        </pc:picChg>
        <pc:picChg chg="mod">
          <ac:chgData name="Franziska Händschel" userId="e2149472-3187-4d00-b16a-a19eff6fc04a" providerId="ADAL" clId="{2EFD87DE-FC9D-4608-94D8-0FED9FD09798}" dt="2022-09-16T12:52:30.181" v="858" actId="34135"/>
          <ac:picMkLst>
            <pc:docMk/>
            <pc:sldMk cId="4176715373" sldId="258"/>
            <ac:picMk id="29" creationId="{BD9473AA-F301-CEEE-C692-137ED0B4B074}"/>
          </ac:picMkLst>
        </pc:picChg>
      </pc:sldChg>
      <pc:sldChg chg="addSp delSp modSp mod ord">
        <pc:chgData name="Franziska Händschel" userId="e2149472-3187-4d00-b16a-a19eff6fc04a" providerId="ADAL" clId="{2EFD87DE-FC9D-4608-94D8-0FED9FD09798}" dt="2022-10-12T14:11:52.083" v="1485" actId="207"/>
        <pc:sldMkLst>
          <pc:docMk/>
          <pc:sldMk cId="3677394394" sldId="266"/>
        </pc:sldMkLst>
        <pc:spChg chg="mod">
          <ac:chgData name="Franziska Händschel" userId="e2149472-3187-4d00-b16a-a19eff6fc04a" providerId="ADAL" clId="{2EFD87DE-FC9D-4608-94D8-0FED9FD09798}" dt="2022-10-12T14:11:52.083" v="1485" actId="207"/>
          <ac:spMkLst>
            <pc:docMk/>
            <pc:sldMk cId="3677394394" sldId="266"/>
            <ac:spMk id="2" creationId="{03371B79-1CC3-253B-1AA7-668DAAD43C3D}"/>
          </ac:spMkLst>
        </pc:spChg>
        <pc:spChg chg="mod">
          <ac:chgData name="Franziska Händschel" userId="e2149472-3187-4d00-b16a-a19eff6fc04a" providerId="ADAL" clId="{2EFD87DE-FC9D-4608-94D8-0FED9FD09798}" dt="2022-10-12T14:11:52.083" v="1485" actId="207"/>
          <ac:spMkLst>
            <pc:docMk/>
            <pc:sldMk cId="3677394394" sldId="266"/>
            <ac:spMk id="3" creationId="{5CC2DBF6-920D-6712-A819-7E58E717F74C}"/>
          </ac:spMkLst>
        </pc:spChg>
        <pc:spChg chg="mod">
          <ac:chgData name="Franziska Händschel" userId="e2149472-3187-4d00-b16a-a19eff6fc04a" providerId="ADAL" clId="{2EFD87DE-FC9D-4608-94D8-0FED9FD09798}" dt="2022-10-12T14:11:52.083" v="1485" actId="207"/>
          <ac:spMkLst>
            <pc:docMk/>
            <pc:sldMk cId="3677394394" sldId="266"/>
            <ac:spMk id="15" creationId="{0D533538-99C8-58E4-B3A6-4B0FB97FC5D7}"/>
          </ac:spMkLst>
        </pc:spChg>
        <pc:spChg chg="mod">
          <ac:chgData name="Franziska Händschel" userId="e2149472-3187-4d00-b16a-a19eff6fc04a" providerId="ADAL" clId="{2EFD87DE-FC9D-4608-94D8-0FED9FD09798}" dt="2022-10-12T14:11:52.083" v="1485" actId="207"/>
          <ac:spMkLst>
            <pc:docMk/>
            <pc:sldMk cId="3677394394" sldId="266"/>
            <ac:spMk id="16" creationId="{F6505CF0-8FAF-C070-0C09-CE966577BD13}"/>
          </ac:spMkLst>
        </pc:spChg>
        <pc:spChg chg="mod">
          <ac:chgData name="Franziska Händschel" userId="e2149472-3187-4d00-b16a-a19eff6fc04a" providerId="ADAL" clId="{2EFD87DE-FC9D-4608-94D8-0FED9FD09798}" dt="2022-10-12T14:11:52.083" v="1485" actId="207"/>
          <ac:spMkLst>
            <pc:docMk/>
            <pc:sldMk cId="3677394394" sldId="266"/>
            <ac:spMk id="17" creationId="{0DACDAA9-C755-30FA-E91D-A4BA4C66AEF6}"/>
          </ac:spMkLst>
        </pc:spChg>
        <pc:spChg chg="mod">
          <ac:chgData name="Franziska Händschel" userId="e2149472-3187-4d00-b16a-a19eff6fc04a" providerId="ADAL" clId="{2EFD87DE-FC9D-4608-94D8-0FED9FD09798}" dt="2022-10-12T14:11:52.083" v="1485" actId="207"/>
          <ac:spMkLst>
            <pc:docMk/>
            <pc:sldMk cId="3677394394" sldId="266"/>
            <ac:spMk id="19" creationId="{CCB8DB4E-83BD-E1D9-35BA-5EA9DB6C0238}"/>
          </ac:spMkLst>
        </pc:spChg>
        <pc:spChg chg="mod">
          <ac:chgData name="Franziska Händschel" userId="e2149472-3187-4d00-b16a-a19eff6fc04a" providerId="ADAL" clId="{2EFD87DE-FC9D-4608-94D8-0FED9FD09798}" dt="2022-10-12T14:11:52.083" v="1485" actId="207"/>
          <ac:spMkLst>
            <pc:docMk/>
            <pc:sldMk cId="3677394394" sldId="266"/>
            <ac:spMk id="24" creationId="{222DC430-C3A1-FACD-A1DA-AA4969EDDC44}"/>
          </ac:spMkLst>
        </pc:spChg>
        <pc:grpChg chg="mod">
          <ac:chgData name="Franziska Händschel" userId="e2149472-3187-4d00-b16a-a19eff6fc04a" providerId="ADAL" clId="{2EFD87DE-FC9D-4608-94D8-0FED9FD09798}" dt="2022-09-16T12:47:24.838" v="405" actId="34135"/>
          <ac:grpSpMkLst>
            <pc:docMk/>
            <pc:sldMk cId="3677394394" sldId="266"/>
            <ac:grpSpMk id="8" creationId="{DB1E71E7-90DF-981C-CDF0-6D60AF25B5A1}"/>
          </ac:grpSpMkLst>
        </pc:grpChg>
        <pc:grpChg chg="mod">
          <ac:chgData name="Franziska Händschel" userId="e2149472-3187-4d00-b16a-a19eff6fc04a" providerId="ADAL" clId="{2EFD87DE-FC9D-4608-94D8-0FED9FD09798}" dt="2022-09-16T12:47:24.838" v="405" actId="34135"/>
          <ac:grpSpMkLst>
            <pc:docMk/>
            <pc:sldMk cId="3677394394" sldId="266"/>
            <ac:grpSpMk id="9" creationId="{6C085A5F-0B36-E55C-9BAF-77D2E6084C75}"/>
          </ac:grpSpMkLst>
        </pc:grpChg>
        <pc:grpChg chg="mod">
          <ac:chgData name="Franziska Händschel" userId="e2149472-3187-4d00-b16a-a19eff6fc04a" providerId="ADAL" clId="{2EFD87DE-FC9D-4608-94D8-0FED9FD09798}" dt="2022-09-16T12:47:24.838" v="405" actId="34135"/>
          <ac:grpSpMkLst>
            <pc:docMk/>
            <pc:sldMk cId="3677394394" sldId="266"/>
            <ac:grpSpMk id="10" creationId="{3EE362E2-DBF2-4F0C-9EC8-254A6BBBA4D9}"/>
          </ac:grpSpMkLst>
        </pc:grpChg>
        <pc:grpChg chg="mod">
          <ac:chgData name="Franziska Händschel" userId="e2149472-3187-4d00-b16a-a19eff6fc04a" providerId="ADAL" clId="{2EFD87DE-FC9D-4608-94D8-0FED9FD09798}" dt="2022-09-16T12:47:24.838" v="405" actId="34135"/>
          <ac:grpSpMkLst>
            <pc:docMk/>
            <pc:sldMk cId="3677394394" sldId="266"/>
            <ac:grpSpMk id="11" creationId="{E64A2DC8-2009-925C-78BC-BB040E78B5A4}"/>
          </ac:grpSpMkLst>
        </pc:grpChg>
        <pc:grpChg chg="add mod">
          <ac:chgData name="Franziska Händschel" userId="e2149472-3187-4d00-b16a-a19eff6fc04a" providerId="ADAL" clId="{2EFD87DE-FC9D-4608-94D8-0FED9FD09798}" dt="2022-09-26T16:22:16.493" v="1420" actId="34135"/>
          <ac:grpSpMkLst>
            <pc:docMk/>
            <pc:sldMk cId="3677394394" sldId="266"/>
            <ac:grpSpMk id="13" creationId="{865FF288-B714-4523-3E47-F09255FABF4F}"/>
          </ac:grpSpMkLst>
        </pc:grpChg>
        <pc:grpChg chg="del">
          <ac:chgData name="Franziska Händschel" userId="e2149472-3187-4d00-b16a-a19eff6fc04a" providerId="ADAL" clId="{2EFD87DE-FC9D-4608-94D8-0FED9FD09798}" dt="2022-09-16T12:42:04.059" v="15" actId="478"/>
          <ac:grpSpMkLst>
            <pc:docMk/>
            <pc:sldMk cId="3677394394" sldId="266"/>
            <ac:grpSpMk id="26" creationId="{F3AA3C4D-728A-FE55-FE6C-1E7CB3EABC72}"/>
          </ac:grpSpMkLst>
        </pc:grpChg>
        <pc:picChg chg="mod">
          <ac:chgData name="Franziska Händschel" userId="e2149472-3187-4d00-b16a-a19eff6fc04a" providerId="ADAL" clId="{2EFD87DE-FC9D-4608-94D8-0FED9FD09798}" dt="2022-09-16T12:47:24.838" v="405" actId="34135"/>
          <ac:picMkLst>
            <pc:docMk/>
            <pc:sldMk cId="3677394394" sldId="266"/>
            <ac:picMk id="4" creationId="{C95A6CFC-3CBC-7DBA-8B77-D036AA462FAD}"/>
          </ac:picMkLst>
        </pc:picChg>
        <pc:picChg chg="mod">
          <ac:chgData name="Franziska Händschel" userId="e2149472-3187-4d00-b16a-a19eff6fc04a" providerId="ADAL" clId="{2EFD87DE-FC9D-4608-94D8-0FED9FD09798}" dt="2022-09-16T12:47:24.838" v="405" actId="34135"/>
          <ac:picMkLst>
            <pc:docMk/>
            <pc:sldMk cId="3677394394" sldId="266"/>
            <ac:picMk id="5" creationId="{441A69D0-F7A8-E924-3A3A-A1B305E43CC3}"/>
          </ac:picMkLst>
        </pc:picChg>
        <pc:picChg chg="mod">
          <ac:chgData name="Franziska Händschel" userId="e2149472-3187-4d00-b16a-a19eff6fc04a" providerId="ADAL" clId="{2EFD87DE-FC9D-4608-94D8-0FED9FD09798}" dt="2022-09-16T12:47:24.838" v="405" actId="34135"/>
          <ac:picMkLst>
            <pc:docMk/>
            <pc:sldMk cId="3677394394" sldId="266"/>
            <ac:picMk id="6" creationId="{76C78F69-324C-3BD0-523E-05DF3E7B204E}"/>
          </ac:picMkLst>
        </pc:picChg>
        <pc:picChg chg="mod">
          <ac:chgData name="Franziska Händschel" userId="e2149472-3187-4d00-b16a-a19eff6fc04a" providerId="ADAL" clId="{2EFD87DE-FC9D-4608-94D8-0FED9FD09798}" dt="2022-09-16T12:47:24.838" v="405" actId="34135"/>
          <ac:picMkLst>
            <pc:docMk/>
            <pc:sldMk cId="3677394394" sldId="266"/>
            <ac:picMk id="7" creationId="{F17E557A-9446-DB80-FCD2-5FB6B994724D}"/>
          </ac:picMkLst>
        </pc:picChg>
        <pc:picChg chg="add del mod">
          <ac:chgData name="Franziska Händschel" userId="e2149472-3187-4d00-b16a-a19eff6fc04a" providerId="ADAL" clId="{2EFD87DE-FC9D-4608-94D8-0FED9FD09798}" dt="2022-09-26T16:22:14.270" v="1418" actId="478"/>
          <ac:picMkLst>
            <pc:docMk/>
            <pc:sldMk cId="3677394394" sldId="266"/>
            <ac:picMk id="12" creationId="{9DEF569A-CF4B-941F-57B3-6AEB254AC4DB}"/>
          </ac:picMkLst>
        </pc:picChg>
        <pc:picChg chg="mod">
          <ac:chgData name="Franziska Händschel" userId="e2149472-3187-4d00-b16a-a19eff6fc04a" providerId="ADAL" clId="{2EFD87DE-FC9D-4608-94D8-0FED9FD09798}" dt="2022-09-26T16:22:16.493" v="1420" actId="34135"/>
          <ac:picMkLst>
            <pc:docMk/>
            <pc:sldMk cId="3677394394" sldId="266"/>
            <ac:picMk id="14" creationId="{8E4ABA8C-89A7-38EE-C9BA-15638BD6EEFC}"/>
          </ac:picMkLst>
        </pc:picChg>
        <pc:picChg chg="mod">
          <ac:chgData name="Franziska Händschel" userId="e2149472-3187-4d00-b16a-a19eff6fc04a" providerId="ADAL" clId="{2EFD87DE-FC9D-4608-94D8-0FED9FD09798}" dt="2022-09-16T12:47:24.838" v="405" actId="34135"/>
          <ac:picMkLst>
            <pc:docMk/>
            <pc:sldMk cId="3677394394" sldId="266"/>
            <ac:picMk id="18" creationId="{178A35EB-6904-2319-39A3-CFF4720DD01E}"/>
          </ac:picMkLst>
        </pc:picChg>
      </pc:sldChg>
      <pc:sldChg chg="addSp delSp modSp add mod ord">
        <pc:chgData name="Franziska Händschel" userId="e2149472-3187-4d00-b16a-a19eff6fc04a" providerId="ADAL" clId="{2EFD87DE-FC9D-4608-94D8-0FED9FD09798}" dt="2022-10-12T14:11:43.701" v="1482" actId="207"/>
        <pc:sldMkLst>
          <pc:docMk/>
          <pc:sldMk cId="2597464754" sldId="267"/>
        </pc:sldMkLst>
        <pc:spChg chg="mod">
          <ac:chgData name="Franziska Händschel" userId="e2149472-3187-4d00-b16a-a19eff6fc04a" providerId="ADAL" clId="{2EFD87DE-FC9D-4608-94D8-0FED9FD09798}" dt="2022-09-26T16:21:21.590" v="1406"/>
          <ac:spMkLst>
            <pc:docMk/>
            <pc:sldMk cId="2597464754" sldId="267"/>
            <ac:spMk id="5" creationId="{54E3037C-2B84-3630-9EBD-A1A72A525995}"/>
          </ac:spMkLst>
        </pc:spChg>
        <pc:spChg chg="mod">
          <ac:chgData name="Franziska Händschel" userId="e2149472-3187-4d00-b16a-a19eff6fc04a" providerId="ADAL" clId="{2EFD87DE-FC9D-4608-94D8-0FED9FD09798}" dt="2022-10-12T14:11:43.701" v="1482" actId="207"/>
          <ac:spMkLst>
            <pc:docMk/>
            <pc:sldMk cId="2597464754" sldId="267"/>
            <ac:spMk id="6" creationId="{42FEE3E1-47AB-34E6-1303-0D22A32554C9}"/>
          </ac:spMkLst>
        </pc:spChg>
        <pc:spChg chg="mod">
          <ac:chgData name="Franziska Händschel" userId="e2149472-3187-4d00-b16a-a19eff6fc04a" providerId="ADAL" clId="{2EFD87DE-FC9D-4608-94D8-0FED9FD09798}" dt="2022-10-12T14:11:43.701" v="1482" actId="207"/>
          <ac:spMkLst>
            <pc:docMk/>
            <pc:sldMk cId="2597464754" sldId="267"/>
            <ac:spMk id="10" creationId="{C7E09CBE-40AF-1683-0107-8ACC9AB04788}"/>
          </ac:spMkLst>
        </pc:spChg>
        <pc:spChg chg="mod">
          <ac:chgData name="Franziska Händschel" userId="e2149472-3187-4d00-b16a-a19eff6fc04a" providerId="ADAL" clId="{2EFD87DE-FC9D-4608-94D8-0FED9FD09798}" dt="2022-10-12T14:11:43.701" v="1482" actId="207"/>
          <ac:spMkLst>
            <pc:docMk/>
            <pc:sldMk cId="2597464754" sldId="267"/>
            <ac:spMk id="11" creationId="{A95CC0E2-4896-0227-BF7B-74C5507EA334}"/>
          </ac:spMkLst>
        </pc:spChg>
        <pc:spChg chg="mod">
          <ac:chgData name="Franziska Händschel" userId="e2149472-3187-4d00-b16a-a19eff6fc04a" providerId="ADAL" clId="{2EFD87DE-FC9D-4608-94D8-0FED9FD09798}" dt="2022-10-12T14:11:43.701" v="1482" actId="207"/>
          <ac:spMkLst>
            <pc:docMk/>
            <pc:sldMk cId="2597464754" sldId="267"/>
            <ac:spMk id="22" creationId="{1105B80B-C3A2-E48D-21D1-DE56F77461FA}"/>
          </ac:spMkLst>
        </pc:spChg>
        <pc:spChg chg="mod">
          <ac:chgData name="Franziska Händschel" userId="e2149472-3187-4d00-b16a-a19eff6fc04a" providerId="ADAL" clId="{2EFD87DE-FC9D-4608-94D8-0FED9FD09798}" dt="2022-10-12T14:11:43.701" v="1482" actId="207"/>
          <ac:spMkLst>
            <pc:docMk/>
            <pc:sldMk cId="2597464754" sldId="267"/>
            <ac:spMk id="26" creationId="{20024506-F5D2-67FD-E6FE-14AB6783AEEF}"/>
          </ac:spMkLst>
        </pc:spChg>
        <pc:spChg chg="mod">
          <ac:chgData name="Franziska Händschel" userId="e2149472-3187-4d00-b16a-a19eff6fc04a" providerId="ADAL" clId="{2EFD87DE-FC9D-4608-94D8-0FED9FD09798}" dt="2022-10-12T14:11:43.701" v="1482" actId="207"/>
          <ac:spMkLst>
            <pc:docMk/>
            <pc:sldMk cId="2597464754" sldId="267"/>
            <ac:spMk id="27" creationId="{D8FB7077-078A-E03C-90BB-82C0F79D6508}"/>
          </ac:spMkLst>
        </pc:spChg>
        <pc:spChg chg="del">
          <ac:chgData name="Franziska Händschel" userId="e2149472-3187-4d00-b16a-a19eff6fc04a" providerId="ADAL" clId="{2EFD87DE-FC9D-4608-94D8-0FED9FD09798}" dt="2022-09-16T12:47:44.371" v="410" actId="478"/>
          <ac:spMkLst>
            <pc:docMk/>
            <pc:sldMk cId="2597464754" sldId="267"/>
            <ac:spMk id="28" creationId="{672982AA-3F7A-9090-681F-755FC6034D73}"/>
          </ac:spMkLst>
        </pc:spChg>
        <pc:spChg chg="mod">
          <ac:chgData name="Franziska Händschel" userId="e2149472-3187-4d00-b16a-a19eff6fc04a" providerId="ADAL" clId="{2EFD87DE-FC9D-4608-94D8-0FED9FD09798}" dt="2022-10-12T14:11:43.701" v="1482" actId="207"/>
          <ac:spMkLst>
            <pc:docMk/>
            <pc:sldMk cId="2597464754" sldId="267"/>
            <ac:spMk id="33" creationId="{525A89D7-F27B-86E2-7972-BDCA2E76CFA4}"/>
          </ac:spMkLst>
        </pc:spChg>
        <pc:spChg chg="mod">
          <ac:chgData name="Franziska Händschel" userId="e2149472-3187-4d00-b16a-a19eff6fc04a" providerId="ADAL" clId="{2EFD87DE-FC9D-4608-94D8-0FED9FD09798}" dt="2022-10-12T14:11:43.701" v="1482" actId="207"/>
          <ac:spMkLst>
            <pc:docMk/>
            <pc:sldMk cId="2597464754" sldId="267"/>
            <ac:spMk id="34" creationId="{D48DB6C2-EB2B-C073-4291-1FC95294E4D6}"/>
          </ac:spMkLst>
        </pc:spChg>
        <pc:grpChg chg="add del mod">
          <ac:chgData name="Franziska Händschel" userId="e2149472-3187-4d00-b16a-a19eff6fc04a" providerId="ADAL" clId="{2EFD87DE-FC9D-4608-94D8-0FED9FD09798}" dt="2022-09-26T16:21:23.532" v="1407"/>
          <ac:grpSpMkLst>
            <pc:docMk/>
            <pc:sldMk cId="2597464754" sldId="267"/>
            <ac:grpSpMk id="2" creationId="{A34BEA2D-B53E-707A-7B9B-19A1F96CBC23}"/>
          </ac:grpSpMkLst>
        </pc:grpChg>
        <pc:grpChg chg="add mod">
          <ac:chgData name="Franziska Händschel" userId="e2149472-3187-4d00-b16a-a19eff6fc04a" providerId="ADAL" clId="{2EFD87DE-FC9D-4608-94D8-0FED9FD09798}" dt="2022-09-26T16:22:00.327" v="1411" actId="34135"/>
          <ac:grpSpMkLst>
            <pc:docMk/>
            <pc:sldMk cId="2597464754" sldId="267"/>
            <ac:grpSpMk id="7" creationId="{6CEE32D6-6F54-D7BD-D43C-59A863B70539}"/>
          </ac:grpSpMkLst>
        </pc:grpChg>
        <pc:grpChg chg="mod">
          <ac:chgData name="Franziska Händschel" userId="e2149472-3187-4d00-b16a-a19eff6fc04a" providerId="ADAL" clId="{2EFD87DE-FC9D-4608-94D8-0FED9FD09798}" dt="2022-09-16T13:16:35.212" v="1404" actId="34135"/>
          <ac:grpSpMkLst>
            <pc:docMk/>
            <pc:sldMk cId="2597464754" sldId="267"/>
            <ac:grpSpMk id="9" creationId="{B1DDD04C-302D-257F-C691-0E5D52F3F208}"/>
          </ac:grpSpMkLst>
        </pc:grpChg>
        <pc:grpChg chg="mod">
          <ac:chgData name="Franziska Händschel" userId="e2149472-3187-4d00-b16a-a19eff6fc04a" providerId="ADAL" clId="{2EFD87DE-FC9D-4608-94D8-0FED9FD09798}" dt="2022-09-16T13:16:35.212" v="1404" actId="34135"/>
          <ac:grpSpMkLst>
            <pc:docMk/>
            <pc:sldMk cId="2597464754" sldId="267"/>
            <ac:grpSpMk id="31" creationId="{7B5A62C1-930B-BFD9-8827-FC0FC747BB37}"/>
          </ac:grpSpMkLst>
        </pc:grpChg>
        <pc:picChg chg="mod">
          <ac:chgData name="Franziska Händschel" userId="e2149472-3187-4d00-b16a-a19eff6fc04a" providerId="ADAL" clId="{2EFD87DE-FC9D-4608-94D8-0FED9FD09798}" dt="2022-09-26T16:21:21.590" v="1406"/>
          <ac:picMkLst>
            <pc:docMk/>
            <pc:sldMk cId="2597464754" sldId="267"/>
            <ac:picMk id="3" creationId="{4CB33129-D5F7-2471-7805-748814EB9BB7}"/>
          </ac:picMkLst>
        </pc:picChg>
        <pc:picChg chg="del mod">
          <ac:chgData name="Franziska Händschel" userId="e2149472-3187-4d00-b16a-a19eff6fc04a" providerId="ADAL" clId="{2EFD87DE-FC9D-4608-94D8-0FED9FD09798}" dt="2022-09-26T16:21:21.257" v="1405" actId="478"/>
          <ac:picMkLst>
            <pc:docMk/>
            <pc:sldMk cId="2597464754" sldId="267"/>
            <ac:picMk id="4" creationId="{91B7900B-9059-782E-C2B7-F0B839F58C23}"/>
          </ac:picMkLst>
        </pc:picChg>
        <pc:picChg chg="mod">
          <ac:chgData name="Franziska Händschel" userId="e2149472-3187-4d00-b16a-a19eff6fc04a" providerId="ADAL" clId="{2EFD87DE-FC9D-4608-94D8-0FED9FD09798}" dt="2022-09-26T16:22:00.327" v="1411" actId="34135"/>
          <ac:picMkLst>
            <pc:docMk/>
            <pc:sldMk cId="2597464754" sldId="267"/>
            <ac:picMk id="8" creationId="{5D6169B9-BBBF-6170-2A70-0EC6BB05FE64}"/>
          </ac:picMkLst>
        </pc:picChg>
        <pc:picChg chg="mod">
          <ac:chgData name="Franziska Händschel" userId="e2149472-3187-4d00-b16a-a19eff6fc04a" providerId="ADAL" clId="{2EFD87DE-FC9D-4608-94D8-0FED9FD09798}" dt="2022-10-10T15:15:03.708" v="1427" actId="208"/>
          <ac:picMkLst>
            <pc:docMk/>
            <pc:sldMk cId="2597464754" sldId="267"/>
            <ac:picMk id="13" creationId="{2AB220A8-6C80-6520-757E-072589080684}"/>
          </ac:picMkLst>
        </pc:picChg>
        <pc:picChg chg="del">
          <ac:chgData name="Franziska Händschel" userId="e2149472-3187-4d00-b16a-a19eff6fc04a" providerId="ADAL" clId="{2EFD87DE-FC9D-4608-94D8-0FED9FD09798}" dt="2022-09-16T12:47:40.016" v="409" actId="478"/>
          <ac:picMkLst>
            <pc:docMk/>
            <pc:sldMk cId="2597464754" sldId="267"/>
            <ac:picMk id="14" creationId="{6764FE60-AA30-1F3E-6806-B08D1F9944B2}"/>
          </ac:picMkLst>
        </pc:picChg>
        <pc:picChg chg="mod">
          <ac:chgData name="Franziska Händschel" userId="e2149472-3187-4d00-b16a-a19eff6fc04a" providerId="ADAL" clId="{2EFD87DE-FC9D-4608-94D8-0FED9FD09798}" dt="2022-09-16T13:16:35.212" v="1404" actId="34135"/>
          <ac:picMkLst>
            <pc:docMk/>
            <pc:sldMk cId="2597464754" sldId="267"/>
            <ac:picMk id="21" creationId="{E24DF027-06D4-12AD-86D0-AF3D043D364F}"/>
          </ac:picMkLst>
        </pc:picChg>
        <pc:picChg chg="mod">
          <ac:chgData name="Franziska Händschel" userId="e2149472-3187-4d00-b16a-a19eff6fc04a" providerId="ADAL" clId="{2EFD87DE-FC9D-4608-94D8-0FED9FD09798}" dt="2022-10-10T15:15:03.708" v="1427" actId="208"/>
          <ac:picMkLst>
            <pc:docMk/>
            <pc:sldMk cId="2597464754" sldId="267"/>
            <ac:picMk id="29" creationId="{BD9473AA-F301-CEEE-C692-137ED0B4B074}"/>
          </ac:picMkLst>
        </pc:picChg>
      </pc:sldChg>
      <pc:sldChg chg="addSp delSp modSp add mod ord">
        <pc:chgData name="Franziska Händschel" userId="e2149472-3187-4d00-b16a-a19eff6fc04a" providerId="ADAL" clId="{2EFD87DE-FC9D-4608-94D8-0FED9FD09798}" dt="2022-10-12T14:11:46.083" v="1483" actId="207"/>
        <pc:sldMkLst>
          <pc:docMk/>
          <pc:sldMk cId="531890999" sldId="268"/>
        </pc:sldMkLst>
        <pc:spChg chg="mod">
          <ac:chgData name="Franziska Händschel" userId="e2149472-3187-4d00-b16a-a19eff6fc04a" providerId="ADAL" clId="{2EFD87DE-FC9D-4608-94D8-0FED9FD09798}" dt="2022-10-12T14:11:46.083" v="1483" actId="207"/>
          <ac:spMkLst>
            <pc:docMk/>
            <pc:sldMk cId="531890999" sldId="268"/>
            <ac:spMk id="2" creationId="{03371B79-1CC3-253B-1AA7-668DAAD43C3D}"/>
          </ac:spMkLst>
        </pc:spChg>
        <pc:spChg chg="mod">
          <ac:chgData name="Franziska Händschel" userId="e2149472-3187-4d00-b16a-a19eff6fc04a" providerId="ADAL" clId="{2EFD87DE-FC9D-4608-94D8-0FED9FD09798}" dt="2022-10-12T14:11:46.083" v="1483" actId="207"/>
          <ac:spMkLst>
            <pc:docMk/>
            <pc:sldMk cId="531890999" sldId="268"/>
            <ac:spMk id="3" creationId="{5CC2DBF6-920D-6712-A819-7E58E717F74C}"/>
          </ac:spMkLst>
        </pc:spChg>
        <pc:spChg chg="add del mod">
          <ac:chgData name="Franziska Händschel" userId="e2149472-3187-4d00-b16a-a19eff6fc04a" providerId="ADAL" clId="{2EFD87DE-FC9D-4608-94D8-0FED9FD09798}" dt="2022-09-16T12:55:55.939" v="1324" actId="21"/>
          <ac:spMkLst>
            <pc:docMk/>
            <pc:sldMk cId="531890999" sldId="268"/>
            <ac:spMk id="13" creationId="{5028ACEF-A837-FB24-981B-449E8AEEC910}"/>
          </ac:spMkLst>
        </pc:spChg>
        <pc:spChg chg="add mod">
          <ac:chgData name="Franziska Händschel" userId="e2149472-3187-4d00-b16a-a19eff6fc04a" providerId="ADAL" clId="{2EFD87DE-FC9D-4608-94D8-0FED9FD09798}" dt="2022-10-12T14:11:46.083" v="1483" actId="207"/>
          <ac:spMkLst>
            <pc:docMk/>
            <pc:sldMk cId="531890999" sldId="268"/>
            <ac:spMk id="14" creationId="{9D28F8D1-B36C-4B55-B528-ED7DE5025A9F}"/>
          </ac:spMkLst>
        </pc:spChg>
        <pc:spChg chg="mod">
          <ac:chgData name="Franziska Händschel" userId="e2149472-3187-4d00-b16a-a19eff6fc04a" providerId="ADAL" clId="{2EFD87DE-FC9D-4608-94D8-0FED9FD09798}" dt="2022-10-12T14:11:46.083" v="1483" actId="207"/>
          <ac:spMkLst>
            <pc:docMk/>
            <pc:sldMk cId="531890999" sldId="268"/>
            <ac:spMk id="15" creationId="{0D533538-99C8-58E4-B3A6-4B0FB97FC5D7}"/>
          </ac:spMkLst>
        </pc:spChg>
        <pc:spChg chg="mod">
          <ac:chgData name="Franziska Händschel" userId="e2149472-3187-4d00-b16a-a19eff6fc04a" providerId="ADAL" clId="{2EFD87DE-FC9D-4608-94D8-0FED9FD09798}" dt="2022-10-12T14:11:46.083" v="1483" actId="207"/>
          <ac:spMkLst>
            <pc:docMk/>
            <pc:sldMk cId="531890999" sldId="268"/>
            <ac:spMk id="16" creationId="{F6505CF0-8FAF-C070-0C09-CE966577BD13}"/>
          </ac:spMkLst>
        </pc:spChg>
        <pc:spChg chg="mod topLvl">
          <ac:chgData name="Franziska Händschel" userId="e2149472-3187-4d00-b16a-a19eff6fc04a" providerId="ADAL" clId="{2EFD87DE-FC9D-4608-94D8-0FED9FD09798}" dt="2022-10-12T14:11:46.083" v="1483" actId="207"/>
          <ac:spMkLst>
            <pc:docMk/>
            <pc:sldMk cId="531890999" sldId="268"/>
            <ac:spMk id="17" creationId="{0DACDAA9-C755-30FA-E91D-A4BA4C66AEF6}"/>
          </ac:spMkLst>
        </pc:spChg>
        <pc:spChg chg="mod">
          <ac:chgData name="Franziska Händschel" userId="e2149472-3187-4d00-b16a-a19eff6fc04a" providerId="ADAL" clId="{2EFD87DE-FC9D-4608-94D8-0FED9FD09798}" dt="2022-10-12T14:11:46.083" v="1483" actId="207"/>
          <ac:spMkLst>
            <pc:docMk/>
            <pc:sldMk cId="531890999" sldId="268"/>
            <ac:spMk id="20" creationId="{C3C8FC7C-BC33-D502-D894-ECE97AEECE0A}"/>
          </ac:spMkLst>
        </pc:spChg>
        <pc:spChg chg="mod">
          <ac:chgData name="Franziska Händschel" userId="e2149472-3187-4d00-b16a-a19eff6fc04a" providerId="ADAL" clId="{2EFD87DE-FC9D-4608-94D8-0FED9FD09798}" dt="2022-10-12T14:11:46.083" v="1483" actId="207"/>
          <ac:spMkLst>
            <pc:docMk/>
            <pc:sldMk cId="531890999" sldId="268"/>
            <ac:spMk id="24" creationId="{222DC430-C3A1-FACD-A1DA-AA4969EDDC44}"/>
          </ac:spMkLst>
        </pc:spChg>
        <pc:grpChg chg="add del mod">
          <ac:chgData name="Franziska Händschel" userId="e2149472-3187-4d00-b16a-a19eff6fc04a" providerId="ADAL" clId="{2EFD87DE-FC9D-4608-94D8-0FED9FD09798}" dt="2022-09-16T13:16:27.577" v="1401" actId="34135"/>
          <ac:grpSpMkLst>
            <pc:docMk/>
            <pc:sldMk cId="531890999" sldId="268"/>
            <ac:grpSpMk id="8" creationId="{DB1E71E7-90DF-981C-CDF0-6D60AF25B5A1}"/>
          </ac:grpSpMkLst>
        </pc:grpChg>
        <pc:grpChg chg="mod">
          <ac:chgData name="Franziska Händschel" userId="e2149472-3187-4d00-b16a-a19eff6fc04a" providerId="ADAL" clId="{2EFD87DE-FC9D-4608-94D8-0FED9FD09798}" dt="2022-09-16T13:16:27.577" v="1401" actId="34135"/>
          <ac:grpSpMkLst>
            <pc:docMk/>
            <pc:sldMk cId="531890999" sldId="268"/>
            <ac:grpSpMk id="9" creationId="{6C085A5F-0B36-E55C-9BAF-77D2E6084C75}"/>
          </ac:grpSpMkLst>
        </pc:grpChg>
        <pc:grpChg chg="mod">
          <ac:chgData name="Franziska Händschel" userId="e2149472-3187-4d00-b16a-a19eff6fc04a" providerId="ADAL" clId="{2EFD87DE-FC9D-4608-94D8-0FED9FD09798}" dt="2022-09-16T13:16:27.577" v="1401" actId="34135"/>
          <ac:grpSpMkLst>
            <pc:docMk/>
            <pc:sldMk cId="531890999" sldId="268"/>
            <ac:grpSpMk id="10" creationId="{3EE362E2-DBF2-4F0C-9EC8-254A6BBBA4D9}"/>
          </ac:grpSpMkLst>
        </pc:grpChg>
        <pc:grpChg chg="mod">
          <ac:chgData name="Franziska Händschel" userId="e2149472-3187-4d00-b16a-a19eff6fc04a" providerId="ADAL" clId="{2EFD87DE-FC9D-4608-94D8-0FED9FD09798}" dt="2022-09-16T13:16:27.577" v="1401" actId="34135"/>
          <ac:grpSpMkLst>
            <pc:docMk/>
            <pc:sldMk cId="531890999" sldId="268"/>
            <ac:grpSpMk id="11" creationId="{E64A2DC8-2009-925C-78BC-BB040E78B5A4}"/>
          </ac:grpSpMkLst>
        </pc:grpChg>
        <pc:grpChg chg="add mod">
          <ac:chgData name="Franziska Händschel" userId="e2149472-3187-4d00-b16a-a19eff6fc04a" providerId="ADAL" clId="{2EFD87DE-FC9D-4608-94D8-0FED9FD09798}" dt="2022-09-26T16:22:06.177" v="1414" actId="34135"/>
          <ac:grpSpMkLst>
            <pc:docMk/>
            <pc:sldMk cId="531890999" sldId="268"/>
            <ac:grpSpMk id="13" creationId="{E7D4A69E-81FB-E7DF-5BB6-CC37041CD3CC}"/>
          </ac:grpSpMkLst>
        </pc:grpChg>
        <pc:picChg chg="mod">
          <ac:chgData name="Franziska Händschel" userId="e2149472-3187-4d00-b16a-a19eff6fc04a" providerId="ADAL" clId="{2EFD87DE-FC9D-4608-94D8-0FED9FD09798}" dt="2022-10-11T10:31:46.224" v="1431" actId="208"/>
          <ac:picMkLst>
            <pc:docMk/>
            <pc:sldMk cId="531890999" sldId="268"/>
            <ac:picMk id="4" creationId="{C95A6CFC-3CBC-7DBA-8B77-D036AA462FAD}"/>
          </ac:picMkLst>
        </pc:picChg>
        <pc:picChg chg="mod">
          <ac:chgData name="Franziska Händschel" userId="e2149472-3187-4d00-b16a-a19eff6fc04a" providerId="ADAL" clId="{2EFD87DE-FC9D-4608-94D8-0FED9FD09798}" dt="2022-10-11T10:31:46.224" v="1431" actId="208"/>
          <ac:picMkLst>
            <pc:docMk/>
            <pc:sldMk cId="531890999" sldId="268"/>
            <ac:picMk id="5" creationId="{441A69D0-F7A8-E924-3A3A-A1B305E43CC3}"/>
          </ac:picMkLst>
        </pc:picChg>
        <pc:picChg chg="mod">
          <ac:chgData name="Franziska Händschel" userId="e2149472-3187-4d00-b16a-a19eff6fc04a" providerId="ADAL" clId="{2EFD87DE-FC9D-4608-94D8-0FED9FD09798}" dt="2022-10-11T10:31:46.224" v="1431" actId="208"/>
          <ac:picMkLst>
            <pc:docMk/>
            <pc:sldMk cId="531890999" sldId="268"/>
            <ac:picMk id="6" creationId="{76C78F69-324C-3BD0-523E-05DF3E7B204E}"/>
          </ac:picMkLst>
        </pc:picChg>
        <pc:picChg chg="add del mod topLvl">
          <ac:chgData name="Franziska Händschel" userId="e2149472-3187-4d00-b16a-a19eff6fc04a" providerId="ADAL" clId="{2EFD87DE-FC9D-4608-94D8-0FED9FD09798}" dt="2022-10-11T10:31:46.224" v="1431" actId="208"/>
          <ac:picMkLst>
            <pc:docMk/>
            <pc:sldMk cId="531890999" sldId="268"/>
            <ac:picMk id="7" creationId="{F17E557A-9446-DB80-FCD2-5FB6B994724D}"/>
          </ac:picMkLst>
        </pc:picChg>
        <pc:picChg chg="del mod">
          <ac:chgData name="Franziska Händschel" userId="e2149472-3187-4d00-b16a-a19eff6fc04a" providerId="ADAL" clId="{2EFD87DE-FC9D-4608-94D8-0FED9FD09798}" dt="2022-09-26T16:22:03.961" v="1412" actId="478"/>
          <ac:picMkLst>
            <pc:docMk/>
            <pc:sldMk cId="531890999" sldId="268"/>
            <ac:picMk id="12" creationId="{9DEF569A-CF4B-941F-57B3-6AEB254AC4DB}"/>
          </ac:picMkLst>
        </pc:picChg>
        <pc:picChg chg="del mod">
          <ac:chgData name="Franziska Händschel" userId="e2149472-3187-4d00-b16a-a19eff6fc04a" providerId="ADAL" clId="{2EFD87DE-FC9D-4608-94D8-0FED9FD09798}" dt="2022-09-16T12:57:04.485" v="1396" actId="478"/>
          <ac:picMkLst>
            <pc:docMk/>
            <pc:sldMk cId="531890999" sldId="268"/>
            <ac:picMk id="18" creationId="{178A35EB-6904-2319-39A3-CFF4720DD01E}"/>
          </ac:picMkLst>
        </pc:picChg>
        <pc:picChg chg="mod">
          <ac:chgData name="Franziska Händschel" userId="e2149472-3187-4d00-b16a-a19eff6fc04a" providerId="ADAL" clId="{2EFD87DE-FC9D-4608-94D8-0FED9FD09798}" dt="2022-09-26T16:22:06.177" v="1414" actId="34135"/>
          <ac:picMkLst>
            <pc:docMk/>
            <pc:sldMk cId="531890999" sldId="268"/>
            <ac:picMk id="18" creationId="{8293FE10-B2E2-9521-7C56-8552A1DADD1E}"/>
          </ac:picMkLst>
        </pc:picChg>
        <pc:picChg chg="add mod">
          <ac:chgData name="Franziska Händschel" userId="e2149472-3187-4d00-b16a-a19eff6fc04a" providerId="ADAL" clId="{2EFD87DE-FC9D-4608-94D8-0FED9FD09798}" dt="2022-09-16T13:16:27.577" v="1401" actId="34135"/>
          <ac:picMkLst>
            <pc:docMk/>
            <pc:sldMk cId="531890999" sldId="268"/>
            <ac:picMk id="19" creationId="{E88FA9A1-F75C-CC7C-CC06-08722B1ADD7E}"/>
          </ac:picMkLst>
        </pc:picChg>
      </pc:sldChg>
    </pc:docChg>
  </pc:docChgLst>
  <pc:docChgLst>
    <pc:chgData name="Franziska Händschel" userId="S::franziska.haendschel@finanztip.de::e2149472-3187-4d00-b16a-a19eff6fc04a" providerId="AD" clId="Web-{9CC35BAD-E0E9-B161-8F17-38799CD67BB1}"/>
    <pc:docChg chg="modSld">
      <pc:chgData name="Franziska Händschel" userId="S::franziska.haendschel@finanztip.de::e2149472-3187-4d00-b16a-a19eff6fc04a" providerId="AD" clId="Web-{9CC35BAD-E0E9-B161-8F17-38799CD67BB1}" dt="2022-09-26T14:02:10.261" v="12" actId="20577"/>
      <pc:docMkLst>
        <pc:docMk/>
      </pc:docMkLst>
      <pc:sldChg chg="modSp">
        <pc:chgData name="Franziska Händschel" userId="S::franziska.haendschel@finanztip.de::e2149472-3187-4d00-b16a-a19eff6fc04a" providerId="AD" clId="Web-{9CC35BAD-E0E9-B161-8F17-38799CD67BB1}" dt="2022-09-26T14:01:53.292" v="9" actId="20577"/>
        <pc:sldMkLst>
          <pc:docMk/>
          <pc:sldMk cId="4176715373" sldId="258"/>
        </pc:sldMkLst>
        <pc:spChg chg="mod">
          <ac:chgData name="Franziska Händschel" userId="S::franziska.haendschel@finanztip.de::e2149472-3187-4d00-b16a-a19eff6fc04a" providerId="AD" clId="Web-{9CC35BAD-E0E9-B161-8F17-38799CD67BB1}" dt="2022-09-26T14:01:53.292" v="9" actId="20577"/>
          <ac:spMkLst>
            <pc:docMk/>
            <pc:sldMk cId="4176715373" sldId="258"/>
            <ac:spMk id="34" creationId="{D48DB6C2-EB2B-C073-4291-1FC95294E4D6}"/>
          </ac:spMkLst>
        </pc:spChg>
      </pc:sldChg>
      <pc:sldChg chg="modSp">
        <pc:chgData name="Franziska Händschel" userId="S::franziska.haendschel@finanztip.de::e2149472-3187-4d00-b16a-a19eff6fc04a" providerId="AD" clId="Web-{9CC35BAD-E0E9-B161-8F17-38799CD67BB1}" dt="2022-09-26T14:02:10.261" v="12" actId="20577"/>
        <pc:sldMkLst>
          <pc:docMk/>
          <pc:sldMk cId="3677394394" sldId="266"/>
        </pc:sldMkLst>
        <pc:spChg chg="mod">
          <ac:chgData name="Franziska Händschel" userId="S::franziska.haendschel@finanztip.de::e2149472-3187-4d00-b16a-a19eff6fc04a" providerId="AD" clId="Web-{9CC35BAD-E0E9-B161-8F17-38799CD67BB1}" dt="2022-09-26T14:02:10.261" v="12" actId="20577"/>
          <ac:spMkLst>
            <pc:docMk/>
            <pc:sldMk cId="3677394394" sldId="266"/>
            <ac:spMk id="3" creationId="{5CC2DBF6-920D-6712-A819-7E58E717F74C}"/>
          </ac:spMkLst>
        </pc:spChg>
      </pc:sldChg>
      <pc:sldChg chg="modSp">
        <pc:chgData name="Franziska Händschel" userId="S::franziska.haendschel@finanztip.de::e2149472-3187-4d00-b16a-a19eff6fc04a" providerId="AD" clId="Web-{9CC35BAD-E0E9-B161-8F17-38799CD67BB1}" dt="2022-09-26T14:01:42.994" v="6" actId="20577"/>
        <pc:sldMkLst>
          <pc:docMk/>
          <pc:sldMk cId="2597464754" sldId="267"/>
        </pc:sldMkLst>
        <pc:spChg chg="mod">
          <ac:chgData name="Franziska Händschel" userId="S::franziska.haendschel@finanztip.de::e2149472-3187-4d00-b16a-a19eff6fc04a" providerId="AD" clId="Web-{9CC35BAD-E0E9-B161-8F17-38799CD67BB1}" dt="2022-09-26T14:01:42.994" v="6" actId="20577"/>
          <ac:spMkLst>
            <pc:docMk/>
            <pc:sldMk cId="2597464754" sldId="267"/>
            <ac:spMk id="34" creationId="{D48DB6C2-EB2B-C073-4291-1FC95294E4D6}"/>
          </ac:spMkLst>
        </pc:spChg>
      </pc:sldChg>
      <pc:sldChg chg="modSp">
        <pc:chgData name="Franziska Händschel" userId="S::franziska.haendschel@finanztip.de::e2149472-3187-4d00-b16a-a19eff6fc04a" providerId="AD" clId="Web-{9CC35BAD-E0E9-B161-8F17-38799CD67BB1}" dt="2022-09-26T14:01:49.588" v="7" actId="20577"/>
        <pc:sldMkLst>
          <pc:docMk/>
          <pc:sldMk cId="531890999" sldId="268"/>
        </pc:sldMkLst>
        <pc:spChg chg="mod">
          <ac:chgData name="Franziska Händschel" userId="S::franziska.haendschel@finanztip.de::e2149472-3187-4d00-b16a-a19eff6fc04a" providerId="AD" clId="Web-{9CC35BAD-E0E9-B161-8F17-38799CD67BB1}" dt="2022-09-26T14:01:49.588" v="7" actId="20577"/>
          <ac:spMkLst>
            <pc:docMk/>
            <pc:sldMk cId="531890999" sldId="268"/>
            <ac:spMk id="3" creationId="{5CC2DBF6-920D-6712-A819-7E58E717F74C}"/>
          </ac:spMkLst>
        </pc:spChg>
      </pc:sldChg>
    </pc:docChg>
  </pc:docChgLst>
  <pc:docChgLst>
    <pc:chgData name="Franziska Händschel" userId="S::franziska.haendschel@finanztip.de::e2149472-3187-4d00-b16a-a19eff6fc04a" providerId="AD" clId="Web-{04D45F61-F10E-068B-33FE-9E917FE92AFD}"/>
    <pc:docChg chg="delSld">
      <pc:chgData name="Franziska Händschel" userId="S::franziska.haendschel@finanztip.de::e2149472-3187-4d00-b16a-a19eff6fc04a" providerId="AD" clId="Web-{04D45F61-F10E-068B-33FE-9E917FE92AFD}" dt="2022-09-08T13:26:59.007" v="8"/>
      <pc:docMkLst>
        <pc:docMk/>
      </pc:docMkLst>
      <pc:sldChg chg="del">
        <pc:chgData name="Franziska Händschel" userId="S::franziska.haendschel@finanztip.de::e2149472-3187-4d00-b16a-a19eff6fc04a" providerId="AD" clId="Web-{04D45F61-F10E-068B-33FE-9E917FE92AFD}" dt="2022-09-08T13:26:51.335" v="0"/>
        <pc:sldMkLst>
          <pc:docMk/>
          <pc:sldMk cId="1916593622" sldId="261"/>
        </pc:sldMkLst>
      </pc:sldChg>
      <pc:sldChg chg="del">
        <pc:chgData name="Franziska Händschel" userId="S::franziska.haendschel@finanztip.de::e2149472-3187-4d00-b16a-a19eff6fc04a" providerId="AD" clId="Web-{04D45F61-F10E-068B-33FE-9E917FE92AFD}" dt="2022-09-08T13:26:54.195" v="3"/>
        <pc:sldMkLst>
          <pc:docMk/>
          <pc:sldMk cId="71518033" sldId="262"/>
        </pc:sldMkLst>
      </pc:sldChg>
      <pc:sldChg chg="del">
        <pc:chgData name="Franziska Händschel" userId="S::franziska.haendschel@finanztip.de::e2149472-3187-4d00-b16a-a19eff6fc04a" providerId="AD" clId="Web-{04D45F61-F10E-068B-33FE-9E917FE92AFD}" dt="2022-09-08T13:26:56.039" v="5"/>
        <pc:sldMkLst>
          <pc:docMk/>
          <pc:sldMk cId="3725598370" sldId="263"/>
        </pc:sldMkLst>
      </pc:sldChg>
      <pc:sldChg chg="del">
        <pc:chgData name="Franziska Händschel" userId="S::franziska.haendschel@finanztip.de::e2149472-3187-4d00-b16a-a19eff6fc04a" providerId="AD" clId="Web-{04D45F61-F10E-068B-33FE-9E917FE92AFD}" dt="2022-09-08T13:26:52.867" v="1"/>
        <pc:sldMkLst>
          <pc:docMk/>
          <pc:sldMk cId="6293486" sldId="264"/>
        </pc:sldMkLst>
      </pc:sldChg>
      <pc:sldChg chg="del">
        <pc:chgData name="Franziska Händschel" userId="S::franziska.haendschel@finanztip.de::e2149472-3187-4d00-b16a-a19eff6fc04a" providerId="AD" clId="Web-{04D45F61-F10E-068B-33FE-9E917FE92AFD}" dt="2022-09-08T13:26:57.382" v="7"/>
        <pc:sldMkLst>
          <pc:docMk/>
          <pc:sldMk cId="467369846" sldId="265"/>
        </pc:sldMkLst>
      </pc:sldChg>
      <pc:sldChg chg="del">
        <pc:chgData name="Franziska Händschel" userId="S::franziska.haendschel@finanztip.de::e2149472-3187-4d00-b16a-a19eff6fc04a" providerId="AD" clId="Web-{04D45F61-F10E-068B-33FE-9E917FE92AFD}" dt="2022-09-08T13:26:59.007" v="8"/>
        <pc:sldMkLst>
          <pc:docMk/>
          <pc:sldMk cId="2965822178" sldId="267"/>
        </pc:sldMkLst>
      </pc:sldChg>
      <pc:sldChg chg="del">
        <pc:chgData name="Franziska Händschel" userId="S::franziska.haendschel@finanztip.de::e2149472-3187-4d00-b16a-a19eff6fc04a" providerId="AD" clId="Web-{04D45F61-F10E-068B-33FE-9E917FE92AFD}" dt="2022-09-08T13:26:53.554" v="2"/>
        <pc:sldMkLst>
          <pc:docMk/>
          <pc:sldMk cId="148750657" sldId="268"/>
        </pc:sldMkLst>
      </pc:sldChg>
      <pc:sldChg chg="del">
        <pc:chgData name="Franziska Händschel" userId="S::franziska.haendschel@finanztip.de::e2149472-3187-4d00-b16a-a19eff6fc04a" providerId="AD" clId="Web-{04D45F61-F10E-068B-33FE-9E917FE92AFD}" dt="2022-09-08T13:26:55.195" v="4"/>
        <pc:sldMkLst>
          <pc:docMk/>
          <pc:sldMk cId="1934320411" sldId="269"/>
        </pc:sldMkLst>
      </pc:sldChg>
      <pc:sldChg chg="del">
        <pc:chgData name="Franziska Händschel" userId="S::franziska.haendschel@finanztip.de::e2149472-3187-4d00-b16a-a19eff6fc04a" providerId="AD" clId="Web-{04D45F61-F10E-068B-33FE-9E917FE92AFD}" dt="2022-09-08T13:26:56.695" v="6"/>
        <pc:sldMkLst>
          <pc:docMk/>
          <pc:sldMk cId="2944744671" sldId="270"/>
        </pc:sldMkLst>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ite 1">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A62630BA-E3BF-3B48-387B-30748CFAE499}"/>
              </a:ext>
            </a:extLst>
          </p:cNvPr>
          <p:cNvSpPr txBox="1"/>
          <p:nvPr userDrawn="1"/>
        </p:nvSpPr>
        <p:spPr>
          <a:xfrm>
            <a:off x="5019709" y="564578"/>
            <a:ext cx="1285929"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I-3.1 | Seite 1 von 2</a:t>
            </a:r>
          </a:p>
        </p:txBody>
      </p:sp>
      <p:pic>
        <p:nvPicPr>
          <p:cNvPr id="10" name="Grafik 9">
            <a:extLst>
              <a:ext uri="{FF2B5EF4-FFF2-40B4-BE49-F238E27FC236}">
                <a16:creationId xmlns:a16="http://schemas.microsoft.com/office/drawing/2014/main" id="{6CEA3BFB-BC8F-5FFF-2570-EF3D22DD36A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6289" y="6231468"/>
            <a:ext cx="2411210" cy="2411210"/>
          </a:xfrm>
          <a:prstGeom prst="rect">
            <a:avLst/>
          </a:prstGeom>
        </p:spPr>
      </p:pic>
      <p:pic>
        <p:nvPicPr>
          <p:cNvPr id="11" name="Grafik 10">
            <a:extLst>
              <a:ext uri="{FF2B5EF4-FFF2-40B4-BE49-F238E27FC236}">
                <a16:creationId xmlns:a16="http://schemas.microsoft.com/office/drawing/2014/main" id="{1B5E44B0-28F9-C67E-A3DA-E7585B39D79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74667" y="6231468"/>
            <a:ext cx="2411210" cy="2411210"/>
          </a:xfrm>
          <a:prstGeom prst="rect">
            <a:avLst/>
          </a:prstGeom>
        </p:spPr>
      </p:pic>
      <p:sp>
        <p:nvSpPr>
          <p:cNvPr id="12" name="Rechteck 11">
            <a:extLst>
              <a:ext uri="{FF2B5EF4-FFF2-40B4-BE49-F238E27FC236}">
                <a16:creationId xmlns:a16="http://schemas.microsoft.com/office/drawing/2014/main" id="{21B53AA9-E78C-C119-6944-37EE5D06EA8E}"/>
              </a:ext>
            </a:extLst>
          </p:cNvPr>
          <p:cNvSpPr>
            <a:spLocks/>
          </p:cNvSpPr>
          <p:nvPr userDrawn="1"/>
        </p:nvSpPr>
        <p:spPr>
          <a:xfrm>
            <a:off x="656595" y="4546143"/>
            <a:ext cx="5513950" cy="4792911"/>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360000" tIns="180000" rIns="180000" bIns="45720" rtlCol="0" anchor="t"/>
          <a:lstStyle/>
          <a:p>
            <a:endParaRPr lang="de-DE" sz="1600" b="1" dirty="0">
              <a:solidFill>
                <a:schemeClr val="tx1"/>
              </a:solidFill>
              <a:latin typeface="helvetica"/>
              <a:ea typeface="Inter" panose="020B0502030000000004" pitchFamily="34" charset="0"/>
              <a:cs typeface="Inter" panose="020B0502030000000004" pitchFamily="34" charset="0"/>
            </a:endParaRPr>
          </a:p>
          <a:p>
            <a:r>
              <a:rPr lang="de-DE" sz="1600" b="1" dirty="0">
                <a:solidFill>
                  <a:schemeClr val="tx1"/>
                </a:solidFill>
                <a:latin typeface="helvetica"/>
                <a:ea typeface="Inter" panose="020B0502030000000004" pitchFamily="34" charset="0"/>
                <a:cs typeface="Inter" panose="020B0502030000000004" pitchFamily="34" charset="0"/>
              </a:rPr>
              <a:t>Eure Quellen für die Recherche im Netz:</a:t>
            </a:r>
          </a:p>
          <a:p>
            <a:endParaRPr lang="de-DE" sz="1600" b="1" dirty="0">
              <a:solidFill>
                <a:schemeClr val="tx1"/>
              </a:solidFill>
              <a:latin typeface="helvetica"/>
              <a:ea typeface="Inter" panose="020B0502030000000004" pitchFamily="34" charset="0"/>
              <a:cs typeface="Inter" panose="020B0502030000000004" pitchFamily="34" charset="0"/>
            </a:endParaRPr>
          </a:p>
        </p:txBody>
      </p:sp>
    </p:spTree>
    <p:extLst>
      <p:ext uri="{BB962C8B-B14F-4D97-AF65-F5344CB8AC3E}">
        <p14:creationId xmlns:p14="http://schemas.microsoft.com/office/powerpoint/2010/main" val="2209745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ite 2">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03F7AD5F-F787-D406-2BE7-D89BCC1EE061}"/>
              </a:ext>
            </a:extLst>
          </p:cNvPr>
          <p:cNvSpPr txBox="1"/>
          <p:nvPr userDrawn="1"/>
        </p:nvSpPr>
        <p:spPr>
          <a:xfrm>
            <a:off x="5019709" y="564578"/>
            <a:ext cx="1285929"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I-3.1 | Seite 2 von 2</a:t>
            </a:r>
          </a:p>
        </p:txBody>
      </p:sp>
      <p:sp>
        <p:nvSpPr>
          <p:cNvPr id="4" name="Rechteck 3">
            <a:extLst>
              <a:ext uri="{FF2B5EF4-FFF2-40B4-BE49-F238E27FC236}">
                <a16:creationId xmlns:a16="http://schemas.microsoft.com/office/drawing/2014/main" id="{A0B00557-048B-26C9-727A-7A04C7DE0E34}"/>
              </a:ext>
            </a:extLst>
          </p:cNvPr>
          <p:cNvSpPr>
            <a:spLocks/>
          </p:cNvSpPr>
          <p:nvPr userDrawn="1"/>
        </p:nvSpPr>
        <p:spPr>
          <a:xfrm>
            <a:off x="672021" y="6363050"/>
            <a:ext cx="5513950" cy="1879082"/>
          </a:xfrm>
          <a:prstGeom prst="rect">
            <a:avLst/>
          </a:prstGeom>
          <a:solidFill>
            <a:srgbClr val="CDE9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rtlCol="0" anchor="t"/>
          <a:lstStyle/>
          <a:p>
            <a:r>
              <a:rPr lang="de-DE" sz="1600" b="1" dirty="0">
                <a:solidFill>
                  <a:schemeClr val="tx1"/>
                </a:solidFill>
                <a:latin typeface="helvetica" panose="020B0604020202020204" pitchFamily="34" charset="0"/>
                <a:ea typeface="Inter" panose="020B0502030000000004" pitchFamily="34" charset="0"/>
                <a:cs typeface="helvetica" panose="020B0604020202020204" pitchFamily="34" charset="0"/>
              </a:rPr>
              <a:t>Schon fertig?</a:t>
            </a: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Als Teil einer Währungsunion interessiert uns in Deutschland natürlich auch, wie sich die Preise in der Eurozone entwickeln. Wo lag die Inflationsrate im Euroraum zuletzt? Recherchiere die Antwort im Netz.</a:t>
            </a:r>
          </a:p>
        </p:txBody>
      </p:sp>
      <p:pic>
        <p:nvPicPr>
          <p:cNvPr id="5" name="Grafik 4" descr="Ein Bild, das Licht enthält.&#10;&#10;Automatisch generierte Beschreibung">
            <a:extLst>
              <a:ext uri="{FF2B5EF4-FFF2-40B4-BE49-F238E27FC236}">
                <a16:creationId xmlns:a16="http://schemas.microsoft.com/office/drawing/2014/main" id="{E92FCF9D-0E65-FA70-06E9-BDB8178BEAD2}"/>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555257" y="7803178"/>
            <a:ext cx="3260511" cy="1292092"/>
          </a:xfrm>
          <a:prstGeom prst="rect">
            <a:avLst/>
          </a:prstGeom>
        </p:spPr>
      </p:pic>
    </p:spTree>
    <p:extLst>
      <p:ext uri="{BB962C8B-B14F-4D97-AF65-F5344CB8AC3E}">
        <p14:creationId xmlns:p14="http://schemas.microsoft.com/office/powerpoint/2010/main" val="3146705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ite 3">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A62630BA-E3BF-3B48-387B-30748CFAE499}"/>
              </a:ext>
            </a:extLst>
          </p:cNvPr>
          <p:cNvSpPr txBox="1"/>
          <p:nvPr userDrawn="1"/>
        </p:nvSpPr>
        <p:spPr>
          <a:xfrm>
            <a:off x="5019709" y="564578"/>
            <a:ext cx="1285929"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I-3.2 | Seite 1 von 2</a:t>
            </a:r>
          </a:p>
        </p:txBody>
      </p:sp>
      <p:grpSp>
        <p:nvGrpSpPr>
          <p:cNvPr id="2" name="Gruppieren 1">
            <a:extLst>
              <a:ext uri="{FF2B5EF4-FFF2-40B4-BE49-F238E27FC236}">
                <a16:creationId xmlns:a16="http://schemas.microsoft.com/office/drawing/2014/main" id="{EB371FED-16D8-67F3-BDB7-54A5E3FC25CF}"/>
              </a:ext>
            </a:extLst>
          </p:cNvPr>
          <p:cNvGrpSpPr>
            <a:grpSpLocks/>
          </p:cNvGrpSpPr>
          <p:nvPr userDrawn="1"/>
        </p:nvGrpSpPr>
        <p:grpSpPr>
          <a:xfrm>
            <a:off x="672755" y="6647943"/>
            <a:ext cx="5483091" cy="1800000"/>
            <a:chOff x="672023" y="6211005"/>
            <a:chExt cx="5483091" cy="1800000"/>
          </a:xfrm>
        </p:grpSpPr>
        <p:pic>
          <p:nvPicPr>
            <p:cNvPr id="3" name="Grafik 2">
              <a:extLst>
                <a:ext uri="{FF2B5EF4-FFF2-40B4-BE49-F238E27FC236}">
                  <a16:creationId xmlns:a16="http://schemas.microsoft.com/office/drawing/2014/main" id="{6057328F-80F3-ACE4-A7CB-764157756E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023" y="6211005"/>
              <a:ext cx="1800000" cy="1800000"/>
            </a:xfrm>
            <a:prstGeom prst="rect">
              <a:avLst/>
            </a:prstGeom>
          </p:spPr>
        </p:pic>
        <p:pic>
          <p:nvPicPr>
            <p:cNvPr id="4" name="Grafik 3">
              <a:extLst>
                <a:ext uri="{FF2B5EF4-FFF2-40B4-BE49-F238E27FC236}">
                  <a16:creationId xmlns:a16="http://schemas.microsoft.com/office/drawing/2014/main" id="{0A44A72B-D883-867E-27CD-BDF7E64966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7074" y="6211005"/>
              <a:ext cx="1800000" cy="1800000"/>
            </a:xfrm>
            <a:prstGeom prst="rect">
              <a:avLst/>
            </a:prstGeom>
          </p:spPr>
        </p:pic>
        <p:pic>
          <p:nvPicPr>
            <p:cNvPr id="5" name="Grafik 4">
              <a:extLst>
                <a:ext uri="{FF2B5EF4-FFF2-40B4-BE49-F238E27FC236}">
                  <a16:creationId xmlns:a16="http://schemas.microsoft.com/office/drawing/2014/main" id="{707BF2F5-2A2D-CBDA-C478-4A551E7635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55114" y="6211005"/>
              <a:ext cx="1800000" cy="1800000"/>
            </a:xfrm>
            <a:prstGeom prst="rect">
              <a:avLst/>
            </a:prstGeom>
          </p:spPr>
        </p:pic>
      </p:grpSp>
      <p:sp>
        <p:nvSpPr>
          <p:cNvPr id="6" name="Rechteck 5">
            <a:extLst>
              <a:ext uri="{FF2B5EF4-FFF2-40B4-BE49-F238E27FC236}">
                <a16:creationId xmlns:a16="http://schemas.microsoft.com/office/drawing/2014/main" id="{19BF5491-A4CA-5A3D-2D60-8992F61F4528}"/>
              </a:ext>
            </a:extLst>
          </p:cNvPr>
          <p:cNvSpPr>
            <a:spLocks/>
          </p:cNvSpPr>
          <p:nvPr userDrawn="1"/>
        </p:nvSpPr>
        <p:spPr>
          <a:xfrm>
            <a:off x="656595" y="4546143"/>
            <a:ext cx="5513950" cy="4792911"/>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600" b="1" dirty="0">
              <a:solidFill>
                <a:schemeClr val="tx1"/>
              </a:solidFill>
              <a:latin typeface="helvetica"/>
              <a:ea typeface="Inter" panose="020B0502030000000004" pitchFamily="34" charset="0"/>
              <a:cs typeface="Inter" panose="020B0502030000000004" pitchFamily="34" charset="0"/>
            </a:endParaRPr>
          </a:p>
          <a:p>
            <a:r>
              <a:rPr lang="de-DE" sz="1600" b="1" dirty="0">
                <a:solidFill>
                  <a:schemeClr val="tx1"/>
                </a:solidFill>
                <a:latin typeface="helvetica"/>
                <a:ea typeface="Inter" panose="020B0502030000000004" pitchFamily="34" charset="0"/>
                <a:cs typeface="Inter" panose="020B0502030000000004" pitchFamily="34" charset="0"/>
              </a:rPr>
              <a:t>Eure Quellen für die Recherche im Netz:</a:t>
            </a:r>
          </a:p>
          <a:p>
            <a:endParaRPr lang="de-DE" sz="1600" b="1" dirty="0">
              <a:solidFill>
                <a:schemeClr val="tx1"/>
              </a:solidFill>
              <a:latin typeface="helvetica"/>
              <a:ea typeface="Inter" panose="020B0502030000000004" pitchFamily="34" charset="0"/>
              <a:cs typeface="Inter" panose="020B0502030000000004" pitchFamily="34" charset="0"/>
            </a:endParaRPr>
          </a:p>
        </p:txBody>
      </p:sp>
    </p:spTree>
    <p:extLst>
      <p:ext uri="{BB962C8B-B14F-4D97-AF65-F5344CB8AC3E}">
        <p14:creationId xmlns:p14="http://schemas.microsoft.com/office/powerpoint/2010/main" val="4271764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ite 4">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03F7AD5F-F787-D406-2BE7-D89BCC1EE061}"/>
              </a:ext>
            </a:extLst>
          </p:cNvPr>
          <p:cNvSpPr txBox="1"/>
          <p:nvPr userDrawn="1"/>
        </p:nvSpPr>
        <p:spPr>
          <a:xfrm>
            <a:off x="5019709" y="564578"/>
            <a:ext cx="1285929"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I-3.2 | Seite 2 von 2</a:t>
            </a:r>
          </a:p>
        </p:txBody>
      </p:sp>
      <p:pic>
        <p:nvPicPr>
          <p:cNvPr id="5" name="Grafik 4" descr="Ein Bild, das Licht enthält.&#10;&#10;Automatisch generierte Beschreibung">
            <a:extLst>
              <a:ext uri="{FF2B5EF4-FFF2-40B4-BE49-F238E27FC236}">
                <a16:creationId xmlns:a16="http://schemas.microsoft.com/office/drawing/2014/main" id="{E92FCF9D-0E65-FA70-06E9-BDB8178BEAD2}"/>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555257" y="7803178"/>
            <a:ext cx="3260511" cy="1292092"/>
          </a:xfrm>
          <a:prstGeom prst="rect">
            <a:avLst/>
          </a:prstGeom>
        </p:spPr>
      </p:pic>
    </p:spTree>
    <p:extLst>
      <p:ext uri="{BB962C8B-B14F-4D97-AF65-F5344CB8AC3E}">
        <p14:creationId xmlns:p14="http://schemas.microsoft.com/office/powerpoint/2010/main" val="3365220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nhang">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03F7AD5F-F787-D406-2BE7-D89BCC1EE061}"/>
              </a:ext>
            </a:extLst>
          </p:cNvPr>
          <p:cNvSpPr txBox="1"/>
          <p:nvPr userDrawn="1"/>
        </p:nvSpPr>
        <p:spPr>
          <a:xfrm>
            <a:off x="5430077" y="564578"/>
            <a:ext cx="875561" cy="246221"/>
          </a:xfrm>
          <a:prstGeom prst="rect">
            <a:avLst/>
          </a:prstGeom>
          <a:noFill/>
        </p:spPr>
        <p:txBody>
          <a:bodyPr wrap="none" rtlCol="0">
            <a:spAutoFit/>
          </a:bodyPr>
          <a:lstStyle/>
          <a:p>
            <a:pPr algn="r"/>
            <a:r>
              <a:rPr lang="de-DE" sz="1000" dirty="0">
                <a:latin typeface="helvetica" panose="020B0604020202020204" pitchFamily="34" charset="0"/>
                <a:ea typeface="Inter" panose="020B0502030000000004" pitchFamily="34" charset="0"/>
                <a:cs typeface="helvetica" panose="020B0604020202020204" pitchFamily="34" charset="0"/>
              </a:rPr>
              <a:t>I-2 | Anhang</a:t>
            </a:r>
          </a:p>
        </p:txBody>
      </p:sp>
      <p:sp>
        <p:nvSpPr>
          <p:cNvPr id="2" name="Rechteck 1">
            <a:extLst>
              <a:ext uri="{FF2B5EF4-FFF2-40B4-BE49-F238E27FC236}">
                <a16:creationId xmlns:a16="http://schemas.microsoft.com/office/drawing/2014/main" id="{34B34F12-A60B-2472-98E3-6CDE8434DC89}"/>
              </a:ext>
            </a:extLst>
          </p:cNvPr>
          <p:cNvSpPr>
            <a:spLocks/>
          </p:cNvSpPr>
          <p:nvPr userDrawn="1"/>
        </p:nvSpPr>
        <p:spPr>
          <a:xfrm rot="5400000">
            <a:off x="-748692" y="2397383"/>
            <a:ext cx="8369238" cy="5514109"/>
          </a:xfrm>
          <a:prstGeom prst="rect">
            <a:avLst/>
          </a:prstGeom>
          <a:solidFill>
            <a:srgbClr val="CDE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146705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7" name="Gruppieren 6">
            <a:extLst>
              <a:ext uri="{FF2B5EF4-FFF2-40B4-BE49-F238E27FC236}">
                <a16:creationId xmlns:a16="http://schemas.microsoft.com/office/drawing/2014/main" id="{C8E54000-6333-1DC9-49AE-68B0F45839F8}"/>
              </a:ext>
            </a:extLst>
          </p:cNvPr>
          <p:cNvGrpSpPr>
            <a:grpSpLocks/>
          </p:cNvGrpSpPr>
          <p:nvPr userDrawn="1"/>
        </p:nvGrpSpPr>
        <p:grpSpPr>
          <a:xfrm rot="16200000">
            <a:off x="5928363" y="8800591"/>
            <a:ext cx="892262" cy="184666"/>
            <a:chOff x="4826001" y="3299827"/>
            <a:chExt cx="892262" cy="184666"/>
          </a:xfrm>
        </p:grpSpPr>
        <p:pic>
          <p:nvPicPr>
            <p:cNvPr id="8" name="Grafik 7">
              <a:extLst>
                <a:ext uri="{FF2B5EF4-FFF2-40B4-BE49-F238E27FC236}">
                  <a16:creationId xmlns:a16="http://schemas.microsoft.com/office/drawing/2014/main" id="{25DE12F3-B667-CA58-3728-6C22209F669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102727" y="3347160"/>
              <a:ext cx="615536" cy="90000"/>
            </a:xfrm>
            <a:prstGeom prst="rect">
              <a:avLst/>
            </a:prstGeom>
          </p:spPr>
        </p:pic>
        <p:sp>
          <p:nvSpPr>
            <p:cNvPr id="9" name="Textfeld 8">
              <a:extLst>
                <a:ext uri="{FF2B5EF4-FFF2-40B4-BE49-F238E27FC236}">
                  <a16:creationId xmlns:a16="http://schemas.microsoft.com/office/drawing/2014/main" id="{973C2424-54EE-EDA4-BF23-8378FC7AABCE}"/>
                </a:ext>
              </a:extLst>
            </p:cNvPr>
            <p:cNvSpPr txBox="1">
              <a:spLocks/>
            </p:cNvSpPr>
            <p:nvPr/>
          </p:nvSpPr>
          <p:spPr>
            <a:xfrm>
              <a:off x="4826001" y="3299827"/>
              <a:ext cx="526843" cy="184666"/>
            </a:xfrm>
            <a:prstGeom prst="rect">
              <a:avLst/>
            </a:prstGeom>
            <a:noFill/>
          </p:spPr>
          <p:txBody>
            <a:bodyPr wrap="square" lIns="0" tIns="45720" rIns="91440" bIns="45720" rtlCol="0" anchor="t">
              <a:spAutoFit/>
            </a:bodyPr>
            <a:lstStyle/>
            <a:p>
              <a:r>
                <a:rPr lang="de-DE" sz="600" kern="1200" dirty="0">
                  <a:solidFill>
                    <a:schemeClr val="bg1">
                      <a:lumMod val="50000"/>
                    </a:schemeClr>
                  </a:solidFill>
                  <a:effectLst/>
                  <a:latin typeface="helvetica"/>
                  <a:ea typeface="Inter" panose="020B0502030000000004" pitchFamily="34" charset="0"/>
                  <a:cs typeface="Inter" panose="020B0502030000000004" pitchFamily="34" charset="0"/>
                </a:rPr>
                <a:t>© 2023</a:t>
              </a:r>
              <a:r>
                <a:rPr lang="de-DE" sz="600" dirty="0">
                  <a:solidFill>
                    <a:schemeClr val="bg1">
                      <a:lumMod val="50000"/>
                    </a:schemeClr>
                  </a:solidFill>
                  <a:latin typeface="helvetica"/>
                  <a:ea typeface="Inter" panose="020B0502030000000004" pitchFamily="34" charset="0"/>
                  <a:cs typeface="Inter" panose="020B0502030000000004" pitchFamily="34" charset="0"/>
                </a:rPr>
                <a:t> </a:t>
              </a:r>
              <a:endParaRPr lang="de-DE" sz="600" dirty="0">
                <a:solidFill>
                  <a:schemeClr val="bg1">
                    <a:lumMod val="50000"/>
                  </a:schemeClr>
                </a:solidFill>
                <a:latin typeface="helvetica"/>
                <a:cs typeface="helvetica"/>
              </a:endParaRPr>
            </a:p>
          </p:txBody>
        </p:sp>
      </p:grpSp>
    </p:spTree>
    <p:extLst>
      <p:ext uri="{BB962C8B-B14F-4D97-AF65-F5344CB8AC3E}">
        <p14:creationId xmlns:p14="http://schemas.microsoft.com/office/powerpoint/2010/main" val="20116846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8" r:id="rId3"/>
    <p:sldLayoutId id="2147483667" r:id="rId4"/>
    <p:sldLayoutId id="2147483670" r:id="rId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hyperlink" Target="NULL" TargetMode="Externa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destatis.de/DE/Themen/Wirtschaft/Preise/Verbraucherpreisindex/_inhalt.html" TargetMode="External"/><Relationship Id="rId2" Type="http://schemas.openxmlformats.org/officeDocument/2006/relationships/hyperlink" Target="https://service.destatis.de/Voronoi/PreisKaleidoskop.svg" TargetMode="Externa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hyperlink" Target="https://ec.europa.eu/eurostat/de/web/hicp/publication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3" Type="http://schemas.openxmlformats.org/officeDocument/2006/relationships/image" Target="../media/image19.png"/><Relationship Id="rId18" Type="http://schemas.openxmlformats.org/officeDocument/2006/relationships/image" Target="../media/image24.png"/><Relationship Id="rId26" Type="http://schemas.openxmlformats.org/officeDocument/2006/relationships/image" Target="../media/image32.png"/><Relationship Id="rId39" Type="http://schemas.openxmlformats.org/officeDocument/2006/relationships/image" Target="../media/image45.png"/><Relationship Id="rId21" Type="http://schemas.openxmlformats.org/officeDocument/2006/relationships/image" Target="../media/image27.png"/><Relationship Id="rId34" Type="http://schemas.openxmlformats.org/officeDocument/2006/relationships/image" Target="../media/image40.png"/><Relationship Id="rId42" Type="http://schemas.openxmlformats.org/officeDocument/2006/relationships/image" Target="../media/image48.png"/><Relationship Id="rId7" Type="http://schemas.openxmlformats.org/officeDocument/2006/relationships/image" Target="../media/image13.png"/><Relationship Id="rId2" Type="http://schemas.openxmlformats.org/officeDocument/2006/relationships/image" Target="../media/image8.png"/><Relationship Id="rId16" Type="http://schemas.openxmlformats.org/officeDocument/2006/relationships/image" Target="../media/image22.png"/><Relationship Id="rId29" Type="http://schemas.openxmlformats.org/officeDocument/2006/relationships/image" Target="../media/image35.png"/><Relationship Id="rId1" Type="http://schemas.openxmlformats.org/officeDocument/2006/relationships/slideLayout" Target="../slideLayouts/slideLayout5.xml"/><Relationship Id="rId6" Type="http://schemas.openxmlformats.org/officeDocument/2006/relationships/image" Target="../media/image12.png"/><Relationship Id="rId11" Type="http://schemas.openxmlformats.org/officeDocument/2006/relationships/image" Target="../media/image17.png"/><Relationship Id="rId24" Type="http://schemas.openxmlformats.org/officeDocument/2006/relationships/image" Target="../media/image30.png"/><Relationship Id="rId32" Type="http://schemas.openxmlformats.org/officeDocument/2006/relationships/image" Target="../media/image38.png"/><Relationship Id="rId37" Type="http://schemas.openxmlformats.org/officeDocument/2006/relationships/image" Target="../media/image43.png"/><Relationship Id="rId40" Type="http://schemas.openxmlformats.org/officeDocument/2006/relationships/image" Target="../media/image46.png"/><Relationship Id="rId45" Type="http://schemas.openxmlformats.org/officeDocument/2006/relationships/image" Target="../media/image51.png"/><Relationship Id="rId5" Type="http://schemas.openxmlformats.org/officeDocument/2006/relationships/image" Target="../media/image11.png"/><Relationship Id="rId15" Type="http://schemas.openxmlformats.org/officeDocument/2006/relationships/image" Target="../media/image21.png"/><Relationship Id="rId23" Type="http://schemas.openxmlformats.org/officeDocument/2006/relationships/image" Target="../media/image29.png"/><Relationship Id="rId28" Type="http://schemas.openxmlformats.org/officeDocument/2006/relationships/image" Target="../media/image34.png"/><Relationship Id="rId36" Type="http://schemas.openxmlformats.org/officeDocument/2006/relationships/image" Target="../media/image42.png"/><Relationship Id="rId10" Type="http://schemas.openxmlformats.org/officeDocument/2006/relationships/image" Target="../media/image16.png"/><Relationship Id="rId19" Type="http://schemas.openxmlformats.org/officeDocument/2006/relationships/image" Target="../media/image25.png"/><Relationship Id="rId31" Type="http://schemas.openxmlformats.org/officeDocument/2006/relationships/image" Target="../media/image37.png"/><Relationship Id="rId44" Type="http://schemas.openxmlformats.org/officeDocument/2006/relationships/image" Target="../media/image50.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 Id="rId22" Type="http://schemas.openxmlformats.org/officeDocument/2006/relationships/image" Target="../media/image28.png"/><Relationship Id="rId27" Type="http://schemas.openxmlformats.org/officeDocument/2006/relationships/image" Target="../media/image33.png"/><Relationship Id="rId30" Type="http://schemas.openxmlformats.org/officeDocument/2006/relationships/image" Target="../media/image36.png"/><Relationship Id="rId35" Type="http://schemas.openxmlformats.org/officeDocument/2006/relationships/image" Target="../media/image41.png"/><Relationship Id="rId43" Type="http://schemas.openxmlformats.org/officeDocument/2006/relationships/image" Target="../media/image49.png"/><Relationship Id="rId8" Type="http://schemas.openxmlformats.org/officeDocument/2006/relationships/image" Target="../media/image14.png"/><Relationship Id="rId3" Type="http://schemas.openxmlformats.org/officeDocument/2006/relationships/image" Target="../media/image9.png"/><Relationship Id="rId12" Type="http://schemas.openxmlformats.org/officeDocument/2006/relationships/image" Target="../media/image18.png"/><Relationship Id="rId17" Type="http://schemas.openxmlformats.org/officeDocument/2006/relationships/image" Target="../media/image23.png"/><Relationship Id="rId25" Type="http://schemas.openxmlformats.org/officeDocument/2006/relationships/image" Target="../media/image31.png"/><Relationship Id="rId33" Type="http://schemas.openxmlformats.org/officeDocument/2006/relationships/image" Target="../media/image39.png"/><Relationship Id="rId38" Type="http://schemas.openxmlformats.org/officeDocument/2006/relationships/image" Target="../media/image44.png"/><Relationship Id="rId20" Type="http://schemas.openxmlformats.org/officeDocument/2006/relationships/image" Target="../media/image26.png"/><Relationship Id="rId41" Type="http://schemas.openxmlformats.org/officeDocument/2006/relationships/image" Target="../media/image4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hteck 25">
            <a:extLst>
              <a:ext uri="{FF2B5EF4-FFF2-40B4-BE49-F238E27FC236}">
                <a16:creationId xmlns:a16="http://schemas.microsoft.com/office/drawing/2014/main" id="{20024506-F5D2-67FD-E6FE-14AB6783AEEF}"/>
              </a:ext>
            </a:extLst>
          </p:cNvPr>
          <p:cNvSpPr>
            <a:spLocks noGrp="1" noRot="1" noMove="1" noResize="1" noEditPoints="1" noAdjustHandles="1" noChangeArrowheads="1" noChangeShapeType="1"/>
          </p:cNvSpPr>
          <p:nvPr/>
        </p:nvSpPr>
        <p:spPr>
          <a:xfrm>
            <a:off x="3595911" y="5446800"/>
            <a:ext cx="2574634" cy="3502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80000" rIns="180000" bIns="45720" rtlCol="0" anchor="t"/>
          <a:lstStyle/>
          <a:p>
            <a:r>
              <a:rPr lang="de-DE" sz="1600" dirty="0">
                <a:solidFill>
                  <a:schemeClr val="tx1"/>
                </a:solidFill>
                <a:latin typeface="helvetica"/>
                <a:ea typeface="Inter" panose="020B0502030000000004" pitchFamily="34" charset="0"/>
                <a:cs typeface="Inter" panose="020B0502030000000004" pitchFamily="34" charset="0"/>
              </a:rPr>
              <a:t>Preis- Kaleidoskop, Statistisches Bundesamt</a:t>
            </a:r>
          </a:p>
          <a:p>
            <a:endParaRPr lang="de-DE" sz="1600"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hlinkClick r:id="rId2" invalidUrl="http://">
                <a:extLst>
                  <a:ext uri="{A12FA001-AC4F-418D-AE19-62706E023703}">
                    <ahyp:hlinkClr xmlns:ahyp="http://schemas.microsoft.com/office/drawing/2018/hyperlinkcolor" val="tx"/>
                  </a:ext>
                </a:extLst>
              </a:hlinkClick>
            </a:endParaRPr>
          </a:p>
          <a:p>
            <a:r>
              <a:rPr lang="de-DE" sz="1200" dirty="0">
                <a:solidFill>
                  <a:schemeClr val="tx1"/>
                </a:solidFill>
                <a:latin typeface="helvetica"/>
                <a:ea typeface="Inter" panose="020B0502030000000004" pitchFamily="34" charset="0"/>
                <a:cs typeface="Inter" panose="020B0502030000000004" pitchFamily="34" charset="0"/>
              </a:rPr>
              <a:t>https://bit.ly/2SoqWZT</a:t>
            </a:r>
          </a:p>
        </p:txBody>
      </p:sp>
      <p:sp>
        <p:nvSpPr>
          <p:cNvPr id="27" name="Rechteck 26">
            <a:extLst>
              <a:ext uri="{FF2B5EF4-FFF2-40B4-BE49-F238E27FC236}">
                <a16:creationId xmlns:a16="http://schemas.microsoft.com/office/drawing/2014/main" id="{D8FB7077-078A-E03C-90BB-82C0F79D6508}"/>
              </a:ext>
            </a:extLst>
          </p:cNvPr>
          <p:cNvSpPr>
            <a:spLocks noGrp="1" noRot="1" noMove="1" noResize="1" noEditPoints="1" noAdjustHandles="1" noChangeArrowheads="1" noChangeShapeType="1"/>
          </p:cNvSpPr>
          <p:nvPr/>
        </p:nvSpPr>
        <p:spPr>
          <a:xfrm>
            <a:off x="672755" y="5446800"/>
            <a:ext cx="2589336" cy="3502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tIns="180000" rIns="180000" bIns="45720" rtlCol="0" anchor="t"/>
          <a:lstStyle/>
          <a:p>
            <a:r>
              <a:rPr lang="de-DE" sz="1600" dirty="0">
                <a:solidFill>
                  <a:schemeClr val="tx1"/>
                </a:solidFill>
                <a:latin typeface="helvetica"/>
                <a:ea typeface="Inter" panose="020B0502030000000004" pitchFamily="34" charset="0"/>
                <a:cs typeface="Inter" panose="020B0502030000000004" pitchFamily="34" charset="0"/>
              </a:rPr>
              <a:t>Themenseite zur Inflation, Statistisches Bundesamt</a:t>
            </a:r>
          </a:p>
          <a:p>
            <a:endParaRPr lang="de-DE" sz="1600"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endParaRPr>
          </a:p>
          <a:p>
            <a:endParaRPr lang="de-DE" sz="1600" dirty="0">
              <a:solidFill>
                <a:schemeClr val="tx1"/>
              </a:solidFill>
              <a:latin typeface="helvetica"/>
              <a:ea typeface="Inter" panose="020B0502030000000004" pitchFamily="34" charset="0"/>
              <a:cs typeface="Inter" panose="020B0502030000000004" pitchFamily="34" charset="0"/>
              <a:hlinkClick r:id="rId3" invalidUrl="http://">
                <a:extLst>
                  <a:ext uri="{A12FA001-AC4F-418D-AE19-62706E023703}">
                    <ahyp:hlinkClr xmlns:ahyp="http://schemas.microsoft.com/office/drawing/2018/hyperlinkcolor" val="tx"/>
                  </a:ext>
                </a:extLst>
              </a:hlinkClick>
            </a:endParaRPr>
          </a:p>
          <a:p>
            <a:r>
              <a:rPr lang="de-DE" sz="1200" dirty="0">
                <a:solidFill>
                  <a:schemeClr val="tx1"/>
                </a:solidFill>
                <a:latin typeface="helvetica"/>
                <a:ea typeface="Inter" panose="020B0502030000000004" pitchFamily="34" charset="0"/>
                <a:cs typeface="Inter" panose="020B0502030000000004" pitchFamily="34" charset="0"/>
              </a:rPr>
              <a:t>https://bit.ly/3qfO93o</a:t>
            </a:r>
          </a:p>
        </p:txBody>
      </p:sp>
      <p:grpSp>
        <p:nvGrpSpPr>
          <p:cNvPr id="15" name="Gruppieren 14">
            <a:extLst>
              <a:ext uri="{FF2B5EF4-FFF2-40B4-BE49-F238E27FC236}">
                <a16:creationId xmlns:a16="http://schemas.microsoft.com/office/drawing/2014/main" id="{E603CE79-E13C-B03E-44D6-10696BE26F2F}"/>
              </a:ext>
            </a:extLst>
          </p:cNvPr>
          <p:cNvGrpSpPr>
            <a:grpSpLocks noGrp="1" noUngrp="1" noRot="1" noMove="1" noResize="1"/>
          </p:cNvGrpSpPr>
          <p:nvPr/>
        </p:nvGrpSpPr>
        <p:grpSpPr>
          <a:xfrm>
            <a:off x="663944" y="822719"/>
            <a:ext cx="5528524" cy="3574345"/>
            <a:chOff x="663944" y="822719"/>
            <a:chExt cx="5528524" cy="3574345"/>
          </a:xfrm>
        </p:grpSpPr>
        <p:sp>
          <p:nvSpPr>
            <p:cNvPr id="22" name="Rechteck 21">
              <a:extLst>
                <a:ext uri="{FF2B5EF4-FFF2-40B4-BE49-F238E27FC236}">
                  <a16:creationId xmlns:a16="http://schemas.microsoft.com/office/drawing/2014/main" id="{1105B80B-C3A2-E48D-21D1-DE56F77461FA}"/>
                </a:ext>
              </a:extLst>
            </p:cNvPr>
            <p:cNvSpPr>
              <a:spLocks noGrp="1" noRot="1" noMove="1" noResize="1" noEditPoints="1" noAdjustHandles="1" noChangeArrowheads="1" noChangeShapeType="1"/>
            </p:cNvSpPr>
            <p:nvPr/>
          </p:nvSpPr>
          <p:spPr>
            <a:xfrm>
              <a:off x="663944" y="990600"/>
              <a:ext cx="5513950" cy="3406464"/>
            </a:xfrm>
            <a:prstGeom prst="rect">
              <a:avLst/>
            </a:prstGeom>
            <a:solidFill>
              <a:schemeClr val="accent4"/>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r>
                <a:rPr lang="de-DE" sz="1600" b="1" dirty="0">
                  <a:solidFill>
                    <a:schemeClr val="tx1"/>
                  </a:solidFill>
                  <a:latin typeface="helvetica"/>
                  <a:ea typeface="Inter" panose="020B0502030000000004" pitchFamily="34" charset="0"/>
                  <a:cs typeface="Inter" panose="020B0502030000000004" pitchFamily="34" charset="0"/>
                </a:rPr>
                <a:t>Zeit für Teamarbeit:</a:t>
              </a:r>
            </a:p>
            <a:p>
              <a:r>
                <a:rPr lang="de-DE" sz="1600" b="1" dirty="0">
                  <a:solidFill>
                    <a:schemeClr val="tx1"/>
                  </a:solidFill>
                  <a:latin typeface="helvetica"/>
                  <a:ea typeface="Inter" panose="020B0502030000000004" pitchFamily="34" charset="0"/>
                  <a:cs typeface="Inter" panose="020B0502030000000004" pitchFamily="34" charset="0"/>
                </a:rPr>
                <a:t>Aktuelle Preisentwicklung</a:t>
              </a:r>
            </a:p>
            <a:p>
              <a:endParaRPr lang="de-DE" sz="1600" dirty="0">
                <a:solidFill>
                  <a:schemeClr val="tx1"/>
                </a:solidFill>
                <a:latin typeface="helvetica"/>
                <a:ea typeface="Inter" panose="020B0502030000000004" pitchFamily="34" charset="0"/>
                <a:cs typeface="Inter" panose="020B0502030000000004" pitchFamily="34" charset="0"/>
              </a:endParaRPr>
            </a:p>
            <a:p>
              <a:r>
                <a:rPr lang="de-DE" sz="1600" dirty="0">
                  <a:solidFill>
                    <a:schemeClr val="tx1"/>
                  </a:solidFill>
                  <a:latin typeface="helvetica"/>
                  <a:ea typeface="Inter" panose="020B0502030000000004" pitchFamily="34" charset="0"/>
                  <a:cs typeface="Inter" panose="020B0502030000000004" pitchFamily="34" charset="0"/>
                </a:rPr>
                <a:t>1. Lest den Text im Anhang durch.</a:t>
              </a:r>
              <a:br>
                <a:rPr lang="de-DE" sz="1600" dirty="0">
                  <a:solidFill>
                    <a:schemeClr val="tx1"/>
                  </a:solidFill>
                  <a:latin typeface="helvetica"/>
                  <a:ea typeface="Inter" panose="020B0502030000000004" pitchFamily="34" charset="0"/>
                  <a:cs typeface="Inter" panose="020B0502030000000004" pitchFamily="34" charset="0"/>
                </a:rPr>
              </a:br>
              <a:r>
                <a:rPr lang="de-DE" sz="1600" dirty="0">
                  <a:solidFill>
                    <a:schemeClr val="tx1"/>
                  </a:solidFill>
                  <a:latin typeface="helvetica"/>
                  <a:ea typeface="Inter" panose="020B0502030000000004" pitchFamily="34" charset="0"/>
                  <a:cs typeface="Inter" panose="020B0502030000000004" pitchFamily="34" charset="0"/>
                </a:rPr>
                <a:t>Markiert wichtige Begriffe und notiert</a:t>
              </a:r>
              <a:br>
                <a:rPr lang="de-DE" sz="1600" dirty="0">
                  <a:solidFill>
                    <a:schemeClr val="tx1"/>
                  </a:solidFill>
                  <a:latin typeface="helvetica"/>
                  <a:ea typeface="Inter" panose="020B0502030000000004" pitchFamily="34" charset="0"/>
                  <a:cs typeface="Inter" panose="020B0502030000000004" pitchFamily="34" charset="0"/>
                </a:rPr>
              </a:br>
              <a:r>
                <a:rPr lang="de-DE" sz="1600" dirty="0">
                  <a:solidFill>
                    <a:schemeClr val="tx1"/>
                  </a:solidFill>
                  <a:latin typeface="helvetica"/>
                  <a:ea typeface="Inter" panose="020B0502030000000004" pitchFamily="34" charset="0"/>
                  <a:cs typeface="Inter" panose="020B0502030000000004" pitchFamily="34" charset="0"/>
                </a:rPr>
                <a:t>Fragen, die ihr mit der Klasse klären wollt.</a:t>
              </a:r>
            </a:p>
            <a:p>
              <a:endParaRPr lang="de-DE" sz="1600" dirty="0">
                <a:solidFill>
                  <a:schemeClr val="tx1"/>
                </a:solidFill>
                <a:latin typeface="helvetica"/>
                <a:ea typeface="Inter" panose="020B0502030000000004" pitchFamily="34" charset="0"/>
                <a:cs typeface="Inter" panose="020B0502030000000004" pitchFamily="34" charset="0"/>
              </a:endParaRPr>
            </a:p>
            <a:p>
              <a:r>
                <a:rPr lang="de-DE" sz="1600" dirty="0">
                  <a:solidFill>
                    <a:schemeClr val="tx1"/>
                  </a:solidFill>
                  <a:latin typeface="helvetica"/>
                  <a:ea typeface="Inter" panose="020B0502030000000004" pitchFamily="34" charset="0"/>
                  <a:cs typeface="Inter" panose="020B0502030000000004" pitchFamily="34" charset="0"/>
                </a:rPr>
                <a:t>2. Ermittelt die wichtigsten Zahlen zur Inflation. Wie haben sich die Preise in Deutschland zuletzt geändert? Welche </a:t>
              </a:r>
              <a:r>
                <a:rPr lang="de-DE" sz="1600" b="1" u="sng" dirty="0">
                  <a:solidFill>
                    <a:schemeClr val="tx1"/>
                  </a:solidFill>
                  <a:latin typeface="helvetica"/>
                  <a:ea typeface="Inter" panose="020B0502030000000004" pitchFamily="34" charset="0"/>
                  <a:cs typeface="Inter" panose="020B0502030000000004" pitchFamily="34" charset="0"/>
                </a:rPr>
                <a:t>einzelnen</a:t>
              </a:r>
              <a:r>
                <a:rPr lang="de-DE" sz="1600" dirty="0">
                  <a:solidFill>
                    <a:schemeClr val="tx1"/>
                  </a:solidFill>
                  <a:latin typeface="helvetica"/>
                  <a:ea typeface="Inter" panose="020B0502030000000004" pitchFamily="34" charset="0"/>
                  <a:cs typeface="Inter" panose="020B0502030000000004" pitchFamily="34" charset="0"/>
                </a:rPr>
                <a:t> Waren und Dienstleistungen wurden teurer, welche billiger? Notiert eure Ergebnisse auf Seite 2 dieses Arbeitsblattes.</a:t>
              </a:r>
              <a:endParaRPr lang="de-DE" sz="1600" b="1" dirty="0">
                <a:solidFill>
                  <a:schemeClr val="tx1"/>
                </a:solidFill>
                <a:latin typeface="helvetica"/>
                <a:ea typeface="Inter" panose="020B0502030000000004" pitchFamily="34" charset="0"/>
                <a:cs typeface="Inter" panose="020B0502030000000004" pitchFamily="34" charset="0"/>
              </a:endParaRPr>
            </a:p>
          </p:txBody>
        </p:sp>
        <p:sp>
          <p:nvSpPr>
            <p:cNvPr id="10" name="Freihandform: Form 9">
              <a:extLst>
                <a:ext uri="{FF2B5EF4-FFF2-40B4-BE49-F238E27FC236}">
                  <a16:creationId xmlns:a16="http://schemas.microsoft.com/office/drawing/2014/main" id="{C7E09CBE-40AF-1683-0107-8ACC9AB04788}"/>
                </a:ext>
              </a:extLst>
            </p:cNvPr>
            <p:cNvSpPr>
              <a:spLocks noGrp="1" noRot="1" noMove="1" noResize="1" noEditPoints="1" noAdjustHandles="1" noChangeArrowheads="1" noChangeShapeType="1"/>
            </p:cNvSpPr>
            <p:nvPr/>
          </p:nvSpPr>
          <p:spPr>
            <a:xfrm rot="10800000" flipH="1">
              <a:off x="4163626" y="977896"/>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4650DF"/>
            </a:solidFill>
            <a:ln>
              <a:solidFill>
                <a:srgbClr val="4650DF"/>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2800" b="1">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21" name="Grafik 20">
              <a:extLst>
                <a:ext uri="{FF2B5EF4-FFF2-40B4-BE49-F238E27FC236}">
                  <a16:creationId xmlns:a16="http://schemas.microsoft.com/office/drawing/2014/main" id="{E24DF027-06D4-12AD-86D0-AF3D043D364F}"/>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4595897" y="822719"/>
              <a:ext cx="1488823" cy="1636039"/>
            </a:xfrm>
            <a:prstGeom prst="rect">
              <a:avLst/>
            </a:prstGeom>
          </p:spPr>
        </p:pic>
      </p:grpSp>
    </p:spTree>
    <p:extLst>
      <p:ext uri="{BB962C8B-B14F-4D97-AF65-F5344CB8AC3E}">
        <p14:creationId xmlns:p14="http://schemas.microsoft.com/office/powerpoint/2010/main" val="2597464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DBF59418-E35D-A954-3C8A-723E8AA5A1EB}"/>
              </a:ext>
            </a:extLst>
          </p:cNvPr>
          <p:cNvSpPr>
            <a:spLocks noGrp="1" noRot="1" noMove="1" noResize="1" noEditPoints="1" noAdjustHandles="1" noChangeArrowheads="1" noChangeShapeType="1"/>
          </p:cNvSpPr>
          <p:nvPr/>
        </p:nvSpPr>
        <p:spPr>
          <a:xfrm>
            <a:off x="660898" y="8424333"/>
            <a:ext cx="5513950" cy="97823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Im gesamten </a:t>
            </a:r>
            <a:r>
              <a:rPr kumimoji="0" lang="de-DE" sz="1600" b="1"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Euroraum</a:t>
            </a: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 lag die Inflationsrate zuletzt bei ______ % pro Jahr. </a:t>
            </a:r>
          </a:p>
        </p:txBody>
      </p:sp>
      <p:sp>
        <p:nvSpPr>
          <p:cNvPr id="21" name="Rechteck 20">
            <a:extLst>
              <a:ext uri="{FF2B5EF4-FFF2-40B4-BE49-F238E27FC236}">
                <a16:creationId xmlns:a16="http://schemas.microsoft.com/office/drawing/2014/main" id="{B6F64294-7CFB-F150-6776-B056C3CA37A4}"/>
              </a:ext>
            </a:extLst>
          </p:cNvPr>
          <p:cNvSpPr>
            <a:spLocks noGrp="1" noRot="1" noMove="1" noResize="1" noEditPoints="1" noAdjustHandles="1" noChangeArrowheads="1" noChangeShapeType="1"/>
          </p:cNvSpPr>
          <p:nvPr/>
        </p:nvSpPr>
        <p:spPr>
          <a:xfrm>
            <a:off x="660898" y="4080929"/>
            <a:ext cx="5513950" cy="167901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Am </a:t>
            </a:r>
            <a:r>
              <a:rPr kumimoji="0" lang="de-DE" sz="1600" b="1"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wenigsten gestiegen </a:t>
            </a: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bzw. sogar </a:t>
            </a:r>
            <a:r>
              <a:rPr kumimoji="0" lang="de-DE" sz="1600" b="1"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gesunken</a:t>
            </a: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 sind die Preise für</a:t>
            </a:r>
            <a:b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b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__________________________ ( ______ %),</a:t>
            </a:r>
            <a:b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b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__________________________ ( ______ %) und</a:t>
            </a:r>
            <a:b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b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__________________________ ( ______ %). </a:t>
            </a:r>
          </a:p>
        </p:txBody>
      </p:sp>
      <p:sp>
        <p:nvSpPr>
          <p:cNvPr id="22" name="Rechteck 21">
            <a:extLst>
              <a:ext uri="{FF2B5EF4-FFF2-40B4-BE49-F238E27FC236}">
                <a16:creationId xmlns:a16="http://schemas.microsoft.com/office/drawing/2014/main" id="{4B51F8E5-D8F2-7F9D-4491-536F90CE4485}"/>
              </a:ext>
            </a:extLst>
          </p:cNvPr>
          <p:cNvSpPr>
            <a:spLocks noGrp="1" noRot="1" noMove="1" noResize="1" noEditPoints="1" noAdjustHandles="1" noChangeArrowheads="1" noChangeShapeType="1"/>
          </p:cNvSpPr>
          <p:nvPr/>
        </p:nvSpPr>
        <p:spPr>
          <a:xfrm>
            <a:off x="660898" y="2232263"/>
            <a:ext cx="5513950" cy="167901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normAutofit/>
          </a:bodyPr>
          <a:lstStyle/>
          <a:p>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Am </a:t>
            </a:r>
            <a:r>
              <a:rPr lang="de-DE" sz="1600" b="1" dirty="0">
                <a:solidFill>
                  <a:schemeClr val="tx1"/>
                </a:solidFill>
                <a:latin typeface="helvetica" panose="020B0604020202020204" pitchFamily="34" charset="0"/>
                <a:ea typeface="Inter" panose="020B0502030000000004" pitchFamily="34" charset="0"/>
                <a:cs typeface="helvetica" panose="020B0604020202020204" pitchFamily="34" charset="0"/>
              </a:rPr>
              <a:t>stärksten</a:t>
            </a:r>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 gestiegen sind die Preise für </a:t>
            </a:r>
            <a:b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a:t>
            </a:r>
            <a:b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und</a:t>
            </a:r>
            <a:b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a:t>
            </a:r>
          </a:p>
        </p:txBody>
      </p:sp>
      <p:sp>
        <p:nvSpPr>
          <p:cNvPr id="23" name="Rechteck 22">
            <a:extLst>
              <a:ext uri="{FF2B5EF4-FFF2-40B4-BE49-F238E27FC236}">
                <a16:creationId xmlns:a16="http://schemas.microsoft.com/office/drawing/2014/main" id="{83E7BD1E-7A9A-BE68-784E-05521A8F2BC6}"/>
              </a:ext>
            </a:extLst>
          </p:cNvPr>
          <p:cNvSpPr>
            <a:spLocks noGrp="1" noRot="1" noMove="1" noResize="1" noEditPoints="1" noAdjustHandles="1" noChangeArrowheads="1" noChangeShapeType="1"/>
          </p:cNvSpPr>
          <p:nvPr/>
        </p:nvSpPr>
        <p:spPr>
          <a:xfrm>
            <a:off x="660898" y="990600"/>
            <a:ext cx="5513950" cy="1072011"/>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Im Monat _____________ lag die </a:t>
            </a:r>
            <a:r>
              <a:rPr kumimoji="0" lang="de-DE" sz="1600" b="1"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Inflationsrate in Deutschland</a:t>
            </a: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 bei ______ % pro Jahr. </a:t>
            </a:r>
          </a:p>
        </p:txBody>
      </p:sp>
    </p:spTree>
    <p:extLst>
      <p:ext uri="{BB962C8B-B14F-4D97-AF65-F5344CB8AC3E}">
        <p14:creationId xmlns:p14="http://schemas.microsoft.com/office/powerpoint/2010/main" val="531890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hteck 25">
            <a:extLst>
              <a:ext uri="{FF2B5EF4-FFF2-40B4-BE49-F238E27FC236}">
                <a16:creationId xmlns:a16="http://schemas.microsoft.com/office/drawing/2014/main" id="{20024506-F5D2-67FD-E6FE-14AB6783AEEF}"/>
              </a:ext>
            </a:extLst>
          </p:cNvPr>
          <p:cNvSpPr>
            <a:spLocks noGrp="1" noRot="1" noMove="1" noResize="1" noEditPoints="1" noAdjustHandles="1" noChangeArrowheads="1" noChangeShapeType="1"/>
          </p:cNvSpPr>
          <p:nvPr/>
        </p:nvSpPr>
        <p:spPr>
          <a:xfrm>
            <a:off x="2531303" y="5446912"/>
            <a:ext cx="1945317" cy="3502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rtlCol="0" anchor="t"/>
          <a:lstStyle/>
          <a:p>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Preis- Kaleidoskop, Statistisches Bundesamt</a:t>
            </a: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hlinkClick r:id="rId2">
                <a:extLst>
                  <a:ext uri="{A12FA001-AC4F-418D-AE19-62706E023703}">
                    <ahyp:hlinkClr xmlns:ahyp="http://schemas.microsoft.com/office/drawing/2018/hyperlinkcolor" val="tx"/>
                  </a:ext>
                </a:extLst>
              </a:hlinkClick>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https://bit.ly/2SoqWZT</a:t>
            </a:r>
          </a:p>
        </p:txBody>
      </p:sp>
      <p:sp>
        <p:nvSpPr>
          <p:cNvPr id="27" name="Rechteck 26">
            <a:extLst>
              <a:ext uri="{FF2B5EF4-FFF2-40B4-BE49-F238E27FC236}">
                <a16:creationId xmlns:a16="http://schemas.microsoft.com/office/drawing/2014/main" id="{D8FB7077-078A-E03C-90BB-82C0F79D6508}"/>
              </a:ext>
            </a:extLst>
          </p:cNvPr>
          <p:cNvSpPr>
            <a:spLocks noGrp="1" noRot="1" noMove="1" noResize="1" noEditPoints="1" noAdjustHandles="1" noChangeArrowheads="1" noChangeShapeType="1"/>
          </p:cNvSpPr>
          <p:nvPr/>
        </p:nvSpPr>
        <p:spPr>
          <a:xfrm>
            <a:off x="672754" y="5446911"/>
            <a:ext cx="1945318" cy="3502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rtlCol="0" anchor="t"/>
          <a:lstStyle/>
          <a:p>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Themenseite zur Inflation, Statistisches Bundesamt</a:t>
            </a: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 </a:t>
            </a: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hlinkClick r:id="rId3">
                <a:extLst>
                  <a:ext uri="{A12FA001-AC4F-418D-AE19-62706E023703}">
                    <ahyp:hlinkClr xmlns:ahyp="http://schemas.microsoft.com/office/drawing/2018/hyperlinkcolor" val="tx"/>
                  </a:ext>
                </a:extLst>
              </a:hlinkClick>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https://bit.ly/3qfO93o</a:t>
            </a:r>
          </a:p>
        </p:txBody>
      </p:sp>
      <p:sp>
        <p:nvSpPr>
          <p:cNvPr id="28" name="Rechteck 27">
            <a:extLst>
              <a:ext uri="{FF2B5EF4-FFF2-40B4-BE49-F238E27FC236}">
                <a16:creationId xmlns:a16="http://schemas.microsoft.com/office/drawing/2014/main" id="{672982AA-3F7A-9090-681F-755FC6034D73}"/>
              </a:ext>
            </a:extLst>
          </p:cNvPr>
          <p:cNvSpPr>
            <a:spLocks noGrp="1" noRot="1" noMove="1" noResize="1" noEditPoints="1" noAdjustHandles="1" noChangeArrowheads="1" noChangeShapeType="1"/>
          </p:cNvSpPr>
          <p:nvPr/>
        </p:nvSpPr>
        <p:spPr>
          <a:xfrm>
            <a:off x="4389853" y="5446911"/>
            <a:ext cx="1839240" cy="35025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rtlCol="0" anchor="t"/>
          <a:lstStyle/>
          <a:p>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Meldungen zur Inflation im Euroraum, Eurostat</a:t>
            </a: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hlinkClick r:id="rId4">
                <a:extLst>
                  <a:ext uri="{A12FA001-AC4F-418D-AE19-62706E023703}">
                    <ahyp:hlinkClr xmlns:ahyp="http://schemas.microsoft.com/office/drawing/2018/hyperlinkcolor" val="tx"/>
                  </a:ext>
                </a:extLst>
              </a:hlinkClick>
            </a:endParaRPr>
          </a:p>
          <a:p>
            <a:r>
              <a:rPr lang="de-DE" sz="1200" dirty="0">
                <a:solidFill>
                  <a:schemeClr val="tx1"/>
                </a:solidFill>
                <a:latin typeface="helvetica" panose="020B0604020202020204" pitchFamily="34" charset="0"/>
                <a:ea typeface="Inter" panose="020B0502030000000004" pitchFamily="34" charset="0"/>
                <a:cs typeface="helvetica" panose="020B0604020202020204" pitchFamily="34" charset="0"/>
              </a:rPr>
              <a:t>https://bit.ly/3KUklTl</a:t>
            </a:r>
          </a:p>
        </p:txBody>
      </p:sp>
      <p:grpSp>
        <p:nvGrpSpPr>
          <p:cNvPr id="12" name="Gruppieren 11">
            <a:extLst>
              <a:ext uri="{FF2B5EF4-FFF2-40B4-BE49-F238E27FC236}">
                <a16:creationId xmlns:a16="http://schemas.microsoft.com/office/drawing/2014/main" id="{5DAEA856-CC91-90E7-07F5-D7821FDCB79D}"/>
              </a:ext>
            </a:extLst>
          </p:cNvPr>
          <p:cNvGrpSpPr>
            <a:grpSpLocks noGrp="1" noUngrp="1" noRot="1" noMove="1" noResize="1"/>
          </p:cNvGrpSpPr>
          <p:nvPr/>
        </p:nvGrpSpPr>
        <p:grpSpPr>
          <a:xfrm>
            <a:off x="663944" y="822719"/>
            <a:ext cx="5528524" cy="3574345"/>
            <a:chOff x="663944" y="822719"/>
            <a:chExt cx="5528524" cy="3574345"/>
          </a:xfrm>
        </p:grpSpPr>
        <p:sp>
          <p:nvSpPr>
            <p:cNvPr id="4" name="Rechteck 3">
              <a:extLst>
                <a:ext uri="{FF2B5EF4-FFF2-40B4-BE49-F238E27FC236}">
                  <a16:creationId xmlns:a16="http://schemas.microsoft.com/office/drawing/2014/main" id="{87CB7032-300F-1449-B929-E7D4EA59A866}"/>
                </a:ext>
              </a:extLst>
            </p:cNvPr>
            <p:cNvSpPr>
              <a:spLocks noGrp="1" noRot="1" noMove="1" noResize="1" noEditPoints="1" noAdjustHandles="1" noChangeArrowheads="1" noChangeShapeType="1"/>
            </p:cNvSpPr>
            <p:nvPr/>
          </p:nvSpPr>
          <p:spPr>
            <a:xfrm>
              <a:off x="663944" y="990600"/>
              <a:ext cx="5513950" cy="3406464"/>
            </a:xfrm>
            <a:prstGeom prst="rect">
              <a:avLst/>
            </a:prstGeom>
            <a:solidFill>
              <a:schemeClr val="accent4"/>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r>
                <a:rPr lang="de-DE" sz="1600" b="1" dirty="0">
                  <a:solidFill>
                    <a:schemeClr val="tx1"/>
                  </a:solidFill>
                  <a:latin typeface="helvetica" panose="020B0604020202020204" pitchFamily="34" charset="0"/>
                  <a:ea typeface="Inter" panose="020B0502030000000004" pitchFamily="34" charset="0"/>
                  <a:cs typeface="helvetica" panose="020B0604020202020204" pitchFamily="34" charset="0"/>
                </a:rPr>
                <a:t>Zeit für Teamarbeit:</a:t>
              </a:r>
            </a:p>
            <a:p>
              <a:r>
                <a:rPr lang="de-DE" sz="1600" b="1" dirty="0">
                  <a:solidFill>
                    <a:schemeClr val="tx1"/>
                  </a:solidFill>
                  <a:latin typeface="helvetica" panose="020B0604020202020204" pitchFamily="34" charset="0"/>
                  <a:ea typeface="Inter" panose="020B0502030000000004" pitchFamily="34" charset="0"/>
                  <a:cs typeface="helvetica" panose="020B0604020202020204" pitchFamily="34" charset="0"/>
                </a:rPr>
                <a:t>Aktuelle Preisentwicklung</a:t>
              </a: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600" dirty="0">
                  <a:solidFill>
                    <a:schemeClr val="tx1"/>
                  </a:solidFill>
                  <a:latin typeface="helvetica"/>
                  <a:ea typeface="Inter" panose="020B0502030000000004" pitchFamily="34" charset="0"/>
                  <a:cs typeface="Inter" panose="020B0502030000000004" pitchFamily="34" charset="0"/>
                </a:rPr>
                <a:t>1. Lest den Text im Anhang durch.</a:t>
              </a:r>
              <a:br>
                <a:rPr lang="de-DE" sz="1600" dirty="0">
                  <a:solidFill>
                    <a:schemeClr val="tx1"/>
                  </a:solidFill>
                  <a:latin typeface="helvetica"/>
                  <a:ea typeface="Inter" panose="020B0502030000000004" pitchFamily="34" charset="0"/>
                  <a:cs typeface="Inter" panose="020B0502030000000004" pitchFamily="34" charset="0"/>
                </a:rPr>
              </a:br>
              <a:r>
                <a:rPr lang="de-DE" sz="1600" dirty="0">
                  <a:solidFill>
                    <a:schemeClr val="tx1"/>
                  </a:solidFill>
                  <a:latin typeface="helvetica"/>
                  <a:ea typeface="Inter" panose="020B0502030000000004" pitchFamily="34" charset="0"/>
                  <a:cs typeface="Inter" panose="020B0502030000000004" pitchFamily="34" charset="0"/>
                </a:rPr>
                <a:t>Markiert wichtige Begriffe und notiert</a:t>
              </a:r>
              <a:br>
                <a:rPr lang="de-DE" sz="1600" dirty="0">
                  <a:solidFill>
                    <a:schemeClr val="tx1"/>
                  </a:solidFill>
                  <a:latin typeface="helvetica"/>
                  <a:ea typeface="Inter" panose="020B0502030000000004" pitchFamily="34" charset="0"/>
                  <a:cs typeface="Inter" panose="020B0502030000000004" pitchFamily="34" charset="0"/>
                </a:rPr>
              </a:br>
              <a:r>
                <a:rPr lang="de-DE" sz="1600" dirty="0">
                  <a:solidFill>
                    <a:schemeClr val="tx1"/>
                  </a:solidFill>
                  <a:latin typeface="helvetica"/>
                  <a:ea typeface="Inter" panose="020B0502030000000004" pitchFamily="34" charset="0"/>
                  <a:cs typeface="Inter" panose="020B0502030000000004" pitchFamily="34" charset="0"/>
                </a:rPr>
                <a:t>Fragen, die ihr mit der Klasse klären wollt.</a:t>
              </a:r>
            </a:p>
            <a:p>
              <a:endParaRPr lang="de-DE" sz="1600" dirty="0">
                <a:solidFill>
                  <a:schemeClr val="tx1"/>
                </a:solidFill>
                <a:latin typeface="helvetica"/>
                <a:ea typeface="Inter" panose="020B0502030000000004" pitchFamily="34" charset="0"/>
                <a:cs typeface="Inter" panose="020B0502030000000004" pitchFamily="34" charset="0"/>
              </a:endParaRPr>
            </a:p>
            <a:p>
              <a:r>
                <a:rPr lang="de-DE" sz="1600" dirty="0">
                  <a:solidFill>
                    <a:schemeClr val="tx1"/>
                  </a:solidFill>
                  <a:latin typeface="helvetica"/>
                  <a:ea typeface="Inter" panose="020B0502030000000004" pitchFamily="34" charset="0"/>
                  <a:cs typeface="Inter" panose="020B0502030000000004" pitchFamily="34" charset="0"/>
                </a:rPr>
                <a:t>2. Ermittelt die wichtigsten Zahlen zur Inflation. Wie haben sich die Preise in Deutschland zuletzt geändert? Welche </a:t>
              </a:r>
              <a:r>
                <a:rPr lang="de-DE" sz="1600" b="1" u="sng" dirty="0">
                  <a:solidFill>
                    <a:schemeClr val="tx1"/>
                  </a:solidFill>
                  <a:latin typeface="helvetica"/>
                  <a:ea typeface="Inter" panose="020B0502030000000004" pitchFamily="34" charset="0"/>
                  <a:cs typeface="Inter" panose="020B0502030000000004" pitchFamily="34" charset="0"/>
                </a:rPr>
                <a:t>einzelnen</a:t>
              </a:r>
              <a:r>
                <a:rPr lang="de-DE" sz="1600" dirty="0">
                  <a:solidFill>
                    <a:schemeClr val="tx1"/>
                  </a:solidFill>
                  <a:latin typeface="helvetica"/>
                  <a:ea typeface="Inter" panose="020B0502030000000004" pitchFamily="34" charset="0"/>
                  <a:cs typeface="Inter" panose="020B0502030000000004" pitchFamily="34" charset="0"/>
                </a:rPr>
                <a:t> Waren und Dienstleistungen wurden teurer, welche billiger? Wie entwickeln sich die Preise in der Eurozone? Notiert eure Ergebnisse auf Seite 2 dieses Arbeitsblattes.</a:t>
              </a:r>
              <a:endParaRPr lang="de-DE" sz="1600" b="1" dirty="0">
                <a:solidFill>
                  <a:schemeClr val="tx1"/>
                </a:solidFill>
                <a:latin typeface="helvetica"/>
                <a:ea typeface="Inter" panose="020B0502030000000004" pitchFamily="34" charset="0"/>
                <a:cs typeface="Inter" panose="020B0502030000000004" pitchFamily="34" charset="0"/>
              </a:endParaRPr>
            </a:p>
          </p:txBody>
        </p:sp>
        <p:sp>
          <p:nvSpPr>
            <p:cNvPr id="7" name="Freihandform: Form 6">
              <a:extLst>
                <a:ext uri="{FF2B5EF4-FFF2-40B4-BE49-F238E27FC236}">
                  <a16:creationId xmlns:a16="http://schemas.microsoft.com/office/drawing/2014/main" id="{52010E5D-3133-FD5E-BFC3-D46DF8D5AD36}"/>
                </a:ext>
              </a:extLst>
            </p:cNvPr>
            <p:cNvSpPr>
              <a:spLocks noGrp="1" noRot="1" noMove="1" noResize="1" noEditPoints="1" noAdjustHandles="1" noChangeArrowheads="1" noChangeShapeType="1"/>
            </p:cNvSpPr>
            <p:nvPr/>
          </p:nvSpPr>
          <p:spPr>
            <a:xfrm rot="10800000" flipH="1">
              <a:off x="4163626" y="977896"/>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4650DF"/>
            </a:solidFill>
            <a:ln>
              <a:solidFill>
                <a:srgbClr val="4650DF"/>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2800" b="1">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8" name="Grafik 7">
              <a:extLst>
                <a:ext uri="{FF2B5EF4-FFF2-40B4-BE49-F238E27FC236}">
                  <a16:creationId xmlns:a16="http://schemas.microsoft.com/office/drawing/2014/main" id="{D58EBDE7-B002-5F84-11A6-B1FC76A949C3}"/>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tretch>
              <a:fillRect/>
            </a:stretch>
          </p:blipFill>
          <p:spPr>
            <a:xfrm>
              <a:off x="4595897" y="822719"/>
              <a:ext cx="1488823" cy="1636039"/>
            </a:xfrm>
            <a:prstGeom prst="rect">
              <a:avLst/>
            </a:prstGeom>
          </p:spPr>
        </p:pic>
      </p:grpSp>
    </p:spTree>
    <p:extLst>
      <p:ext uri="{BB962C8B-B14F-4D97-AF65-F5344CB8AC3E}">
        <p14:creationId xmlns:p14="http://schemas.microsoft.com/office/powerpoint/2010/main" val="4176715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DBF59418-E35D-A954-3C8A-723E8AA5A1EB}"/>
              </a:ext>
            </a:extLst>
          </p:cNvPr>
          <p:cNvSpPr>
            <a:spLocks noGrp="1" noRot="1" noMove="1" noResize="1" noEditPoints="1" noAdjustHandles="1" noChangeArrowheads="1" noChangeShapeType="1"/>
          </p:cNvSpPr>
          <p:nvPr/>
        </p:nvSpPr>
        <p:spPr>
          <a:xfrm>
            <a:off x="660898" y="5929595"/>
            <a:ext cx="5513950" cy="3472972"/>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normAutofit/>
          </a:bodyPr>
          <a:lstStyle/>
          <a:p>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Im gesamten </a:t>
            </a:r>
            <a:r>
              <a:rPr lang="de-DE" sz="1600" b="1" dirty="0">
                <a:solidFill>
                  <a:schemeClr val="tx1"/>
                </a:solidFill>
                <a:latin typeface="helvetica" panose="020B0604020202020204" pitchFamily="34" charset="0"/>
                <a:ea typeface="Inter" panose="020B0502030000000004" pitchFamily="34" charset="0"/>
                <a:cs typeface="helvetica" panose="020B0604020202020204" pitchFamily="34" charset="0"/>
              </a:rPr>
              <a:t>Euroraum</a:t>
            </a:r>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 lag die Inflationsrate zuletzt bei ______ % pro Jahr.</a:t>
            </a: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Die </a:t>
            </a:r>
            <a:r>
              <a:rPr lang="de-DE" sz="1600" b="1" dirty="0">
                <a:solidFill>
                  <a:schemeClr val="tx1"/>
                </a:solidFill>
                <a:latin typeface="helvetica" panose="020B0604020202020204" pitchFamily="34" charset="0"/>
                <a:ea typeface="Inter" panose="020B0502030000000004" pitchFamily="34" charset="0"/>
                <a:cs typeface="helvetica" panose="020B0604020202020204" pitchFamily="34" charset="0"/>
              </a:rPr>
              <a:t>Länder mit den höchsten Inflationsraten </a:t>
            </a:r>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waren </a:t>
            </a:r>
            <a:b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a:t>
            </a:r>
            <a:b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und</a:t>
            </a:r>
            <a:b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a:t>
            </a:r>
          </a:p>
          <a:p>
            <a:endPar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In __________________________ ( ______ %),</a:t>
            </a:r>
            <a:b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und</a:t>
            </a:r>
            <a:b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wurden die </a:t>
            </a:r>
            <a:r>
              <a:rPr lang="de-DE" sz="1600" b="1" dirty="0">
                <a:solidFill>
                  <a:schemeClr val="tx1"/>
                </a:solidFill>
                <a:latin typeface="helvetica" panose="020B0604020202020204" pitchFamily="34" charset="0"/>
                <a:ea typeface="Inter" panose="020B0502030000000004" pitchFamily="34" charset="0"/>
                <a:cs typeface="helvetica" panose="020B0604020202020204" pitchFamily="34" charset="0"/>
              </a:rPr>
              <a:t>niedrigsten Raten </a:t>
            </a:r>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gemessen.</a:t>
            </a:r>
          </a:p>
        </p:txBody>
      </p:sp>
      <p:sp>
        <p:nvSpPr>
          <p:cNvPr id="21" name="Rechteck 20">
            <a:extLst>
              <a:ext uri="{FF2B5EF4-FFF2-40B4-BE49-F238E27FC236}">
                <a16:creationId xmlns:a16="http://schemas.microsoft.com/office/drawing/2014/main" id="{B6F64294-7CFB-F150-6776-B056C3CA37A4}"/>
              </a:ext>
            </a:extLst>
          </p:cNvPr>
          <p:cNvSpPr>
            <a:spLocks noGrp="1" noRot="1" noMove="1" noResize="1" noEditPoints="1" noAdjustHandles="1" noChangeArrowheads="1" noChangeShapeType="1"/>
          </p:cNvSpPr>
          <p:nvPr/>
        </p:nvSpPr>
        <p:spPr>
          <a:xfrm>
            <a:off x="660898" y="4080929"/>
            <a:ext cx="5513950" cy="167901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Am </a:t>
            </a:r>
            <a:r>
              <a:rPr kumimoji="0" lang="de-DE" sz="1600" b="1"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wenigsten gestiegen </a:t>
            </a: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bzw. sogar </a:t>
            </a:r>
            <a:r>
              <a:rPr kumimoji="0" lang="de-DE" sz="1600" b="1"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gesunken</a:t>
            </a: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 sind die Preise für</a:t>
            </a:r>
            <a:b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b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__________________________ ( ______ %),</a:t>
            </a:r>
            <a:b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b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__________________________ ( ______ %) und</a:t>
            </a:r>
            <a:b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b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__________________________ ( ______ %). </a:t>
            </a:r>
          </a:p>
        </p:txBody>
      </p:sp>
      <p:sp>
        <p:nvSpPr>
          <p:cNvPr id="22" name="Rechteck 21">
            <a:extLst>
              <a:ext uri="{FF2B5EF4-FFF2-40B4-BE49-F238E27FC236}">
                <a16:creationId xmlns:a16="http://schemas.microsoft.com/office/drawing/2014/main" id="{4B51F8E5-D8F2-7F9D-4491-536F90CE4485}"/>
              </a:ext>
            </a:extLst>
          </p:cNvPr>
          <p:cNvSpPr>
            <a:spLocks noGrp="1" noRot="1" noMove="1" noResize="1" noEditPoints="1" noAdjustHandles="1" noChangeArrowheads="1" noChangeShapeType="1"/>
          </p:cNvSpPr>
          <p:nvPr/>
        </p:nvSpPr>
        <p:spPr>
          <a:xfrm>
            <a:off x="660898" y="2232263"/>
            <a:ext cx="5513950" cy="167901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normAutofit/>
          </a:bodyPr>
          <a:lstStyle/>
          <a:p>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Am </a:t>
            </a:r>
            <a:r>
              <a:rPr lang="de-DE" sz="1600" b="1" dirty="0">
                <a:solidFill>
                  <a:schemeClr val="tx1"/>
                </a:solidFill>
                <a:latin typeface="helvetica" panose="020B0604020202020204" pitchFamily="34" charset="0"/>
                <a:ea typeface="Inter" panose="020B0502030000000004" pitchFamily="34" charset="0"/>
                <a:cs typeface="helvetica" panose="020B0604020202020204" pitchFamily="34" charset="0"/>
              </a:rPr>
              <a:t>stärksten</a:t>
            </a:r>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 gestiegen sind die Preise für </a:t>
            </a:r>
            <a:b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a:t>
            </a:r>
            <a:b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und</a:t>
            </a:r>
            <a:b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600"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a:t>
            </a:r>
          </a:p>
        </p:txBody>
      </p:sp>
      <p:sp>
        <p:nvSpPr>
          <p:cNvPr id="23" name="Rechteck 22">
            <a:extLst>
              <a:ext uri="{FF2B5EF4-FFF2-40B4-BE49-F238E27FC236}">
                <a16:creationId xmlns:a16="http://schemas.microsoft.com/office/drawing/2014/main" id="{83E7BD1E-7A9A-BE68-784E-05521A8F2BC6}"/>
              </a:ext>
            </a:extLst>
          </p:cNvPr>
          <p:cNvSpPr>
            <a:spLocks noGrp="1" noRot="1" noMove="1" noResize="1" noEditPoints="1" noAdjustHandles="1" noChangeArrowheads="1" noChangeShapeType="1"/>
          </p:cNvSpPr>
          <p:nvPr/>
        </p:nvSpPr>
        <p:spPr>
          <a:xfrm>
            <a:off x="660898" y="990600"/>
            <a:ext cx="5513950" cy="1072011"/>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Im Monat _____________ lag die </a:t>
            </a:r>
            <a:r>
              <a:rPr kumimoji="0" lang="de-DE" sz="1600" b="1"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Inflationsrate in Deutschland</a:t>
            </a:r>
            <a:r>
              <a:rPr kumimoji="0" lang="de-DE" sz="1600" b="0" i="0" u="none" strike="noStrike" kern="1200" cap="none" spc="0" normalizeH="0" baseline="0" noProof="0" dirty="0">
                <a:ln>
                  <a:noFill/>
                </a:ln>
                <a:solidFill>
                  <a:srgbClr val="243039"/>
                </a:solidFill>
                <a:effectLst/>
                <a:uLnTx/>
                <a:uFillTx/>
                <a:latin typeface="helvetica" panose="020B0604020202020204" pitchFamily="34" charset="0"/>
                <a:ea typeface="Inter" panose="020B0502030000000004" pitchFamily="34" charset="0"/>
                <a:cs typeface="helvetica" panose="020B0604020202020204" pitchFamily="34" charset="0"/>
              </a:rPr>
              <a:t> bei ______ % pro Jahr. </a:t>
            </a:r>
          </a:p>
        </p:txBody>
      </p:sp>
    </p:spTree>
    <p:extLst>
      <p:ext uri="{BB962C8B-B14F-4D97-AF65-F5344CB8AC3E}">
        <p14:creationId xmlns:p14="http://schemas.microsoft.com/office/powerpoint/2010/main" val="1047160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930931" y="1210041"/>
            <a:ext cx="5009993" cy="7852288"/>
          </a:xfrm>
          <a:prstGeom prst="roundRect">
            <a:avLst>
              <a:gd name="adj" fmla="val 994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457200" rtl="0" eaLnBrk="1" fontAlgn="auto" latinLnBrk="0" hangingPunct="1">
              <a:lnSpc>
                <a:spcPct val="107000"/>
              </a:lnSpc>
              <a:spcBef>
                <a:spcPts val="0"/>
              </a:spcBef>
              <a:spcAft>
                <a:spcPts val="800"/>
              </a:spcAft>
              <a:buClrTx/>
              <a:buSzTx/>
              <a:buFontTx/>
              <a:buNone/>
              <a:tabLst/>
              <a:defRPr/>
            </a:pPr>
            <a:endParaRPr kumimoji="0" lang="de-DE" sz="2000" b="1" i="0" u="none" strike="noStrike" kern="100" cap="none" spc="0" normalizeH="0" baseline="0" noProof="0" dirty="0">
              <a:ln>
                <a:noFill/>
              </a:ln>
              <a:solidFill>
                <a:srgbClr val="4650DF"/>
              </a:solidFill>
              <a:effectLst/>
              <a:uLnTx/>
              <a:uFillTx/>
              <a:latin typeface="Helvetica" panose="020B0604020202020204" pitchFamily="34"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7000"/>
              </a:lnSpc>
              <a:spcBef>
                <a:spcPts val="0"/>
              </a:spcBef>
              <a:spcAft>
                <a:spcPts val="800"/>
              </a:spcAft>
              <a:buClrTx/>
              <a:buSzTx/>
              <a:buFontTx/>
              <a:buNone/>
              <a:tabLst/>
              <a:defRPr/>
            </a:pPr>
            <a:r>
              <a:rPr kumimoji="0" lang="de-DE" sz="2000" b="1" i="0" u="none" strike="noStrike" kern="100" cap="none" spc="0" normalizeH="0" baseline="0" noProof="0" dirty="0">
                <a:ln>
                  <a:noFill/>
                </a:ln>
                <a:solidFill>
                  <a:srgbClr val="4650DF"/>
                </a:solidFill>
                <a:effectLst/>
                <a:uLnTx/>
                <a:uFillTx/>
                <a:latin typeface="Helvetica" panose="020B0604020202020204" pitchFamily="34" charset="0"/>
                <a:ea typeface="Calibri" panose="020F0502020204030204" pitchFamily="34" charset="0"/>
                <a:cs typeface="Times New Roman" panose="02020603050405020304" pitchFamily="18" charset="0"/>
              </a:rPr>
              <a:t>Wie Inflation berechnet wird</a:t>
            </a:r>
            <a:endParaRPr kumimoji="0" lang="de-DE" sz="1200" b="0" i="1" u="none" strike="noStrike" kern="1200" cap="none" spc="0" normalizeH="0" baseline="0" noProof="0" dirty="0">
              <a:ln>
                <a:noFill/>
              </a:ln>
              <a:solidFill>
                <a:srgbClr val="000000"/>
              </a:solidFill>
              <a:effectLst/>
              <a:uLnTx/>
              <a:uFillTx/>
              <a:latin typeface="Helvetica" panose="020B0604020202020204" pitchFamily="34" charset="0"/>
              <a:ea typeface="+mn-ea"/>
              <a:cs typeface="Helvetica"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dirty="0">
                <a:solidFill>
                  <a:srgbClr val="000000"/>
                </a:solidFill>
                <a:latin typeface="Helvetica" panose="020B0604020202020204" pitchFamily="34" charset="0"/>
                <a:cs typeface="Helvetica" panose="020B0604020202020204" pitchFamily="34" charset="0"/>
              </a:rPr>
              <a:t>Ein einmaliger Preisanstieg oder die Verteuerung eines einziges Produktes machen noch keine Inflation. Von Inflation sprechen wir dann, wenn das </a:t>
            </a:r>
            <a:r>
              <a:rPr lang="de-DE" sz="1200" b="1" dirty="0">
                <a:solidFill>
                  <a:srgbClr val="000000"/>
                </a:solidFill>
                <a:latin typeface="Helvetica" panose="020B0604020202020204" pitchFamily="34" charset="0"/>
                <a:cs typeface="Helvetica" panose="020B0604020202020204" pitchFamily="34" charset="0"/>
              </a:rPr>
              <a:t>allgemeine Preisniveau </a:t>
            </a:r>
            <a:r>
              <a:rPr lang="de-DE" sz="1200" dirty="0">
                <a:solidFill>
                  <a:srgbClr val="000000"/>
                </a:solidFill>
                <a:latin typeface="Helvetica" panose="020B0604020202020204" pitchFamily="34" charset="0"/>
                <a:cs typeface="Helvetica" panose="020B0604020202020204" pitchFamily="34" charset="0"/>
              </a:rPr>
              <a:t>über eine längere Zeit steigt.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200" dirty="0">
              <a:solidFill>
                <a:srgbClr val="000000"/>
              </a:solidFill>
              <a:latin typeface="Helvetica" panose="020B0604020202020204" pitchFamily="34" charset="0"/>
              <a:cs typeface="Helvetica"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dirty="0">
                <a:solidFill>
                  <a:srgbClr val="000000"/>
                </a:solidFill>
                <a:latin typeface="Helvetica" panose="020B0604020202020204" pitchFamily="34" charset="0"/>
                <a:cs typeface="Helvetica" panose="020B0604020202020204" pitchFamily="34" charset="0"/>
              </a:rPr>
              <a:t>Um zu beurteilen, wie sich das Preisniveau in Deutschland entwickelt, beobachtet das Statistische Bundesamt die Preise von rund 700 verschiedenen Waren- und Dienstleistungsarten in zwölf Bereichen. Man spricht hier auch von einem sogenannten </a:t>
            </a:r>
            <a:r>
              <a:rPr lang="de-DE" sz="1200" b="1" dirty="0">
                <a:solidFill>
                  <a:srgbClr val="000000"/>
                </a:solidFill>
                <a:latin typeface="Helvetica" panose="020B0604020202020204" pitchFamily="34" charset="0"/>
                <a:cs typeface="Helvetica" panose="020B0604020202020204" pitchFamily="34" charset="0"/>
              </a:rPr>
              <a:t>Warenkorb</a:t>
            </a:r>
            <a:r>
              <a:rPr lang="de-DE" sz="1200" dirty="0">
                <a:solidFill>
                  <a:srgbClr val="000000"/>
                </a:solidFill>
                <a:latin typeface="Helvetica" panose="020B0604020202020204" pitchFamily="34" charset="0"/>
                <a:cs typeface="Helvetica" panose="020B0604020202020204" pitchFamily="34" charset="0"/>
              </a:rPr>
              <a:t>. Die einzelnen Waren und Dienstleistungen sind dabei nach ihrem Anteil an den Ausgaben eines typischen deutschen Haushaltes gewichtet. Diese Gewichtung nennt man auch </a:t>
            </a:r>
            <a:r>
              <a:rPr lang="de-DE" sz="1200" b="1" dirty="0">
                <a:solidFill>
                  <a:srgbClr val="000000"/>
                </a:solidFill>
                <a:latin typeface="Helvetica" panose="020B0604020202020204" pitchFamily="34" charset="0"/>
                <a:cs typeface="Helvetica" panose="020B0604020202020204" pitchFamily="34" charset="0"/>
              </a:rPr>
              <a:t>Wägungsschema</a:t>
            </a:r>
            <a:r>
              <a:rPr lang="de-DE" sz="1200" dirty="0">
                <a:solidFill>
                  <a:srgbClr val="000000"/>
                </a:solidFill>
                <a:latin typeface="Helvetica" panose="020B0604020202020204" pitchFamily="34" charset="0"/>
                <a:cs typeface="Helvetica" panose="020B0604020202020204" pitchFamily="34" charset="0"/>
              </a:rPr>
              <a:t>.</a:t>
            </a: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200" dirty="0">
              <a:solidFill>
                <a:srgbClr val="000000"/>
              </a:solidFill>
              <a:latin typeface="Helvetica" panose="020B0604020202020204" pitchFamily="34" charset="0"/>
              <a:cs typeface="Helvetica"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200" b="1" dirty="0">
              <a:solidFill>
                <a:srgbClr val="000000"/>
              </a:solidFill>
              <a:latin typeface="Helvetica" panose="020B0604020202020204" pitchFamily="34" charset="0"/>
              <a:cs typeface="Helvetica"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200" b="1" dirty="0">
              <a:solidFill>
                <a:srgbClr val="000000"/>
              </a:solidFill>
              <a:latin typeface="Helvetica" panose="020B0604020202020204" pitchFamily="34" charset="0"/>
              <a:cs typeface="Helvetica"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b="1" dirty="0">
                <a:solidFill>
                  <a:srgbClr val="000000"/>
                </a:solidFill>
                <a:latin typeface="Helvetica" panose="020B0604020202020204" pitchFamily="34" charset="0"/>
                <a:cs typeface="Helvetica" panose="020B0604020202020204" pitchFamily="34" charset="0"/>
              </a:rPr>
              <a:t>Die zwölf Bereiche und ihre Gewichtung:</a:t>
            </a:r>
          </a:p>
        </p:txBody>
      </p:sp>
      <p:grpSp>
        <p:nvGrpSpPr>
          <p:cNvPr id="374" name="Gruppieren 373">
            <a:extLst>
              <a:ext uri="{FF2B5EF4-FFF2-40B4-BE49-F238E27FC236}">
                <a16:creationId xmlns:a16="http://schemas.microsoft.com/office/drawing/2014/main" id="{B5D09A80-A8D0-3F38-80E2-B8769C5E1D13}"/>
              </a:ext>
            </a:extLst>
          </p:cNvPr>
          <p:cNvGrpSpPr>
            <a:grpSpLocks noGrp="1" noUngrp="1" noRot="1" noMove="1" noResize="1"/>
          </p:cNvGrpSpPr>
          <p:nvPr/>
        </p:nvGrpSpPr>
        <p:grpSpPr>
          <a:xfrm>
            <a:off x="1002237" y="5508074"/>
            <a:ext cx="4997683" cy="3013156"/>
            <a:chOff x="1002237" y="5944108"/>
            <a:chExt cx="4997683" cy="3013156"/>
          </a:xfrm>
        </p:grpSpPr>
        <p:grpSp>
          <p:nvGrpSpPr>
            <p:cNvPr id="375" name="Gruppieren 374">
              <a:extLst>
                <a:ext uri="{FF2B5EF4-FFF2-40B4-BE49-F238E27FC236}">
                  <a16:creationId xmlns:a16="http://schemas.microsoft.com/office/drawing/2014/main" id="{75905529-ED27-EC31-9ECD-71AB6DF9F8C7}"/>
                </a:ext>
              </a:extLst>
            </p:cNvPr>
            <p:cNvGrpSpPr>
              <a:grpSpLocks noGrp="1" noUngrp="1" noRot="1" noMove="1" noResize="1"/>
            </p:cNvGrpSpPr>
            <p:nvPr/>
          </p:nvGrpSpPr>
          <p:grpSpPr>
            <a:xfrm>
              <a:off x="2633137" y="6304921"/>
              <a:ext cx="1205004" cy="285798"/>
              <a:chOff x="3428761" y="786417"/>
              <a:chExt cx="2313803" cy="548781"/>
            </a:xfrm>
          </p:grpSpPr>
          <p:grpSp>
            <p:nvGrpSpPr>
              <p:cNvPr id="538" name="Gruppieren 537">
                <a:extLst>
                  <a:ext uri="{FF2B5EF4-FFF2-40B4-BE49-F238E27FC236}">
                    <a16:creationId xmlns:a16="http://schemas.microsoft.com/office/drawing/2014/main" id="{33C941CF-41E9-03A1-BE71-814B06A3D50B}"/>
                  </a:ext>
                </a:extLst>
              </p:cNvPr>
              <p:cNvGrpSpPr>
                <a:grpSpLocks noGrp="1" noUngrp="1" noRot="1" noMove="1" noResize="1"/>
              </p:cNvGrpSpPr>
              <p:nvPr/>
            </p:nvGrpSpPr>
            <p:grpSpPr>
              <a:xfrm>
                <a:off x="5202564" y="793124"/>
                <a:ext cx="540000" cy="540000"/>
                <a:chOff x="3448857" y="179677"/>
                <a:chExt cx="720000" cy="720000"/>
              </a:xfrm>
            </p:grpSpPr>
            <p:sp>
              <p:nvSpPr>
                <p:cNvPr id="548" name="Ellipse 547">
                  <a:extLst>
                    <a:ext uri="{FF2B5EF4-FFF2-40B4-BE49-F238E27FC236}">
                      <a16:creationId xmlns:a16="http://schemas.microsoft.com/office/drawing/2014/main" id="{1367C13D-E00B-8E83-EA23-0CC94C4A4FA4}"/>
                    </a:ext>
                  </a:extLst>
                </p:cNvPr>
                <p:cNvSpPr>
                  <a:spLocks noGrp="1" noRot="1" noMove="1" noResize="1" noEditPoints="1" noAdjustHandles="1" noChangeArrowheads="1" noChangeShapeType="1"/>
                </p:cNvSpPr>
                <p:nvPr/>
              </p:nvSpPr>
              <p:spPr>
                <a:xfrm>
                  <a:off x="3448857" y="179677"/>
                  <a:ext cx="720000" cy="72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49" name="Grafik 548">
                  <a:extLst>
                    <a:ext uri="{FF2B5EF4-FFF2-40B4-BE49-F238E27FC236}">
                      <a16:creationId xmlns:a16="http://schemas.microsoft.com/office/drawing/2014/main" id="{4F66AC36-2659-8B49-328F-26374D11FE34}"/>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565209" y="270629"/>
                  <a:ext cx="487296" cy="487296"/>
                </a:xfrm>
                <a:prstGeom prst="rect">
                  <a:avLst/>
                </a:prstGeom>
              </p:spPr>
            </p:pic>
          </p:grpSp>
          <p:grpSp>
            <p:nvGrpSpPr>
              <p:cNvPr id="539" name="Gruppieren 538">
                <a:extLst>
                  <a:ext uri="{FF2B5EF4-FFF2-40B4-BE49-F238E27FC236}">
                    <a16:creationId xmlns:a16="http://schemas.microsoft.com/office/drawing/2014/main" id="{8822B549-0CC7-B078-1081-33D06D2A3910}"/>
                  </a:ext>
                </a:extLst>
              </p:cNvPr>
              <p:cNvGrpSpPr>
                <a:grpSpLocks noGrp="1" noUngrp="1" noRot="1" noMove="1" noResize="1"/>
              </p:cNvGrpSpPr>
              <p:nvPr/>
            </p:nvGrpSpPr>
            <p:grpSpPr>
              <a:xfrm>
                <a:off x="4614417" y="786417"/>
                <a:ext cx="540000" cy="540000"/>
                <a:chOff x="2649884" y="179677"/>
                <a:chExt cx="720000" cy="720000"/>
              </a:xfrm>
            </p:grpSpPr>
            <p:sp>
              <p:nvSpPr>
                <p:cNvPr id="546" name="Ellipse 545">
                  <a:extLst>
                    <a:ext uri="{FF2B5EF4-FFF2-40B4-BE49-F238E27FC236}">
                      <a16:creationId xmlns:a16="http://schemas.microsoft.com/office/drawing/2014/main" id="{03FF5EEB-CC3A-07F6-8695-76ADE57A8F51}"/>
                    </a:ext>
                  </a:extLst>
                </p:cNvPr>
                <p:cNvSpPr>
                  <a:spLocks noGrp="1" noRot="1" noMove="1" noResize="1" noEditPoints="1" noAdjustHandles="1" noChangeArrowheads="1" noChangeShapeType="1"/>
                </p:cNvSpPr>
                <p:nvPr/>
              </p:nvSpPr>
              <p:spPr>
                <a:xfrm>
                  <a:off x="2649884" y="179677"/>
                  <a:ext cx="720000" cy="72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47" name="Grafik 546">
                  <a:extLst>
                    <a:ext uri="{FF2B5EF4-FFF2-40B4-BE49-F238E27FC236}">
                      <a16:creationId xmlns:a16="http://schemas.microsoft.com/office/drawing/2014/main" id="{43CDB085-38C8-3E18-6861-0D702E4E2310}"/>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2739884" y="269677"/>
                  <a:ext cx="540000" cy="540000"/>
                </a:xfrm>
                <a:prstGeom prst="rect">
                  <a:avLst/>
                </a:prstGeom>
              </p:spPr>
            </p:pic>
          </p:grpSp>
          <p:grpSp>
            <p:nvGrpSpPr>
              <p:cNvPr id="540" name="Gruppieren 539">
                <a:extLst>
                  <a:ext uri="{FF2B5EF4-FFF2-40B4-BE49-F238E27FC236}">
                    <a16:creationId xmlns:a16="http://schemas.microsoft.com/office/drawing/2014/main" id="{144F114B-A95E-0E87-4AE8-B53A413836F0}"/>
                  </a:ext>
                </a:extLst>
              </p:cNvPr>
              <p:cNvGrpSpPr>
                <a:grpSpLocks noGrp="1" noUngrp="1" noRot="1" noMove="1" noResize="1"/>
              </p:cNvGrpSpPr>
              <p:nvPr/>
            </p:nvGrpSpPr>
            <p:grpSpPr>
              <a:xfrm>
                <a:off x="4021589" y="795198"/>
                <a:ext cx="540000" cy="540000"/>
                <a:chOff x="1059762" y="179677"/>
                <a:chExt cx="720000" cy="720000"/>
              </a:xfrm>
            </p:grpSpPr>
            <p:sp>
              <p:nvSpPr>
                <p:cNvPr id="544" name="Ellipse 543">
                  <a:extLst>
                    <a:ext uri="{FF2B5EF4-FFF2-40B4-BE49-F238E27FC236}">
                      <a16:creationId xmlns:a16="http://schemas.microsoft.com/office/drawing/2014/main" id="{BDB1F656-7109-58CD-4EB3-AC06F87BF1BB}"/>
                    </a:ext>
                  </a:extLst>
                </p:cNvPr>
                <p:cNvSpPr>
                  <a:spLocks noGrp="1" noRot="1" noMove="1" noResize="1" noEditPoints="1" noAdjustHandles="1" noChangeArrowheads="1" noChangeShapeType="1"/>
                </p:cNvSpPr>
                <p:nvPr/>
              </p:nvSpPr>
              <p:spPr>
                <a:xfrm>
                  <a:off x="1059762" y="179677"/>
                  <a:ext cx="720000" cy="72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45" name="Grafik 544">
                  <a:extLst>
                    <a:ext uri="{FF2B5EF4-FFF2-40B4-BE49-F238E27FC236}">
                      <a16:creationId xmlns:a16="http://schemas.microsoft.com/office/drawing/2014/main" id="{D0854FBA-07A1-DD6C-E8EB-99E583FC6927}"/>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1149762" y="269677"/>
                  <a:ext cx="540000" cy="540000"/>
                </a:xfrm>
                <a:prstGeom prst="rect">
                  <a:avLst/>
                </a:prstGeom>
              </p:spPr>
            </p:pic>
          </p:grpSp>
          <p:grpSp>
            <p:nvGrpSpPr>
              <p:cNvPr id="541" name="Gruppieren 540">
                <a:extLst>
                  <a:ext uri="{FF2B5EF4-FFF2-40B4-BE49-F238E27FC236}">
                    <a16:creationId xmlns:a16="http://schemas.microsoft.com/office/drawing/2014/main" id="{EA93E58B-61AE-4E7B-1F14-ED47303BFC57}"/>
                  </a:ext>
                </a:extLst>
              </p:cNvPr>
              <p:cNvGrpSpPr>
                <a:grpSpLocks noGrp="1" noUngrp="1" noRot="1" noMove="1" noResize="1"/>
              </p:cNvGrpSpPr>
              <p:nvPr/>
            </p:nvGrpSpPr>
            <p:grpSpPr>
              <a:xfrm>
                <a:off x="3428761" y="793124"/>
                <a:ext cx="540000" cy="540000"/>
                <a:chOff x="299354" y="179677"/>
                <a:chExt cx="720000" cy="720000"/>
              </a:xfrm>
            </p:grpSpPr>
            <p:sp>
              <p:nvSpPr>
                <p:cNvPr id="542" name="Ellipse 541">
                  <a:extLst>
                    <a:ext uri="{FF2B5EF4-FFF2-40B4-BE49-F238E27FC236}">
                      <a16:creationId xmlns:a16="http://schemas.microsoft.com/office/drawing/2014/main" id="{AC53A874-97C0-18E7-95AF-16D99662A199}"/>
                    </a:ext>
                  </a:extLst>
                </p:cNvPr>
                <p:cNvSpPr>
                  <a:spLocks noGrp="1" noRot="1" noMove="1" noResize="1" noEditPoints="1" noAdjustHandles="1" noChangeArrowheads="1" noChangeShapeType="1"/>
                </p:cNvSpPr>
                <p:nvPr/>
              </p:nvSpPr>
              <p:spPr>
                <a:xfrm>
                  <a:off x="299354" y="179677"/>
                  <a:ext cx="720000" cy="72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43" name="Grafik 542">
                  <a:extLst>
                    <a:ext uri="{FF2B5EF4-FFF2-40B4-BE49-F238E27FC236}">
                      <a16:creationId xmlns:a16="http://schemas.microsoft.com/office/drawing/2014/main" id="{13F75D5C-54B6-FDA4-707D-F73ECC8E3746}"/>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tretch>
                  <a:fillRect/>
                </a:stretch>
              </p:blipFill>
              <p:spPr>
                <a:xfrm>
                  <a:off x="433437" y="313760"/>
                  <a:ext cx="451834" cy="451834"/>
                </a:xfrm>
                <a:prstGeom prst="rect">
                  <a:avLst/>
                </a:prstGeom>
              </p:spPr>
            </p:pic>
          </p:grpSp>
        </p:grpSp>
        <p:sp>
          <p:nvSpPr>
            <p:cNvPr id="376" name="Textfeld 375">
              <a:extLst>
                <a:ext uri="{FF2B5EF4-FFF2-40B4-BE49-F238E27FC236}">
                  <a16:creationId xmlns:a16="http://schemas.microsoft.com/office/drawing/2014/main" id="{221F6ABB-2541-5A73-F09A-7C0D9F96C408}"/>
                </a:ext>
              </a:extLst>
            </p:cNvPr>
            <p:cNvSpPr txBox="1">
              <a:spLocks noGrp="1" noRot="1" noMove="1" noResize="1" noEditPoints="1" noAdjustHandles="1" noChangeArrowheads="1" noChangeShapeType="1"/>
            </p:cNvSpPr>
            <p:nvPr/>
          </p:nvSpPr>
          <p:spPr>
            <a:xfrm>
              <a:off x="2633137" y="5944108"/>
              <a:ext cx="2173001" cy="353943"/>
            </a:xfrm>
            <a:prstGeom prst="rect">
              <a:avLst/>
            </a:prstGeom>
            <a:noFill/>
          </p:spPr>
          <p:txBody>
            <a:bodyPr wrap="square" lIns="0" rIns="0" bIns="0" rtlCol="0" anchor="b">
              <a:spAutoFit/>
            </a:bodyPr>
            <a:lstStyle/>
            <a:p>
              <a:r>
                <a:rPr lang="de-DE" sz="1000" dirty="0">
                  <a:latin typeface="helvetica" panose="020B0604020202020204" pitchFamily="34" charset="0"/>
                  <a:ea typeface="Inter" panose="020B0502030000000004" pitchFamily="34" charset="0"/>
                  <a:cs typeface="helvetica" panose="020B0604020202020204" pitchFamily="34" charset="0"/>
                </a:rPr>
                <a:t>Sonstige Waren &amp; </a:t>
              </a:r>
              <a:br>
                <a:rPr lang="de-DE" sz="1000" dirty="0">
                  <a:latin typeface="helvetica" panose="020B0604020202020204" pitchFamily="34" charset="0"/>
                  <a:ea typeface="Inter" panose="020B0502030000000004" pitchFamily="34" charset="0"/>
                  <a:cs typeface="helvetica" panose="020B0604020202020204" pitchFamily="34" charset="0"/>
                </a:rPr>
              </a:br>
              <a:r>
                <a:rPr lang="de-DE" sz="1000" dirty="0">
                  <a:latin typeface="helvetica" panose="020B0604020202020204" pitchFamily="34" charset="0"/>
                  <a:ea typeface="Inter" panose="020B0502030000000004" pitchFamily="34" charset="0"/>
                  <a:cs typeface="helvetica" panose="020B0604020202020204" pitchFamily="34" charset="0"/>
                </a:rPr>
                <a:t>Dienstleistungen</a:t>
              </a:r>
            </a:p>
          </p:txBody>
        </p:sp>
        <p:grpSp>
          <p:nvGrpSpPr>
            <p:cNvPr id="377" name="Gruppieren 376">
              <a:extLst>
                <a:ext uri="{FF2B5EF4-FFF2-40B4-BE49-F238E27FC236}">
                  <a16:creationId xmlns:a16="http://schemas.microsoft.com/office/drawing/2014/main" id="{3049B6F7-AF7C-F8BC-8228-288EF8C9F062}"/>
                </a:ext>
              </a:extLst>
            </p:cNvPr>
            <p:cNvGrpSpPr>
              <a:grpSpLocks noGrp="1" noUngrp="1" noRot="1" noMove="1" noResize="1"/>
            </p:cNvGrpSpPr>
            <p:nvPr/>
          </p:nvGrpSpPr>
          <p:grpSpPr>
            <a:xfrm>
              <a:off x="2633137" y="8663596"/>
              <a:ext cx="1185618" cy="287166"/>
              <a:chOff x="3757123" y="5926846"/>
              <a:chExt cx="2276579" cy="551406"/>
            </a:xfrm>
          </p:grpSpPr>
          <p:grpSp>
            <p:nvGrpSpPr>
              <p:cNvPr id="526" name="Gruppieren 525">
                <a:extLst>
                  <a:ext uri="{FF2B5EF4-FFF2-40B4-BE49-F238E27FC236}">
                    <a16:creationId xmlns:a16="http://schemas.microsoft.com/office/drawing/2014/main" id="{3E708584-B63E-F9B5-3D92-3CAA1D50DB0E}"/>
                  </a:ext>
                </a:extLst>
              </p:cNvPr>
              <p:cNvGrpSpPr>
                <a:grpSpLocks noGrp="1" noUngrp="1" noRot="1" noMove="1" noResize="1"/>
              </p:cNvGrpSpPr>
              <p:nvPr/>
            </p:nvGrpSpPr>
            <p:grpSpPr>
              <a:xfrm>
                <a:off x="4923678" y="5938252"/>
                <a:ext cx="540000" cy="540000"/>
                <a:chOff x="2025887" y="5926075"/>
                <a:chExt cx="720000" cy="720000"/>
              </a:xfrm>
            </p:grpSpPr>
            <p:sp>
              <p:nvSpPr>
                <p:cNvPr id="536" name="Ellipse 535">
                  <a:extLst>
                    <a:ext uri="{FF2B5EF4-FFF2-40B4-BE49-F238E27FC236}">
                      <a16:creationId xmlns:a16="http://schemas.microsoft.com/office/drawing/2014/main" id="{DD27BEFC-5B3D-CA39-AFE8-05E363C7155B}"/>
                    </a:ext>
                  </a:extLst>
                </p:cNvPr>
                <p:cNvSpPr>
                  <a:spLocks noGrp="1" noRot="1" noMove="1" noResize="1" noEditPoints="1" noAdjustHandles="1" noChangeArrowheads="1" noChangeShapeType="1"/>
                </p:cNvSpPr>
                <p:nvPr/>
              </p:nvSpPr>
              <p:spPr>
                <a:xfrm>
                  <a:off x="2025887" y="5926075"/>
                  <a:ext cx="720000" cy="720000"/>
                </a:xfrm>
                <a:prstGeom prst="ellipse">
                  <a:avLst/>
                </a:prstGeom>
                <a:solidFill>
                  <a:srgbClr val="20B679"/>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37" name="Grafik 536">
                  <a:extLst>
                    <a:ext uri="{FF2B5EF4-FFF2-40B4-BE49-F238E27FC236}">
                      <a16:creationId xmlns:a16="http://schemas.microsoft.com/office/drawing/2014/main" id="{E408CF2E-775F-C3F5-5366-C5C6CE91407A}"/>
                    </a:ext>
                  </a:extLst>
                </p:cNvPr>
                <p:cNvPicPr>
                  <a:picLocks noGrp="1" noRot="1" noChangeAspect="1" noMove="1" noResize="1" noEditPoints="1" noAdjustHandles="1" noChangeArrowheads="1" noChangeShapeType="1" noCrop="1"/>
                </p:cNvPicPr>
                <p:nvPr/>
              </p:nvPicPr>
              <p:blipFill>
                <a:blip r:embed="rId6">
                  <a:extLst>
                    <a:ext uri="{28A0092B-C50C-407E-A947-70E740481C1C}">
                      <a14:useLocalDpi xmlns:a14="http://schemas.microsoft.com/office/drawing/2010/main" val="0"/>
                    </a:ext>
                  </a:extLst>
                </a:blip>
                <a:stretch>
                  <a:fillRect/>
                </a:stretch>
              </p:blipFill>
              <p:spPr>
                <a:xfrm>
                  <a:off x="2151887" y="6052075"/>
                  <a:ext cx="468000" cy="468000"/>
                </a:xfrm>
                <a:prstGeom prst="rect">
                  <a:avLst/>
                </a:prstGeom>
              </p:spPr>
            </p:pic>
          </p:grpSp>
          <p:grpSp>
            <p:nvGrpSpPr>
              <p:cNvPr id="527" name="Gruppieren 526">
                <a:extLst>
                  <a:ext uri="{FF2B5EF4-FFF2-40B4-BE49-F238E27FC236}">
                    <a16:creationId xmlns:a16="http://schemas.microsoft.com/office/drawing/2014/main" id="{5DDC5019-4C8B-2E6D-1AE6-1D637F9D2390}"/>
                  </a:ext>
                </a:extLst>
              </p:cNvPr>
              <p:cNvGrpSpPr>
                <a:grpSpLocks noGrp="1" noUngrp="1" noRot="1" noMove="1" noResize="1"/>
              </p:cNvGrpSpPr>
              <p:nvPr/>
            </p:nvGrpSpPr>
            <p:grpSpPr>
              <a:xfrm>
                <a:off x="5493702" y="5928000"/>
                <a:ext cx="540000" cy="540000"/>
                <a:chOff x="3098327" y="5926075"/>
                <a:chExt cx="720000" cy="720000"/>
              </a:xfrm>
            </p:grpSpPr>
            <p:sp>
              <p:nvSpPr>
                <p:cNvPr id="534" name="Ellipse 533">
                  <a:extLst>
                    <a:ext uri="{FF2B5EF4-FFF2-40B4-BE49-F238E27FC236}">
                      <a16:creationId xmlns:a16="http://schemas.microsoft.com/office/drawing/2014/main" id="{A162EB24-0635-1423-742F-8DA76C35280D}"/>
                    </a:ext>
                  </a:extLst>
                </p:cNvPr>
                <p:cNvSpPr>
                  <a:spLocks noGrp="1" noRot="1" noMove="1" noResize="1" noEditPoints="1" noAdjustHandles="1" noChangeArrowheads="1" noChangeShapeType="1"/>
                </p:cNvSpPr>
                <p:nvPr/>
              </p:nvSpPr>
              <p:spPr>
                <a:xfrm>
                  <a:off x="3098327" y="5926075"/>
                  <a:ext cx="720000" cy="720000"/>
                </a:xfrm>
                <a:prstGeom prst="ellipse">
                  <a:avLst/>
                </a:prstGeom>
                <a:solidFill>
                  <a:srgbClr val="20B679"/>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35" name="Grafik 534" descr="Ein Bild, das Brille, Sonnenbrille, Schutzbrille, Zubehör enthält.&#10;&#10;Automatisch generierte Beschreibung">
                  <a:extLst>
                    <a:ext uri="{FF2B5EF4-FFF2-40B4-BE49-F238E27FC236}">
                      <a16:creationId xmlns:a16="http://schemas.microsoft.com/office/drawing/2014/main" id="{D3E14F18-AC74-BA8A-D3D3-E032A4BF8B2D}"/>
                    </a:ext>
                  </a:extLst>
                </p:cNvPr>
                <p:cNvPicPr>
                  <a:picLocks noGrp="1" noRot="1" noChangeAspect="1" noMove="1" noResize="1" noEditPoints="1" noAdjustHandles="1" noChangeArrowheads="1" noChangeShapeType="1" noCrop="1"/>
                </p:cNvPicPr>
                <p:nvPr/>
              </p:nvPicPr>
              <p:blipFill>
                <a:blip r:embed="rId7">
                  <a:extLst>
                    <a:ext uri="{28A0092B-C50C-407E-A947-70E740481C1C}">
                      <a14:useLocalDpi xmlns:a14="http://schemas.microsoft.com/office/drawing/2010/main" val="0"/>
                    </a:ext>
                  </a:extLst>
                </a:blip>
                <a:stretch>
                  <a:fillRect/>
                </a:stretch>
              </p:blipFill>
              <p:spPr>
                <a:xfrm>
                  <a:off x="3188327" y="6016075"/>
                  <a:ext cx="540000" cy="540000"/>
                </a:xfrm>
                <a:prstGeom prst="rect">
                  <a:avLst/>
                </a:prstGeom>
              </p:spPr>
            </p:pic>
          </p:grpSp>
          <p:grpSp>
            <p:nvGrpSpPr>
              <p:cNvPr id="528" name="Gruppieren 527">
                <a:extLst>
                  <a:ext uri="{FF2B5EF4-FFF2-40B4-BE49-F238E27FC236}">
                    <a16:creationId xmlns:a16="http://schemas.microsoft.com/office/drawing/2014/main" id="{833D35CA-5800-0B7F-3600-D39D3E245697}"/>
                  </a:ext>
                </a:extLst>
              </p:cNvPr>
              <p:cNvGrpSpPr>
                <a:grpSpLocks noGrp="1" noUngrp="1" noRot="1" noMove="1" noResize="1"/>
              </p:cNvGrpSpPr>
              <p:nvPr/>
            </p:nvGrpSpPr>
            <p:grpSpPr>
              <a:xfrm>
                <a:off x="4338399" y="5926846"/>
                <a:ext cx="540000" cy="540000"/>
                <a:chOff x="1093533" y="5926075"/>
                <a:chExt cx="720000" cy="720000"/>
              </a:xfrm>
            </p:grpSpPr>
            <p:sp>
              <p:nvSpPr>
                <p:cNvPr id="532" name="Ellipse 531">
                  <a:extLst>
                    <a:ext uri="{FF2B5EF4-FFF2-40B4-BE49-F238E27FC236}">
                      <a16:creationId xmlns:a16="http://schemas.microsoft.com/office/drawing/2014/main" id="{9A4FE309-CF19-231E-7576-3A10BB597010}"/>
                    </a:ext>
                  </a:extLst>
                </p:cNvPr>
                <p:cNvSpPr>
                  <a:spLocks noGrp="1" noRot="1" noMove="1" noResize="1" noEditPoints="1" noAdjustHandles="1" noChangeArrowheads="1" noChangeShapeType="1"/>
                </p:cNvSpPr>
                <p:nvPr/>
              </p:nvSpPr>
              <p:spPr>
                <a:xfrm>
                  <a:off x="1093533" y="5926075"/>
                  <a:ext cx="720000" cy="720000"/>
                </a:xfrm>
                <a:prstGeom prst="ellipse">
                  <a:avLst/>
                </a:prstGeom>
                <a:solidFill>
                  <a:srgbClr val="20B679"/>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33" name="Grafik 532">
                  <a:extLst>
                    <a:ext uri="{FF2B5EF4-FFF2-40B4-BE49-F238E27FC236}">
                      <a16:creationId xmlns:a16="http://schemas.microsoft.com/office/drawing/2014/main" id="{D3CFB521-D8DB-CB1D-E83A-57398FC88485}"/>
                    </a:ext>
                  </a:extLst>
                </p:cNvPr>
                <p:cNvPicPr>
                  <a:picLocks noGrp="1" noRot="1" noChangeAspect="1" noMove="1" noResize="1" noEditPoints="1" noAdjustHandles="1" noChangeArrowheads="1" noChangeShapeType="1" noCrop="1"/>
                </p:cNvPicPr>
                <p:nvPr/>
              </p:nvPicPr>
              <p:blipFill>
                <a:blip r:embed="rId8">
                  <a:extLst>
                    <a:ext uri="{28A0092B-C50C-407E-A947-70E740481C1C}">
                      <a14:useLocalDpi xmlns:a14="http://schemas.microsoft.com/office/drawing/2010/main" val="0"/>
                    </a:ext>
                  </a:extLst>
                </a:blip>
                <a:stretch>
                  <a:fillRect/>
                </a:stretch>
              </p:blipFill>
              <p:spPr>
                <a:xfrm>
                  <a:off x="1219533" y="6052075"/>
                  <a:ext cx="468000" cy="468000"/>
                </a:xfrm>
                <a:prstGeom prst="rect">
                  <a:avLst/>
                </a:prstGeom>
              </p:spPr>
            </p:pic>
          </p:grpSp>
          <p:grpSp>
            <p:nvGrpSpPr>
              <p:cNvPr id="529" name="Gruppieren 528">
                <a:extLst>
                  <a:ext uri="{FF2B5EF4-FFF2-40B4-BE49-F238E27FC236}">
                    <a16:creationId xmlns:a16="http://schemas.microsoft.com/office/drawing/2014/main" id="{11A45BE5-C257-F106-0D15-EE2F0B3FA69E}"/>
                  </a:ext>
                </a:extLst>
              </p:cNvPr>
              <p:cNvGrpSpPr>
                <a:grpSpLocks noGrp="1" noUngrp="1" noRot="1" noMove="1" noResize="1"/>
              </p:cNvGrpSpPr>
              <p:nvPr/>
            </p:nvGrpSpPr>
            <p:grpSpPr>
              <a:xfrm>
                <a:off x="3757123" y="5938252"/>
                <a:ext cx="540000" cy="540000"/>
                <a:chOff x="233312" y="5926075"/>
                <a:chExt cx="720000" cy="720000"/>
              </a:xfrm>
            </p:grpSpPr>
            <p:sp>
              <p:nvSpPr>
                <p:cNvPr id="530" name="Ellipse 529">
                  <a:extLst>
                    <a:ext uri="{FF2B5EF4-FFF2-40B4-BE49-F238E27FC236}">
                      <a16:creationId xmlns:a16="http://schemas.microsoft.com/office/drawing/2014/main" id="{75FFC7D5-E50E-DFE0-ABBD-F7C677678944}"/>
                    </a:ext>
                  </a:extLst>
                </p:cNvPr>
                <p:cNvSpPr>
                  <a:spLocks noGrp="1" noRot="1" noMove="1" noResize="1" noEditPoints="1" noAdjustHandles="1" noChangeArrowheads="1" noChangeShapeType="1"/>
                </p:cNvSpPr>
                <p:nvPr/>
              </p:nvSpPr>
              <p:spPr>
                <a:xfrm>
                  <a:off x="233312" y="5926075"/>
                  <a:ext cx="720000" cy="720000"/>
                </a:xfrm>
                <a:prstGeom prst="ellipse">
                  <a:avLst/>
                </a:prstGeom>
                <a:solidFill>
                  <a:srgbClr val="20B679"/>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31" name="Grafik 530">
                  <a:extLst>
                    <a:ext uri="{FF2B5EF4-FFF2-40B4-BE49-F238E27FC236}">
                      <a16:creationId xmlns:a16="http://schemas.microsoft.com/office/drawing/2014/main" id="{01D72AFD-C46C-FD29-E8C6-2BBC8DD454B4}"/>
                    </a:ext>
                  </a:extLst>
                </p:cNvPr>
                <p:cNvPicPr>
                  <a:picLocks noGrp="1" noRot="1" noChangeAspect="1" noMove="1" noResize="1" noEditPoints="1" noAdjustHandles="1" noChangeArrowheads="1" noChangeShapeType="1" noCrop="1"/>
                </p:cNvPicPr>
                <p:nvPr/>
              </p:nvPicPr>
              <p:blipFill>
                <a:blip r:embed="rId9">
                  <a:extLst>
                    <a:ext uri="{28A0092B-C50C-407E-A947-70E740481C1C}">
                      <a14:useLocalDpi xmlns:a14="http://schemas.microsoft.com/office/drawing/2010/main" val="0"/>
                    </a:ext>
                  </a:extLst>
                </a:blip>
                <a:stretch>
                  <a:fillRect/>
                </a:stretch>
              </p:blipFill>
              <p:spPr>
                <a:xfrm>
                  <a:off x="323312" y="6016075"/>
                  <a:ext cx="540000" cy="540000"/>
                </a:xfrm>
                <a:prstGeom prst="rect">
                  <a:avLst/>
                </a:prstGeom>
              </p:spPr>
            </p:pic>
          </p:grpSp>
        </p:grpSp>
        <p:sp>
          <p:nvSpPr>
            <p:cNvPr id="378" name="Textfeld 377">
              <a:extLst>
                <a:ext uri="{FF2B5EF4-FFF2-40B4-BE49-F238E27FC236}">
                  <a16:creationId xmlns:a16="http://schemas.microsoft.com/office/drawing/2014/main" id="{1677EF1A-1E13-CB9E-36C2-720B7B486ADC}"/>
                </a:ext>
              </a:extLst>
            </p:cNvPr>
            <p:cNvSpPr txBox="1">
              <a:spLocks noGrp="1" noRot="1" noMove="1" noResize="1" noEditPoints="1" noAdjustHandles="1" noChangeArrowheads="1" noChangeShapeType="1"/>
            </p:cNvSpPr>
            <p:nvPr/>
          </p:nvSpPr>
          <p:spPr>
            <a:xfrm>
              <a:off x="2633137" y="8468112"/>
              <a:ext cx="919663" cy="200055"/>
            </a:xfrm>
            <a:prstGeom prst="rect">
              <a:avLst/>
            </a:prstGeom>
            <a:noFill/>
          </p:spPr>
          <p:txBody>
            <a:bodyPr wrap="square" lIns="0" rIns="0" bIns="0" rtlCol="0" anchor="b">
              <a:spAutoFit/>
            </a:bodyPr>
            <a:lstStyle/>
            <a:p>
              <a:r>
                <a:rPr lang="de-DE" sz="1000" dirty="0">
                  <a:latin typeface="helvetica" panose="020B0604020202020204" pitchFamily="34" charset="0"/>
                  <a:ea typeface="Inter" panose="020B0502030000000004" pitchFamily="34" charset="0"/>
                  <a:cs typeface="helvetica" panose="020B0604020202020204" pitchFamily="34" charset="0"/>
                </a:rPr>
                <a:t>Gesundheit</a:t>
              </a:r>
            </a:p>
          </p:txBody>
        </p:sp>
        <p:grpSp>
          <p:nvGrpSpPr>
            <p:cNvPr id="379" name="Gruppieren 378">
              <a:extLst>
                <a:ext uri="{FF2B5EF4-FFF2-40B4-BE49-F238E27FC236}">
                  <a16:creationId xmlns:a16="http://schemas.microsoft.com/office/drawing/2014/main" id="{57F6E729-25AD-F90F-F69C-4B5F109BC812}"/>
                </a:ext>
              </a:extLst>
            </p:cNvPr>
            <p:cNvGrpSpPr>
              <a:grpSpLocks noGrp="1" noUngrp="1" noRot="1" noMove="1" noResize="1"/>
            </p:cNvGrpSpPr>
            <p:nvPr/>
          </p:nvGrpSpPr>
          <p:grpSpPr>
            <a:xfrm>
              <a:off x="2633137" y="8192584"/>
              <a:ext cx="1178380" cy="281227"/>
              <a:chOff x="440465" y="4489746"/>
              <a:chExt cx="2262679" cy="540000"/>
            </a:xfrm>
          </p:grpSpPr>
          <p:grpSp>
            <p:nvGrpSpPr>
              <p:cNvPr id="514" name="Gruppieren 513">
                <a:extLst>
                  <a:ext uri="{FF2B5EF4-FFF2-40B4-BE49-F238E27FC236}">
                    <a16:creationId xmlns:a16="http://schemas.microsoft.com/office/drawing/2014/main" id="{E33F8391-A693-23EB-204A-C89011881103}"/>
                  </a:ext>
                </a:extLst>
              </p:cNvPr>
              <p:cNvGrpSpPr>
                <a:grpSpLocks noGrp="1" noUngrp="1" noRot="1" noChangeAspect="1" noMove="1" noResize="1"/>
              </p:cNvGrpSpPr>
              <p:nvPr/>
            </p:nvGrpSpPr>
            <p:grpSpPr>
              <a:xfrm>
                <a:off x="1023004" y="4489746"/>
                <a:ext cx="521459" cy="540000"/>
                <a:chOff x="1224612" y="4144845"/>
                <a:chExt cx="720000" cy="745601"/>
              </a:xfrm>
            </p:grpSpPr>
            <p:sp>
              <p:nvSpPr>
                <p:cNvPr id="524" name="Ellipse 523">
                  <a:extLst>
                    <a:ext uri="{FF2B5EF4-FFF2-40B4-BE49-F238E27FC236}">
                      <a16:creationId xmlns:a16="http://schemas.microsoft.com/office/drawing/2014/main" id="{3500D377-C3F8-99E6-392D-66CE24BCC5A3}"/>
                    </a:ext>
                  </a:extLst>
                </p:cNvPr>
                <p:cNvSpPr>
                  <a:spLocks noGrp="1" noRot="1" noMove="1" noResize="1" noEditPoints="1" noAdjustHandles="1" noChangeArrowheads="1" noChangeShapeType="1"/>
                </p:cNvSpPr>
                <p:nvPr/>
              </p:nvSpPr>
              <p:spPr>
                <a:xfrm>
                  <a:off x="1224612" y="4170446"/>
                  <a:ext cx="720000" cy="720000"/>
                </a:xfrm>
                <a:prstGeom prst="ellipse">
                  <a:avLst/>
                </a:prstGeom>
                <a:solidFill>
                  <a:srgbClr val="4650DF"/>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25" name="Grafik 524">
                  <a:extLst>
                    <a:ext uri="{FF2B5EF4-FFF2-40B4-BE49-F238E27FC236}">
                      <a16:creationId xmlns:a16="http://schemas.microsoft.com/office/drawing/2014/main" id="{C3738465-FC79-46CC-E103-ADD47713213F}"/>
                    </a:ext>
                  </a:extLst>
                </p:cNvPr>
                <p:cNvPicPr>
                  <a:picLocks noGrp="1" noRot="1" noChangeAspect="1" noMove="1" noResize="1" noEditPoints="1" noAdjustHandles="1" noChangeArrowheads="1" noChangeShapeType="1" noCrop="1"/>
                </p:cNvPicPr>
                <p:nvPr/>
              </p:nvPicPr>
              <p:blipFill>
                <a:blip r:embed="rId10">
                  <a:extLst>
                    <a:ext uri="{28A0092B-C50C-407E-A947-70E740481C1C}">
                      <a14:useLocalDpi xmlns:a14="http://schemas.microsoft.com/office/drawing/2010/main" val="0"/>
                    </a:ext>
                  </a:extLst>
                </a:blip>
                <a:stretch>
                  <a:fillRect/>
                </a:stretch>
              </p:blipFill>
              <p:spPr>
                <a:xfrm>
                  <a:off x="1304156" y="4144845"/>
                  <a:ext cx="540000" cy="540000"/>
                </a:xfrm>
                <a:prstGeom prst="rect">
                  <a:avLst/>
                </a:prstGeom>
              </p:spPr>
            </p:pic>
          </p:grpSp>
          <p:grpSp>
            <p:nvGrpSpPr>
              <p:cNvPr id="515" name="Gruppieren 514">
                <a:extLst>
                  <a:ext uri="{FF2B5EF4-FFF2-40B4-BE49-F238E27FC236}">
                    <a16:creationId xmlns:a16="http://schemas.microsoft.com/office/drawing/2014/main" id="{CD052D60-F74C-EAF7-04F3-BF21D5B6D723}"/>
                  </a:ext>
                </a:extLst>
              </p:cNvPr>
              <p:cNvGrpSpPr>
                <a:grpSpLocks noGrp="1" noUngrp="1" noRot="1" noChangeAspect="1" noMove="1" noResize="1"/>
              </p:cNvGrpSpPr>
              <p:nvPr/>
            </p:nvGrpSpPr>
            <p:grpSpPr>
              <a:xfrm>
                <a:off x="440465" y="4489746"/>
                <a:ext cx="540000" cy="540000"/>
                <a:chOff x="430863" y="4170446"/>
                <a:chExt cx="720000" cy="720000"/>
              </a:xfrm>
            </p:grpSpPr>
            <p:sp>
              <p:nvSpPr>
                <p:cNvPr id="522" name="Ellipse 521">
                  <a:extLst>
                    <a:ext uri="{FF2B5EF4-FFF2-40B4-BE49-F238E27FC236}">
                      <a16:creationId xmlns:a16="http://schemas.microsoft.com/office/drawing/2014/main" id="{EA3E25FF-541F-DCE1-B698-B94886B16F22}"/>
                    </a:ext>
                  </a:extLst>
                </p:cNvPr>
                <p:cNvSpPr>
                  <a:spLocks noGrp="1" noRot="1" noMove="1" noResize="1" noEditPoints="1" noAdjustHandles="1" noChangeArrowheads="1" noChangeShapeType="1"/>
                </p:cNvSpPr>
                <p:nvPr/>
              </p:nvSpPr>
              <p:spPr>
                <a:xfrm>
                  <a:off x="430863" y="4170446"/>
                  <a:ext cx="720000" cy="720000"/>
                </a:xfrm>
                <a:prstGeom prst="ellipse">
                  <a:avLst/>
                </a:prstGeom>
                <a:solidFill>
                  <a:srgbClr val="4650DF"/>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23" name="Grafik 522">
                  <a:extLst>
                    <a:ext uri="{FF2B5EF4-FFF2-40B4-BE49-F238E27FC236}">
                      <a16:creationId xmlns:a16="http://schemas.microsoft.com/office/drawing/2014/main" id="{27EB170D-1674-1256-47EA-5E924154CECF}"/>
                    </a:ext>
                  </a:extLst>
                </p:cNvPr>
                <p:cNvPicPr>
                  <a:picLocks noGrp="1" noRot="1" noChangeAspect="1" noMove="1" noResize="1" noEditPoints="1" noAdjustHandles="1" noChangeArrowheads="1" noChangeShapeType="1" noCrop="1"/>
                </p:cNvPicPr>
                <p:nvPr/>
              </p:nvPicPr>
              <p:blipFill>
                <a:blip r:embed="rId11">
                  <a:extLst>
                    <a:ext uri="{28A0092B-C50C-407E-A947-70E740481C1C}">
                      <a14:useLocalDpi xmlns:a14="http://schemas.microsoft.com/office/drawing/2010/main" val="0"/>
                    </a:ext>
                  </a:extLst>
                </a:blip>
                <a:stretch>
                  <a:fillRect/>
                </a:stretch>
              </p:blipFill>
              <p:spPr>
                <a:xfrm>
                  <a:off x="525037" y="4173398"/>
                  <a:ext cx="540000" cy="540000"/>
                </a:xfrm>
                <a:prstGeom prst="rect">
                  <a:avLst/>
                </a:prstGeom>
              </p:spPr>
            </p:pic>
          </p:grpSp>
          <p:grpSp>
            <p:nvGrpSpPr>
              <p:cNvPr id="516" name="Gruppieren 515">
                <a:extLst>
                  <a:ext uri="{FF2B5EF4-FFF2-40B4-BE49-F238E27FC236}">
                    <a16:creationId xmlns:a16="http://schemas.microsoft.com/office/drawing/2014/main" id="{8235CC8C-601A-C9AC-327B-B4F150274977}"/>
                  </a:ext>
                </a:extLst>
              </p:cNvPr>
              <p:cNvGrpSpPr>
                <a:grpSpLocks noGrp="1" noUngrp="1" noRot="1" noChangeAspect="1" noMove="1" noResize="1"/>
              </p:cNvGrpSpPr>
              <p:nvPr/>
            </p:nvGrpSpPr>
            <p:grpSpPr>
              <a:xfrm>
                <a:off x="2163144" y="4489746"/>
                <a:ext cx="540000" cy="540000"/>
                <a:chOff x="2016445" y="4930881"/>
                <a:chExt cx="720000" cy="720000"/>
              </a:xfrm>
            </p:grpSpPr>
            <p:sp>
              <p:nvSpPr>
                <p:cNvPr id="520" name="Ellipse 519">
                  <a:extLst>
                    <a:ext uri="{FF2B5EF4-FFF2-40B4-BE49-F238E27FC236}">
                      <a16:creationId xmlns:a16="http://schemas.microsoft.com/office/drawing/2014/main" id="{F689DE52-009B-FB7A-BCC8-BB0DE319266B}"/>
                    </a:ext>
                  </a:extLst>
                </p:cNvPr>
                <p:cNvSpPr>
                  <a:spLocks noGrp="1" noRot="1" noMove="1" noResize="1" noEditPoints="1" noAdjustHandles="1" noChangeArrowheads="1" noChangeShapeType="1"/>
                </p:cNvSpPr>
                <p:nvPr/>
              </p:nvSpPr>
              <p:spPr>
                <a:xfrm>
                  <a:off x="2016445" y="4930881"/>
                  <a:ext cx="720000" cy="720000"/>
                </a:xfrm>
                <a:prstGeom prst="ellipse">
                  <a:avLst/>
                </a:prstGeom>
                <a:solidFill>
                  <a:srgbClr val="4650DF"/>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21" name="Grafik 520">
                  <a:extLst>
                    <a:ext uri="{FF2B5EF4-FFF2-40B4-BE49-F238E27FC236}">
                      <a16:creationId xmlns:a16="http://schemas.microsoft.com/office/drawing/2014/main" id="{2A4F9DC2-8246-FD3B-9166-0CF73CB17B50}"/>
                    </a:ext>
                  </a:extLst>
                </p:cNvPr>
                <p:cNvPicPr>
                  <a:picLocks noGrp="1" noRot="1" noChangeAspect="1" noMove="1" noResize="1" noEditPoints="1" noAdjustHandles="1" noChangeArrowheads="1" noChangeShapeType="1" noCrop="1"/>
                </p:cNvPicPr>
                <p:nvPr/>
              </p:nvPicPr>
              <p:blipFill rotWithShape="1">
                <a:blip r:embed="rId12">
                  <a:extLst>
                    <a:ext uri="{28A0092B-C50C-407E-A947-70E740481C1C}">
                      <a14:useLocalDpi xmlns:a14="http://schemas.microsoft.com/office/drawing/2010/main" val="0"/>
                    </a:ext>
                  </a:extLst>
                </a:blip>
                <a:srcRect l="57114" r="-173" b="365"/>
                <a:stretch/>
              </p:blipFill>
              <p:spPr>
                <a:xfrm>
                  <a:off x="2118045" y="5038831"/>
                  <a:ext cx="509553" cy="506279"/>
                </a:xfrm>
                <a:prstGeom prst="rect">
                  <a:avLst/>
                </a:prstGeom>
              </p:spPr>
            </p:pic>
          </p:grpSp>
          <p:grpSp>
            <p:nvGrpSpPr>
              <p:cNvPr id="517" name="Gruppieren 516">
                <a:extLst>
                  <a:ext uri="{FF2B5EF4-FFF2-40B4-BE49-F238E27FC236}">
                    <a16:creationId xmlns:a16="http://schemas.microsoft.com/office/drawing/2014/main" id="{7B566BCD-6735-3E46-F415-FBD93E92BBD6}"/>
                  </a:ext>
                </a:extLst>
              </p:cNvPr>
              <p:cNvGrpSpPr>
                <a:grpSpLocks noGrp="1" noUngrp="1" noRot="1" noChangeAspect="1" noMove="1" noResize="1"/>
              </p:cNvGrpSpPr>
              <p:nvPr/>
            </p:nvGrpSpPr>
            <p:grpSpPr>
              <a:xfrm>
                <a:off x="1584989" y="4489746"/>
                <a:ext cx="540000" cy="540000"/>
                <a:chOff x="1986612" y="4186321"/>
                <a:chExt cx="720000" cy="720000"/>
              </a:xfrm>
            </p:grpSpPr>
            <p:sp>
              <p:nvSpPr>
                <p:cNvPr id="518" name="Ellipse 517">
                  <a:extLst>
                    <a:ext uri="{FF2B5EF4-FFF2-40B4-BE49-F238E27FC236}">
                      <a16:creationId xmlns:a16="http://schemas.microsoft.com/office/drawing/2014/main" id="{F23CF4D9-7659-BB05-AE21-3CED5B19D429}"/>
                    </a:ext>
                  </a:extLst>
                </p:cNvPr>
                <p:cNvSpPr>
                  <a:spLocks noGrp="1" noRot="1" noMove="1" noResize="1" noEditPoints="1" noAdjustHandles="1" noChangeArrowheads="1" noChangeShapeType="1"/>
                </p:cNvSpPr>
                <p:nvPr/>
              </p:nvSpPr>
              <p:spPr>
                <a:xfrm>
                  <a:off x="1986612" y="4186321"/>
                  <a:ext cx="720000" cy="720000"/>
                </a:xfrm>
                <a:prstGeom prst="ellipse">
                  <a:avLst/>
                </a:prstGeom>
                <a:solidFill>
                  <a:srgbClr val="4650DF"/>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19" name="Grafik 518">
                  <a:extLst>
                    <a:ext uri="{FF2B5EF4-FFF2-40B4-BE49-F238E27FC236}">
                      <a16:creationId xmlns:a16="http://schemas.microsoft.com/office/drawing/2014/main" id="{C7FC670F-7EF2-EAD4-F4A8-A398B444FF0E}"/>
                    </a:ext>
                  </a:extLst>
                </p:cNvPr>
                <p:cNvPicPr>
                  <a:picLocks noGrp="1" noRot="1" noChangeAspect="1" noMove="1" noResize="1" noEditPoints="1" noAdjustHandles="1" noChangeArrowheads="1" noChangeShapeType="1" noCrop="1"/>
                </p:cNvPicPr>
                <p:nvPr/>
              </p:nvPicPr>
              <p:blipFill>
                <a:blip r:embed="rId13">
                  <a:extLst>
                    <a:ext uri="{28A0092B-C50C-407E-A947-70E740481C1C}">
                      <a14:useLocalDpi xmlns:a14="http://schemas.microsoft.com/office/drawing/2010/main" val="0"/>
                    </a:ext>
                  </a:extLst>
                </a:blip>
                <a:stretch>
                  <a:fillRect/>
                </a:stretch>
              </p:blipFill>
              <p:spPr>
                <a:xfrm>
                  <a:off x="2074883" y="4260959"/>
                  <a:ext cx="540000" cy="540000"/>
                </a:xfrm>
                <a:prstGeom prst="rect">
                  <a:avLst/>
                </a:prstGeom>
              </p:spPr>
            </p:pic>
          </p:grpSp>
        </p:grpSp>
        <p:sp>
          <p:nvSpPr>
            <p:cNvPr id="380" name="Textfeld 379">
              <a:extLst>
                <a:ext uri="{FF2B5EF4-FFF2-40B4-BE49-F238E27FC236}">
                  <a16:creationId xmlns:a16="http://schemas.microsoft.com/office/drawing/2014/main" id="{51DC1CBB-553D-92DD-FC38-9344921128BC}"/>
                </a:ext>
              </a:extLst>
            </p:cNvPr>
            <p:cNvSpPr txBox="1">
              <a:spLocks noGrp="1" noRot="1" noMove="1" noResize="1" noEditPoints="1" noAdjustHandles="1" noChangeArrowheads="1" noChangeShapeType="1"/>
            </p:cNvSpPr>
            <p:nvPr/>
          </p:nvSpPr>
          <p:spPr>
            <a:xfrm>
              <a:off x="2633137" y="7987600"/>
              <a:ext cx="1250676" cy="200056"/>
            </a:xfrm>
            <a:prstGeom prst="rect">
              <a:avLst/>
            </a:prstGeom>
            <a:noFill/>
          </p:spPr>
          <p:txBody>
            <a:bodyPr wrap="square" lIns="0" rIns="0" bIns="0" rtlCol="0" anchor="b">
              <a:spAutoFit/>
            </a:bodyPr>
            <a:lstStyle/>
            <a:p>
              <a:r>
                <a:rPr lang="de-DE" sz="1000" dirty="0">
                  <a:latin typeface="helvetica" panose="020B0604020202020204" pitchFamily="34" charset="0"/>
                  <a:ea typeface="Inter" panose="020B0502030000000004" pitchFamily="34" charset="0"/>
                  <a:cs typeface="helvetica" panose="020B0604020202020204" pitchFamily="34" charset="0"/>
                </a:rPr>
                <a:t>Verkehr</a:t>
              </a:r>
            </a:p>
          </p:txBody>
        </p:sp>
        <p:sp>
          <p:nvSpPr>
            <p:cNvPr id="381" name="Textfeld 380">
              <a:extLst>
                <a:ext uri="{FF2B5EF4-FFF2-40B4-BE49-F238E27FC236}">
                  <a16:creationId xmlns:a16="http://schemas.microsoft.com/office/drawing/2014/main" id="{6CB866EE-B841-BF61-7D53-B8B4AA2EFDDD}"/>
                </a:ext>
              </a:extLst>
            </p:cNvPr>
            <p:cNvSpPr txBox="1">
              <a:spLocks noGrp="1" noRot="1" noMove="1" noResize="1" noEditPoints="1" noAdjustHandles="1" noChangeArrowheads="1" noChangeShapeType="1"/>
            </p:cNvSpPr>
            <p:nvPr/>
          </p:nvSpPr>
          <p:spPr>
            <a:xfrm>
              <a:off x="2633137" y="7518178"/>
              <a:ext cx="1295127" cy="200055"/>
            </a:xfrm>
            <a:prstGeom prst="rect">
              <a:avLst/>
            </a:prstGeom>
            <a:noFill/>
          </p:spPr>
          <p:txBody>
            <a:bodyPr wrap="square" lIns="0" rIns="0" bIns="0" rtlCol="0" anchor="b">
              <a:spAutoFit/>
            </a:bodyPr>
            <a:lstStyle/>
            <a:p>
              <a:r>
                <a:rPr lang="de-DE" sz="1000" dirty="0">
                  <a:latin typeface="helvetica" panose="020B0604020202020204" pitchFamily="34" charset="0"/>
                  <a:ea typeface="Inter" panose="020B0502030000000004" pitchFamily="34" charset="0"/>
                  <a:cs typeface="helvetica" panose="020B0604020202020204" pitchFamily="34" charset="0"/>
                </a:rPr>
                <a:t>Telekommunikation</a:t>
              </a:r>
            </a:p>
          </p:txBody>
        </p:sp>
        <p:grpSp>
          <p:nvGrpSpPr>
            <p:cNvPr id="382" name="Gruppieren 381">
              <a:extLst>
                <a:ext uri="{FF2B5EF4-FFF2-40B4-BE49-F238E27FC236}">
                  <a16:creationId xmlns:a16="http://schemas.microsoft.com/office/drawing/2014/main" id="{71B57CAB-06E3-2761-7C88-AEB42CEA60EA}"/>
                </a:ext>
              </a:extLst>
            </p:cNvPr>
            <p:cNvGrpSpPr>
              <a:grpSpLocks noGrp="1" noUngrp="1" noRot="1" noMove="1" noResize="1"/>
            </p:cNvGrpSpPr>
            <p:nvPr/>
          </p:nvGrpSpPr>
          <p:grpSpPr>
            <a:xfrm>
              <a:off x="2633137" y="7717472"/>
              <a:ext cx="1206039" cy="281227"/>
              <a:chOff x="424159" y="3474814"/>
              <a:chExt cx="2315790" cy="540000"/>
            </a:xfrm>
          </p:grpSpPr>
          <p:grpSp>
            <p:nvGrpSpPr>
              <p:cNvPr id="502" name="Gruppieren 501">
                <a:extLst>
                  <a:ext uri="{FF2B5EF4-FFF2-40B4-BE49-F238E27FC236}">
                    <a16:creationId xmlns:a16="http://schemas.microsoft.com/office/drawing/2014/main" id="{0C960C6B-9FE3-38FE-0993-41445E1134E2}"/>
                  </a:ext>
                </a:extLst>
              </p:cNvPr>
              <p:cNvGrpSpPr>
                <a:grpSpLocks noGrp="1" noUngrp="1" noRot="1" noChangeAspect="1" noMove="1" noResize="1"/>
              </p:cNvGrpSpPr>
              <p:nvPr/>
            </p:nvGrpSpPr>
            <p:grpSpPr>
              <a:xfrm>
                <a:off x="2199949" y="3474814"/>
                <a:ext cx="540000" cy="540000"/>
                <a:chOff x="1862746" y="2627941"/>
                <a:chExt cx="720000" cy="720000"/>
              </a:xfrm>
            </p:grpSpPr>
            <p:sp>
              <p:nvSpPr>
                <p:cNvPr id="512" name="Ellipse 511">
                  <a:extLst>
                    <a:ext uri="{FF2B5EF4-FFF2-40B4-BE49-F238E27FC236}">
                      <a16:creationId xmlns:a16="http://schemas.microsoft.com/office/drawing/2014/main" id="{4EB8B795-540A-7451-4876-F7F9DD0390E1}"/>
                    </a:ext>
                  </a:extLst>
                </p:cNvPr>
                <p:cNvSpPr>
                  <a:spLocks noGrp="1" noRot="1" noMove="1" noResize="1" noEditPoints="1" noAdjustHandles="1" noChangeArrowheads="1" noChangeShapeType="1"/>
                </p:cNvSpPr>
                <p:nvPr/>
              </p:nvSpPr>
              <p:spPr>
                <a:xfrm>
                  <a:off x="1862746" y="2627941"/>
                  <a:ext cx="720000" cy="720000"/>
                </a:xfrm>
                <a:prstGeom prst="ellipse">
                  <a:avLst/>
                </a:prstGeom>
                <a:solidFill>
                  <a:srgbClr val="FFC775"/>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13" name="Grafik 512">
                  <a:extLst>
                    <a:ext uri="{FF2B5EF4-FFF2-40B4-BE49-F238E27FC236}">
                      <a16:creationId xmlns:a16="http://schemas.microsoft.com/office/drawing/2014/main" id="{7DE4468B-1995-698E-0464-1D2058B40399}"/>
                    </a:ext>
                  </a:extLst>
                </p:cNvPr>
                <p:cNvPicPr>
                  <a:picLocks noGrp="1" noRot="1" noChangeAspect="1" noMove="1" noResize="1" noEditPoints="1" noAdjustHandles="1" noChangeArrowheads="1" noChangeShapeType="1" noCrop="1"/>
                </p:cNvPicPr>
                <p:nvPr/>
              </p:nvPicPr>
              <p:blipFill>
                <a:blip r:embed="rId14">
                  <a:extLst>
                    <a:ext uri="{28A0092B-C50C-407E-A947-70E740481C1C}">
                      <a14:useLocalDpi xmlns:a14="http://schemas.microsoft.com/office/drawing/2010/main" val="0"/>
                    </a:ext>
                  </a:extLst>
                </a:blip>
                <a:stretch>
                  <a:fillRect/>
                </a:stretch>
              </p:blipFill>
              <p:spPr>
                <a:xfrm>
                  <a:off x="1952746" y="2717941"/>
                  <a:ext cx="540000" cy="540000"/>
                </a:xfrm>
                <a:prstGeom prst="rect">
                  <a:avLst/>
                </a:prstGeom>
              </p:spPr>
            </p:pic>
          </p:grpSp>
          <p:grpSp>
            <p:nvGrpSpPr>
              <p:cNvPr id="503" name="Gruppieren 502">
                <a:extLst>
                  <a:ext uri="{FF2B5EF4-FFF2-40B4-BE49-F238E27FC236}">
                    <a16:creationId xmlns:a16="http://schemas.microsoft.com/office/drawing/2014/main" id="{64086DDA-1F76-9E5C-C965-701C4B84AB88}"/>
                  </a:ext>
                </a:extLst>
              </p:cNvPr>
              <p:cNvGrpSpPr>
                <a:grpSpLocks noGrp="1" noUngrp="1" noRot="1" noChangeAspect="1" noMove="1" noResize="1"/>
              </p:cNvGrpSpPr>
              <p:nvPr/>
            </p:nvGrpSpPr>
            <p:grpSpPr>
              <a:xfrm>
                <a:off x="424159" y="3474814"/>
                <a:ext cx="540000" cy="540000"/>
                <a:chOff x="249179" y="2627941"/>
                <a:chExt cx="720000" cy="720000"/>
              </a:xfrm>
            </p:grpSpPr>
            <p:sp>
              <p:nvSpPr>
                <p:cNvPr id="510" name="Ellipse 509">
                  <a:extLst>
                    <a:ext uri="{FF2B5EF4-FFF2-40B4-BE49-F238E27FC236}">
                      <a16:creationId xmlns:a16="http://schemas.microsoft.com/office/drawing/2014/main" id="{7B73C211-D7EC-2823-92AF-84438C23D087}"/>
                    </a:ext>
                  </a:extLst>
                </p:cNvPr>
                <p:cNvSpPr>
                  <a:spLocks noGrp="1" noRot="1" noMove="1" noResize="1" noEditPoints="1" noAdjustHandles="1" noChangeArrowheads="1" noChangeShapeType="1"/>
                </p:cNvSpPr>
                <p:nvPr/>
              </p:nvSpPr>
              <p:spPr>
                <a:xfrm>
                  <a:off x="249179" y="2627941"/>
                  <a:ext cx="720000" cy="720000"/>
                </a:xfrm>
                <a:prstGeom prst="ellipse">
                  <a:avLst/>
                </a:prstGeom>
                <a:solidFill>
                  <a:srgbClr val="FFC775"/>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11" name="Grafik 510">
                  <a:extLst>
                    <a:ext uri="{FF2B5EF4-FFF2-40B4-BE49-F238E27FC236}">
                      <a16:creationId xmlns:a16="http://schemas.microsoft.com/office/drawing/2014/main" id="{AD094D80-A34F-94C6-95F8-C2D9F0DB68CC}"/>
                    </a:ext>
                  </a:extLst>
                </p:cNvPr>
                <p:cNvPicPr>
                  <a:picLocks noGrp="1" noRot="1" noChangeAspect="1" noMove="1" noResize="1" noEditPoints="1" noAdjustHandles="1" noChangeArrowheads="1" noChangeShapeType="1" noCrop="1"/>
                </p:cNvPicPr>
                <p:nvPr/>
              </p:nvPicPr>
              <p:blipFill>
                <a:blip r:embed="rId15">
                  <a:extLst>
                    <a:ext uri="{28A0092B-C50C-407E-A947-70E740481C1C}">
                      <a14:useLocalDpi xmlns:a14="http://schemas.microsoft.com/office/drawing/2010/main" val="0"/>
                    </a:ext>
                  </a:extLst>
                </a:blip>
                <a:stretch>
                  <a:fillRect/>
                </a:stretch>
              </p:blipFill>
              <p:spPr>
                <a:xfrm>
                  <a:off x="339179" y="2717941"/>
                  <a:ext cx="540000" cy="540000"/>
                </a:xfrm>
                <a:prstGeom prst="rect">
                  <a:avLst/>
                </a:prstGeom>
              </p:spPr>
            </p:pic>
          </p:grpSp>
          <p:grpSp>
            <p:nvGrpSpPr>
              <p:cNvPr id="504" name="Gruppieren 503">
                <a:extLst>
                  <a:ext uri="{FF2B5EF4-FFF2-40B4-BE49-F238E27FC236}">
                    <a16:creationId xmlns:a16="http://schemas.microsoft.com/office/drawing/2014/main" id="{37AF60AC-E0F7-FB50-28BA-90CA34151E08}"/>
                  </a:ext>
                </a:extLst>
              </p:cNvPr>
              <p:cNvGrpSpPr>
                <a:grpSpLocks noGrp="1" noUngrp="1" noRot="1" noChangeAspect="1" noMove="1" noResize="1"/>
              </p:cNvGrpSpPr>
              <p:nvPr/>
            </p:nvGrpSpPr>
            <p:grpSpPr>
              <a:xfrm>
                <a:off x="1027607" y="3474814"/>
                <a:ext cx="540000" cy="540000"/>
                <a:chOff x="1056134" y="2627941"/>
                <a:chExt cx="720000" cy="720000"/>
              </a:xfrm>
            </p:grpSpPr>
            <p:sp>
              <p:nvSpPr>
                <p:cNvPr id="508" name="Ellipse 507">
                  <a:extLst>
                    <a:ext uri="{FF2B5EF4-FFF2-40B4-BE49-F238E27FC236}">
                      <a16:creationId xmlns:a16="http://schemas.microsoft.com/office/drawing/2014/main" id="{24133359-76B6-0A5F-DF09-69BF56864A9D}"/>
                    </a:ext>
                  </a:extLst>
                </p:cNvPr>
                <p:cNvSpPr>
                  <a:spLocks noGrp="1" noRot="1" noMove="1" noResize="1" noEditPoints="1" noAdjustHandles="1" noChangeArrowheads="1" noChangeShapeType="1"/>
                </p:cNvSpPr>
                <p:nvPr/>
              </p:nvSpPr>
              <p:spPr>
                <a:xfrm>
                  <a:off x="1056134" y="2627941"/>
                  <a:ext cx="720000" cy="720000"/>
                </a:xfrm>
                <a:prstGeom prst="ellipse">
                  <a:avLst/>
                </a:prstGeom>
                <a:solidFill>
                  <a:srgbClr val="FFC775"/>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09" name="Grafik 508">
                  <a:extLst>
                    <a:ext uri="{FF2B5EF4-FFF2-40B4-BE49-F238E27FC236}">
                      <a16:creationId xmlns:a16="http://schemas.microsoft.com/office/drawing/2014/main" id="{49442966-B794-889A-5205-1BA96F4AD1C0}"/>
                    </a:ext>
                  </a:extLst>
                </p:cNvPr>
                <p:cNvPicPr>
                  <a:picLocks noGrp="1" noRot="1" noChangeAspect="1" noMove="1" noResize="1" noEditPoints="1" noAdjustHandles="1" noChangeArrowheads="1" noChangeShapeType="1" noCrop="1"/>
                </p:cNvPicPr>
                <p:nvPr/>
              </p:nvPicPr>
              <p:blipFill>
                <a:blip r:embed="rId16">
                  <a:extLst>
                    <a:ext uri="{28A0092B-C50C-407E-A947-70E740481C1C}">
                      <a14:useLocalDpi xmlns:a14="http://schemas.microsoft.com/office/drawing/2010/main" val="0"/>
                    </a:ext>
                  </a:extLst>
                </a:blip>
                <a:stretch>
                  <a:fillRect/>
                </a:stretch>
              </p:blipFill>
              <p:spPr>
                <a:xfrm>
                  <a:off x="1146134" y="2717941"/>
                  <a:ext cx="540000" cy="540000"/>
                </a:xfrm>
                <a:prstGeom prst="rect">
                  <a:avLst/>
                </a:prstGeom>
              </p:spPr>
            </p:pic>
          </p:grpSp>
          <p:grpSp>
            <p:nvGrpSpPr>
              <p:cNvPr id="505" name="Gruppieren 504">
                <a:extLst>
                  <a:ext uri="{FF2B5EF4-FFF2-40B4-BE49-F238E27FC236}">
                    <a16:creationId xmlns:a16="http://schemas.microsoft.com/office/drawing/2014/main" id="{22C69797-FAA9-0C83-8319-171A9EB3FAB5}"/>
                  </a:ext>
                </a:extLst>
              </p:cNvPr>
              <p:cNvGrpSpPr>
                <a:grpSpLocks noGrp="1" noUngrp="1" noRot="1" noMove="1" noResize="1"/>
              </p:cNvGrpSpPr>
              <p:nvPr/>
            </p:nvGrpSpPr>
            <p:grpSpPr>
              <a:xfrm>
                <a:off x="1618505" y="3474814"/>
                <a:ext cx="540000" cy="540000"/>
                <a:chOff x="465958" y="3484341"/>
                <a:chExt cx="540000" cy="540000"/>
              </a:xfrm>
            </p:grpSpPr>
            <p:sp>
              <p:nvSpPr>
                <p:cNvPr id="506" name="Ellipse 505">
                  <a:extLst>
                    <a:ext uri="{FF2B5EF4-FFF2-40B4-BE49-F238E27FC236}">
                      <a16:creationId xmlns:a16="http://schemas.microsoft.com/office/drawing/2014/main" id="{55FDF963-66CD-1D2A-18E2-F586FDE70508}"/>
                    </a:ext>
                  </a:extLst>
                </p:cNvPr>
                <p:cNvSpPr>
                  <a:spLocks noGrp="1" noRot="1" noMove="1" noResize="1" noEditPoints="1" noAdjustHandles="1" noChangeArrowheads="1" noChangeShapeType="1"/>
                </p:cNvSpPr>
                <p:nvPr/>
              </p:nvSpPr>
              <p:spPr>
                <a:xfrm>
                  <a:off x="465958" y="3484341"/>
                  <a:ext cx="540000" cy="540000"/>
                </a:xfrm>
                <a:prstGeom prst="ellipse">
                  <a:avLst/>
                </a:prstGeom>
                <a:solidFill>
                  <a:srgbClr val="FFC775"/>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07" name="Grafik 506">
                  <a:extLst>
                    <a:ext uri="{FF2B5EF4-FFF2-40B4-BE49-F238E27FC236}">
                      <a16:creationId xmlns:a16="http://schemas.microsoft.com/office/drawing/2014/main" id="{F966EE73-0F00-B21B-3FC1-FB1C2E295390}"/>
                    </a:ext>
                  </a:extLst>
                </p:cNvPr>
                <p:cNvPicPr>
                  <a:picLocks noGrp="1" noRot="1" noChangeAspect="1" noMove="1" noResize="1" noEditPoints="1" noAdjustHandles="1" noChangeArrowheads="1" noChangeShapeType="1" noCrop="1"/>
                </p:cNvPicPr>
                <p:nvPr/>
              </p:nvPicPr>
              <p:blipFill>
                <a:blip r:embed="rId17">
                  <a:extLst>
                    <a:ext uri="{28A0092B-C50C-407E-A947-70E740481C1C}">
                      <a14:useLocalDpi xmlns:a14="http://schemas.microsoft.com/office/drawing/2010/main" val="0"/>
                    </a:ext>
                  </a:extLst>
                </a:blip>
                <a:stretch>
                  <a:fillRect/>
                </a:stretch>
              </p:blipFill>
              <p:spPr>
                <a:xfrm>
                  <a:off x="537892" y="3550018"/>
                  <a:ext cx="406800" cy="406800"/>
                </a:xfrm>
                <a:prstGeom prst="rect">
                  <a:avLst/>
                </a:prstGeom>
              </p:spPr>
            </p:pic>
          </p:grpSp>
        </p:grpSp>
        <p:grpSp>
          <p:nvGrpSpPr>
            <p:cNvPr id="383" name="Gruppieren 382">
              <a:extLst>
                <a:ext uri="{FF2B5EF4-FFF2-40B4-BE49-F238E27FC236}">
                  <a16:creationId xmlns:a16="http://schemas.microsoft.com/office/drawing/2014/main" id="{17327323-90B7-0830-8DFB-1FCB478FF27B}"/>
                </a:ext>
              </a:extLst>
            </p:cNvPr>
            <p:cNvGrpSpPr>
              <a:grpSpLocks noGrp="1" noUngrp="1" noRot="1" noMove="1" noResize="1"/>
            </p:cNvGrpSpPr>
            <p:nvPr/>
          </p:nvGrpSpPr>
          <p:grpSpPr>
            <a:xfrm>
              <a:off x="2633137" y="7242653"/>
              <a:ext cx="880184" cy="281226"/>
              <a:chOff x="1044646" y="2525503"/>
              <a:chExt cx="1690096" cy="540000"/>
            </a:xfrm>
          </p:grpSpPr>
          <p:grpSp>
            <p:nvGrpSpPr>
              <p:cNvPr id="493" name="Gruppieren 492">
                <a:extLst>
                  <a:ext uri="{FF2B5EF4-FFF2-40B4-BE49-F238E27FC236}">
                    <a16:creationId xmlns:a16="http://schemas.microsoft.com/office/drawing/2014/main" id="{63D4D990-36EB-7528-DF76-7A4FA8FB72C2}"/>
                  </a:ext>
                </a:extLst>
              </p:cNvPr>
              <p:cNvGrpSpPr>
                <a:grpSpLocks noGrp="1" noUngrp="1" noRot="1" noMove="1" noResize="1"/>
              </p:cNvGrpSpPr>
              <p:nvPr/>
            </p:nvGrpSpPr>
            <p:grpSpPr>
              <a:xfrm>
                <a:off x="2194742" y="2525503"/>
                <a:ext cx="540000" cy="540000"/>
                <a:chOff x="1833281" y="1783621"/>
                <a:chExt cx="720000" cy="720000"/>
              </a:xfrm>
            </p:grpSpPr>
            <p:sp>
              <p:nvSpPr>
                <p:cNvPr id="500" name="Ellipse 499">
                  <a:extLst>
                    <a:ext uri="{FF2B5EF4-FFF2-40B4-BE49-F238E27FC236}">
                      <a16:creationId xmlns:a16="http://schemas.microsoft.com/office/drawing/2014/main" id="{15AC13F8-8F5A-3203-3369-3819A3A32531}"/>
                    </a:ext>
                  </a:extLst>
                </p:cNvPr>
                <p:cNvSpPr>
                  <a:spLocks noGrp="1" noRot="1" noMove="1" noResize="1" noEditPoints="1" noAdjustHandles="1" noChangeArrowheads="1" noChangeShapeType="1"/>
                </p:cNvSpPr>
                <p:nvPr/>
              </p:nvSpPr>
              <p:spPr>
                <a:xfrm>
                  <a:off x="1833281" y="1783621"/>
                  <a:ext cx="720000" cy="720000"/>
                </a:xfrm>
                <a:prstGeom prst="ellipse">
                  <a:avLst/>
                </a:pr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501" name="Grafik 500">
                  <a:extLst>
                    <a:ext uri="{FF2B5EF4-FFF2-40B4-BE49-F238E27FC236}">
                      <a16:creationId xmlns:a16="http://schemas.microsoft.com/office/drawing/2014/main" id="{CC47A579-3C1F-448E-6D55-3FD23AAE0A09}"/>
                    </a:ext>
                  </a:extLst>
                </p:cNvPr>
                <p:cNvPicPr>
                  <a:picLocks noGrp="1" noRot="1" noChangeAspect="1" noMove="1" noResize="1" noEditPoints="1" noAdjustHandles="1" noChangeArrowheads="1" noChangeShapeType="1" noCrop="1"/>
                </p:cNvPicPr>
                <p:nvPr/>
              </p:nvPicPr>
              <p:blipFill>
                <a:blip r:embed="rId18">
                  <a:extLst>
                    <a:ext uri="{28A0092B-C50C-407E-A947-70E740481C1C}">
                      <a14:useLocalDpi xmlns:a14="http://schemas.microsoft.com/office/drawing/2010/main" val="0"/>
                    </a:ext>
                  </a:extLst>
                </a:blip>
                <a:stretch>
                  <a:fillRect/>
                </a:stretch>
              </p:blipFill>
              <p:spPr>
                <a:xfrm>
                  <a:off x="1923281" y="1873621"/>
                  <a:ext cx="540000" cy="540000"/>
                </a:xfrm>
                <a:prstGeom prst="rect">
                  <a:avLst/>
                </a:prstGeom>
              </p:spPr>
            </p:pic>
          </p:grpSp>
          <p:grpSp>
            <p:nvGrpSpPr>
              <p:cNvPr id="494" name="Gruppieren 493">
                <a:extLst>
                  <a:ext uri="{FF2B5EF4-FFF2-40B4-BE49-F238E27FC236}">
                    <a16:creationId xmlns:a16="http://schemas.microsoft.com/office/drawing/2014/main" id="{73FA1A8B-E8AB-429D-3FF3-87CC833ECFCC}"/>
                  </a:ext>
                </a:extLst>
              </p:cNvPr>
              <p:cNvGrpSpPr>
                <a:grpSpLocks noGrp="1" noUngrp="1" noRot="1" noMove="1" noResize="1"/>
              </p:cNvGrpSpPr>
              <p:nvPr/>
            </p:nvGrpSpPr>
            <p:grpSpPr>
              <a:xfrm>
                <a:off x="1619607" y="2525503"/>
                <a:ext cx="540000" cy="540000"/>
                <a:chOff x="1049582" y="1783621"/>
                <a:chExt cx="720000" cy="720000"/>
              </a:xfrm>
            </p:grpSpPr>
            <p:sp>
              <p:nvSpPr>
                <p:cNvPr id="498" name="Ellipse 497">
                  <a:extLst>
                    <a:ext uri="{FF2B5EF4-FFF2-40B4-BE49-F238E27FC236}">
                      <a16:creationId xmlns:a16="http://schemas.microsoft.com/office/drawing/2014/main" id="{21A5E747-C934-E0B4-DE93-4DAE17817811}"/>
                    </a:ext>
                  </a:extLst>
                </p:cNvPr>
                <p:cNvSpPr>
                  <a:spLocks noGrp="1" noRot="1" noMove="1" noResize="1" noEditPoints="1" noAdjustHandles="1" noChangeArrowheads="1" noChangeShapeType="1"/>
                </p:cNvSpPr>
                <p:nvPr/>
              </p:nvSpPr>
              <p:spPr>
                <a:xfrm>
                  <a:off x="1049582" y="1783621"/>
                  <a:ext cx="720000" cy="720000"/>
                </a:xfrm>
                <a:prstGeom prst="ellipse">
                  <a:avLst/>
                </a:pr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499" name="Grafik 498">
                  <a:extLst>
                    <a:ext uri="{FF2B5EF4-FFF2-40B4-BE49-F238E27FC236}">
                      <a16:creationId xmlns:a16="http://schemas.microsoft.com/office/drawing/2014/main" id="{663CB155-9669-071F-FF90-2B393EB34808}"/>
                    </a:ext>
                  </a:extLst>
                </p:cNvPr>
                <p:cNvPicPr>
                  <a:picLocks noGrp="1" noRot="1" noChangeAspect="1" noMove="1" noResize="1" noEditPoints="1" noAdjustHandles="1" noChangeArrowheads="1" noChangeShapeType="1" noCrop="1"/>
                </p:cNvPicPr>
                <p:nvPr/>
              </p:nvPicPr>
              <p:blipFill>
                <a:blip r:embed="rId19">
                  <a:extLst>
                    <a:ext uri="{28A0092B-C50C-407E-A947-70E740481C1C}">
                      <a14:useLocalDpi xmlns:a14="http://schemas.microsoft.com/office/drawing/2010/main" val="0"/>
                    </a:ext>
                  </a:extLst>
                </a:blip>
                <a:stretch>
                  <a:fillRect/>
                </a:stretch>
              </p:blipFill>
              <p:spPr>
                <a:xfrm>
                  <a:off x="1175582" y="1909621"/>
                  <a:ext cx="468000" cy="468000"/>
                </a:xfrm>
                <a:prstGeom prst="rect">
                  <a:avLst/>
                </a:prstGeom>
              </p:spPr>
            </p:pic>
          </p:grpSp>
          <p:grpSp>
            <p:nvGrpSpPr>
              <p:cNvPr id="495" name="Gruppieren 494">
                <a:extLst>
                  <a:ext uri="{FF2B5EF4-FFF2-40B4-BE49-F238E27FC236}">
                    <a16:creationId xmlns:a16="http://schemas.microsoft.com/office/drawing/2014/main" id="{03A472DC-6364-0BDB-0F2B-387C5D644492}"/>
                  </a:ext>
                </a:extLst>
              </p:cNvPr>
              <p:cNvGrpSpPr>
                <a:grpSpLocks noGrp="1" noUngrp="1" noRot="1" noMove="1" noResize="1"/>
              </p:cNvGrpSpPr>
              <p:nvPr/>
            </p:nvGrpSpPr>
            <p:grpSpPr>
              <a:xfrm>
                <a:off x="1044646" y="2525503"/>
                <a:ext cx="540000" cy="540000"/>
                <a:chOff x="281952" y="1783621"/>
                <a:chExt cx="720000" cy="720000"/>
              </a:xfrm>
            </p:grpSpPr>
            <p:sp>
              <p:nvSpPr>
                <p:cNvPr id="496" name="Ellipse 495">
                  <a:extLst>
                    <a:ext uri="{FF2B5EF4-FFF2-40B4-BE49-F238E27FC236}">
                      <a16:creationId xmlns:a16="http://schemas.microsoft.com/office/drawing/2014/main" id="{7C69CBEA-17DE-A1AC-60B0-0310EDC0B51C}"/>
                    </a:ext>
                  </a:extLst>
                </p:cNvPr>
                <p:cNvSpPr>
                  <a:spLocks noGrp="1" noRot="1" noMove="1" noResize="1" noEditPoints="1" noAdjustHandles="1" noChangeArrowheads="1" noChangeShapeType="1"/>
                </p:cNvSpPr>
                <p:nvPr/>
              </p:nvSpPr>
              <p:spPr>
                <a:xfrm>
                  <a:off x="281952" y="1783621"/>
                  <a:ext cx="720000" cy="720000"/>
                </a:xfrm>
                <a:prstGeom prst="ellipse">
                  <a:avLst/>
                </a:pr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497" name="Grafik 496">
                  <a:extLst>
                    <a:ext uri="{FF2B5EF4-FFF2-40B4-BE49-F238E27FC236}">
                      <a16:creationId xmlns:a16="http://schemas.microsoft.com/office/drawing/2014/main" id="{8C0ED8FD-B588-21F8-051D-615ABE3B734F}"/>
                    </a:ext>
                  </a:extLst>
                </p:cNvPr>
                <p:cNvPicPr>
                  <a:picLocks noGrp="1" noRot="1" noChangeAspect="1" noMove="1" noResize="1" noEditPoints="1" noAdjustHandles="1" noChangeArrowheads="1" noChangeShapeType="1" noCrop="1"/>
                </p:cNvPicPr>
                <p:nvPr/>
              </p:nvPicPr>
              <p:blipFill>
                <a:blip r:embed="rId20">
                  <a:extLst>
                    <a:ext uri="{28A0092B-C50C-407E-A947-70E740481C1C}">
                      <a14:useLocalDpi xmlns:a14="http://schemas.microsoft.com/office/drawing/2010/main" val="0"/>
                    </a:ext>
                  </a:extLst>
                </a:blip>
                <a:stretch>
                  <a:fillRect/>
                </a:stretch>
              </p:blipFill>
              <p:spPr>
                <a:xfrm>
                  <a:off x="407952" y="1909621"/>
                  <a:ext cx="468000" cy="468000"/>
                </a:xfrm>
                <a:prstGeom prst="rect">
                  <a:avLst/>
                </a:prstGeom>
              </p:spPr>
            </p:pic>
          </p:grpSp>
        </p:grpSp>
        <p:sp>
          <p:nvSpPr>
            <p:cNvPr id="384" name="Textfeld 383">
              <a:extLst>
                <a:ext uri="{FF2B5EF4-FFF2-40B4-BE49-F238E27FC236}">
                  <a16:creationId xmlns:a16="http://schemas.microsoft.com/office/drawing/2014/main" id="{A1BC252E-09FA-FE57-71DB-C1CD7CB4A5C7}"/>
                </a:ext>
              </a:extLst>
            </p:cNvPr>
            <p:cNvSpPr txBox="1">
              <a:spLocks noGrp="1" noRot="1" noMove="1" noResize="1" noEditPoints="1" noAdjustHandles="1" noChangeArrowheads="1" noChangeShapeType="1"/>
            </p:cNvSpPr>
            <p:nvPr/>
          </p:nvSpPr>
          <p:spPr>
            <a:xfrm>
              <a:off x="2633137" y="7045217"/>
              <a:ext cx="976149" cy="200055"/>
            </a:xfrm>
            <a:prstGeom prst="rect">
              <a:avLst/>
            </a:prstGeom>
            <a:noFill/>
          </p:spPr>
          <p:txBody>
            <a:bodyPr wrap="square" lIns="0" rIns="0" bIns="0" rtlCol="0" anchor="b">
              <a:spAutoFit/>
            </a:bodyPr>
            <a:lstStyle/>
            <a:p>
              <a:r>
                <a:rPr lang="de-DE" sz="1000" dirty="0">
                  <a:latin typeface="helvetica" panose="020B0604020202020204" pitchFamily="34" charset="0"/>
                  <a:ea typeface="Inter" panose="020B0502030000000004" pitchFamily="34" charset="0"/>
                  <a:cs typeface="helvetica" panose="020B0604020202020204" pitchFamily="34" charset="0"/>
                </a:rPr>
                <a:t>Bildung</a:t>
              </a:r>
            </a:p>
          </p:txBody>
        </p:sp>
        <p:grpSp>
          <p:nvGrpSpPr>
            <p:cNvPr id="385" name="Gruppieren 384">
              <a:extLst>
                <a:ext uri="{FF2B5EF4-FFF2-40B4-BE49-F238E27FC236}">
                  <a16:creationId xmlns:a16="http://schemas.microsoft.com/office/drawing/2014/main" id="{B7DF585D-AF8A-7FC2-2236-773F73286378}"/>
                </a:ext>
              </a:extLst>
            </p:cNvPr>
            <p:cNvGrpSpPr>
              <a:grpSpLocks noGrp="1" noUngrp="1" noRot="1" noMove="1" noResize="1"/>
            </p:cNvGrpSpPr>
            <p:nvPr/>
          </p:nvGrpSpPr>
          <p:grpSpPr>
            <a:xfrm>
              <a:off x="2633137" y="6774960"/>
              <a:ext cx="900138" cy="285972"/>
              <a:chOff x="1773679" y="1728469"/>
              <a:chExt cx="1518769" cy="482510"/>
            </a:xfrm>
          </p:grpSpPr>
          <p:grpSp>
            <p:nvGrpSpPr>
              <p:cNvPr id="484" name="Gruppieren 483">
                <a:extLst>
                  <a:ext uri="{FF2B5EF4-FFF2-40B4-BE49-F238E27FC236}">
                    <a16:creationId xmlns:a16="http://schemas.microsoft.com/office/drawing/2014/main" id="{BF400309-5F36-E9F2-F219-0EAC7194D173}"/>
                  </a:ext>
                </a:extLst>
              </p:cNvPr>
              <p:cNvGrpSpPr>
                <a:grpSpLocks noGrp="1" noUngrp="1" noRot="1" noChangeAspect="1" noMove="1" noResize="1"/>
              </p:cNvGrpSpPr>
              <p:nvPr/>
            </p:nvGrpSpPr>
            <p:grpSpPr>
              <a:xfrm>
                <a:off x="2817945" y="1736476"/>
                <a:ext cx="474503" cy="474503"/>
                <a:chOff x="1560247" y="845554"/>
                <a:chExt cx="720000" cy="720000"/>
              </a:xfrm>
            </p:grpSpPr>
            <p:sp>
              <p:nvSpPr>
                <p:cNvPr id="491" name="Ellipse 490">
                  <a:extLst>
                    <a:ext uri="{FF2B5EF4-FFF2-40B4-BE49-F238E27FC236}">
                      <a16:creationId xmlns:a16="http://schemas.microsoft.com/office/drawing/2014/main" id="{B0C47F17-1C08-D7E7-3A2E-F175FBEB42D2}"/>
                    </a:ext>
                  </a:extLst>
                </p:cNvPr>
                <p:cNvSpPr>
                  <a:spLocks noGrp="1" noRot="1" noMove="1" noResize="1" noEditPoints="1" noAdjustHandles="1" noChangeArrowheads="1" noChangeShapeType="1"/>
                </p:cNvSpPr>
                <p:nvPr/>
              </p:nvSpPr>
              <p:spPr>
                <a:xfrm>
                  <a:off x="1560247" y="845554"/>
                  <a:ext cx="720000" cy="720000"/>
                </a:xfrm>
                <a:prstGeom prst="ellipse">
                  <a:avLst/>
                </a:prstGeom>
                <a:solidFill>
                  <a:srgbClr val="B66BFF"/>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492" name="Grafik 491">
                  <a:extLst>
                    <a:ext uri="{FF2B5EF4-FFF2-40B4-BE49-F238E27FC236}">
                      <a16:creationId xmlns:a16="http://schemas.microsoft.com/office/drawing/2014/main" id="{E3CEB238-C56F-8C0F-496E-B57F355C14F1}"/>
                    </a:ext>
                  </a:extLst>
                </p:cNvPr>
                <p:cNvPicPr>
                  <a:picLocks noGrp="1" noRot="1" noChangeAspect="1" noMove="1" noResize="1" noEditPoints="1" noAdjustHandles="1" noChangeArrowheads="1" noChangeShapeType="1" noCrop="1"/>
                </p:cNvPicPr>
                <p:nvPr/>
              </p:nvPicPr>
              <p:blipFill>
                <a:blip r:embed="rId21">
                  <a:extLst>
                    <a:ext uri="{28A0092B-C50C-407E-A947-70E740481C1C}">
                      <a14:useLocalDpi xmlns:a14="http://schemas.microsoft.com/office/drawing/2010/main" val="0"/>
                    </a:ext>
                  </a:extLst>
                </a:blip>
                <a:stretch>
                  <a:fillRect/>
                </a:stretch>
              </p:blipFill>
              <p:spPr>
                <a:xfrm>
                  <a:off x="1686247" y="971554"/>
                  <a:ext cx="468000" cy="468000"/>
                </a:xfrm>
                <a:prstGeom prst="rect">
                  <a:avLst/>
                </a:prstGeom>
              </p:spPr>
            </p:pic>
          </p:grpSp>
          <p:grpSp>
            <p:nvGrpSpPr>
              <p:cNvPr id="485" name="Gruppieren 484">
                <a:extLst>
                  <a:ext uri="{FF2B5EF4-FFF2-40B4-BE49-F238E27FC236}">
                    <a16:creationId xmlns:a16="http://schemas.microsoft.com/office/drawing/2014/main" id="{1A2FC86F-5C15-30F0-1DE2-487CE0A21131}"/>
                  </a:ext>
                </a:extLst>
              </p:cNvPr>
              <p:cNvGrpSpPr>
                <a:grpSpLocks noGrp="1" noUngrp="1" noRot="1" noChangeAspect="1" noMove="1" noResize="1"/>
              </p:cNvGrpSpPr>
              <p:nvPr/>
            </p:nvGrpSpPr>
            <p:grpSpPr>
              <a:xfrm>
                <a:off x="2294777" y="1728469"/>
                <a:ext cx="474503" cy="474503"/>
                <a:chOff x="739630" y="65501"/>
                <a:chExt cx="720000" cy="720000"/>
              </a:xfrm>
            </p:grpSpPr>
            <p:sp>
              <p:nvSpPr>
                <p:cNvPr id="489" name="Ellipse 488">
                  <a:extLst>
                    <a:ext uri="{FF2B5EF4-FFF2-40B4-BE49-F238E27FC236}">
                      <a16:creationId xmlns:a16="http://schemas.microsoft.com/office/drawing/2014/main" id="{A635DC16-FECA-55A1-D1B4-C9E0473FB26E}"/>
                    </a:ext>
                  </a:extLst>
                </p:cNvPr>
                <p:cNvSpPr>
                  <a:spLocks noGrp="1" noRot="1" noMove="1" noResize="1" noEditPoints="1" noAdjustHandles="1" noChangeArrowheads="1" noChangeShapeType="1"/>
                </p:cNvSpPr>
                <p:nvPr/>
              </p:nvSpPr>
              <p:spPr>
                <a:xfrm>
                  <a:off x="739630" y="65501"/>
                  <a:ext cx="720000" cy="720000"/>
                </a:xfrm>
                <a:prstGeom prst="ellipse">
                  <a:avLst/>
                </a:prstGeom>
                <a:solidFill>
                  <a:srgbClr val="B66BFF"/>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490" name="Grafik 489">
                  <a:extLst>
                    <a:ext uri="{FF2B5EF4-FFF2-40B4-BE49-F238E27FC236}">
                      <a16:creationId xmlns:a16="http://schemas.microsoft.com/office/drawing/2014/main" id="{4063BDDB-99DB-9A0D-2516-D7186D6DCF9A}"/>
                    </a:ext>
                  </a:extLst>
                </p:cNvPr>
                <p:cNvPicPr>
                  <a:picLocks noGrp="1" noRot="1" noChangeAspect="1" noMove="1" noResize="1" noEditPoints="1" noAdjustHandles="1" noChangeArrowheads="1" noChangeShapeType="1" noCrop="1"/>
                </p:cNvPicPr>
                <p:nvPr/>
              </p:nvPicPr>
              <p:blipFill>
                <a:blip r:embed="rId22">
                  <a:extLst>
                    <a:ext uri="{28A0092B-C50C-407E-A947-70E740481C1C}">
                      <a14:useLocalDpi xmlns:a14="http://schemas.microsoft.com/office/drawing/2010/main" val="0"/>
                    </a:ext>
                  </a:extLst>
                </a:blip>
                <a:stretch>
                  <a:fillRect/>
                </a:stretch>
              </p:blipFill>
              <p:spPr>
                <a:xfrm>
                  <a:off x="883630" y="209501"/>
                  <a:ext cx="432000" cy="432000"/>
                </a:xfrm>
                <a:prstGeom prst="rect">
                  <a:avLst/>
                </a:prstGeom>
              </p:spPr>
            </p:pic>
          </p:grpSp>
          <p:grpSp>
            <p:nvGrpSpPr>
              <p:cNvPr id="486" name="Gruppieren 485">
                <a:extLst>
                  <a:ext uri="{FF2B5EF4-FFF2-40B4-BE49-F238E27FC236}">
                    <a16:creationId xmlns:a16="http://schemas.microsoft.com/office/drawing/2014/main" id="{93716BBA-FDCC-6BF3-58B1-743935D63918}"/>
                  </a:ext>
                </a:extLst>
              </p:cNvPr>
              <p:cNvGrpSpPr>
                <a:grpSpLocks noGrp="1" noUngrp="1" noRot="1" noMove="1" noResize="1"/>
              </p:cNvGrpSpPr>
              <p:nvPr/>
            </p:nvGrpSpPr>
            <p:grpSpPr>
              <a:xfrm>
                <a:off x="1773679" y="1736475"/>
                <a:ext cx="474503" cy="474503"/>
                <a:chOff x="1620888" y="70112"/>
                <a:chExt cx="540000" cy="540000"/>
              </a:xfrm>
            </p:grpSpPr>
            <p:sp>
              <p:nvSpPr>
                <p:cNvPr id="487" name="Ellipse 486">
                  <a:extLst>
                    <a:ext uri="{FF2B5EF4-FFF2-40B4-BE49-F238E27FC236}">
                      <a16:creationId xmlns:a16="http://schemas.microsoft.com/office/drawing/2014/main" id="{46204AB5-1A28-1ECD-3B04-CDF333C4C370}"/>
                    </a:ext>
                  </a:extLst>
                </p:cNvPr>
                <p:cNvSpPr>
                  <a:spLocks noGrp="1" noRot="1" noMove="1" noResize="1" noEditPoints="1" noAdjustHandles="1" noChangeArrowheads="1" noChangeShapeType="1"/>
                </p:cNvSpPr>
                <p:nvPr/>
              </p:nvSpPr>
              <p:spPr>
                <a:xfrm>
                  <a:off x="1620888" y="70112"/>
                  <a:ext cx="540000" cy="540000"/>
                </a:xfrm>
                <a:prstGeom prst="ellipse">
                  <a:avLst/>
                </a:prstGeom>
                <a:solidFill>
                  <a:srgbClr val="B66BFF"/>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00">
                    <a:latin typeface="helvetica" panose="020B0604020202020204" pitchFamily="34" charset="0"/>
                    <a:cs typeface="helvetica" panose="020B0604020202020204" pitchFamily="34" charset="0"/>
                  </a:endParaRPr>
                </a:p>
              </p:txBody>
            </p:sp>
            <p:pic>
              <p:nvPicPr>
                <p:cNvPr id="488" name="Grafik 487" descr="Ein Bild, das Vektorgrafiken enthält.&#10;&#10;Automatisch generierte Beschreibung">
                  <a:extLst>
                    <a:ext uri="{FF2B5EF4-FFF2-40B4-BE49-F238E27FC236}">
                      <a16:creationId xmlns:a16="http://schemas.microsoft.com/office/drawing/2014/main" id="{A4ACA83C-29F5-EFBD-8EE3-CB2C74BA2C50}"/>
                    </a:ext>
                  </a:extLst>
                </p:cNvPr>
                <p:cNvPicPr>
                  <a:picLocks noGrp="1" noRot="1" noChangeAspect="1" noMove="1" noResize="1" noEditPoints="1" noAdjustHandles="1" noChangeArrowheads="1" noChangeShapeType="1" noCrop="1"/>
                </p:cNvPicPr>
                <p:nvPr/>
              </p:nvPicPr>
              <p:blipFill>
                <a:blip r:embed="rId23">
                  <a:extLst>
                    <a:ext uri="{28A0092B-C50C-407E-A947-70E740481C1C}">
                      <a14:useLocalDpi xmlns:a14="http://schemas.microsoft.com/office/drawing/2010/main" val="0"/>
                    </a:ext>
                  </a:extLst>
                </a:blip>
                <a:stretch>
                  <a:fillRect/>
                </a:stretch>
              </p:blipFill>
              <p:spPr>
                <a:xfrm>
                  <a:off x="1686207" y="136712"/>
                  <a:ext cx="406800" cy="406800"/>
                </a:xfrm>
                <a:prstGeom prst="rect">
                  <a:avLst/>
                </a:prstGeom>
              </p:spPr>
            </p:pic>
          </p:grpSp>
        </p:grpSp>
        <p:sp>
          <p:nvSpPr>
            <p:cNvPr id="386" name="Textfeld 385">
              <a:extLst>
                <a:ext uri="{FF2B5EF4-FFF2-40B4-BE49-F238E27FC236}">
                  <a16:creationId xmlns:a16="http://schemas.microsoft.com/office/drawing/2014/main" id="{B1592798-87CC-8837-E9B7-65DFC7A3D854}"/>
                </a:ext>
              </a:extLst>
            </p:cNvPr>
            <p:cNvSpPr txBox="1">
              <a:spLocks noGrp="1" noRot="1" noMove="1" noResize="1" noEditPoints="1" noAdjustHandles="1" noChangeArrowheads="1" noChangeShapeType="1"/>
            </p:cNvSpPr>
            <p:nvPr/>
          </p:nvSpPr>
          <p:spPr>
            <a:xfrm>
              <a:off x="2633137" y="6575908"/>
              <a:ext cx="1426673" cy="200055"/>
            </a:xfrm>
            <a:prstGeom prst="rect">
              <a:avLst/>
            </a:prstGeom>
            <a:noFill/>
          </p:spPr>
          <p:txBody>
            <a:bodyPr wrap="none" lIns="0" rIns="0" bIns="0" rtlCol="0" anchor="b">
              <a:spAutoFit/>
            </a:bodyPr>
            <a:lstStyle/>
            <a:p>
              <a:r>
                <a:rPr lang="de-DE" sz="1000" dirty="0">
                  <a:latin typeface="helvetica" panose="020B0604020202020204" pitchFamily="34" charset="0"/>
                  <a:ea typeface="Inter" panose="020B0502030000000004" pitchFamily="34" charset="0"/>
                  <a:cs typeface="helvetica" panose="020B0604020202020204" pitchFamily="34" charset="0"/>
                </a:rPr>
                <a:t>Hotellerie &amp; Gastronomie</a:t>
              </a:r>
            </a:p>
          </p:txBody>
        </p:sp>
        <p:grpSp>
          <p:nvGrpSpPr>
            <p:cNvPr id="387" name="Gruppieren 386">
              <a:extLst>
                <a:ext uri="{FF2B5EF4-FFF2-40B4-BE49-F238E27FC236}">
                  <a16:creationId xmlns:a16="http://schemas.microsoft.com/office/drawing/2014/main" id="{48556FFF-7F4C-3D38-A6E8-AD12699418A5}"/>
                </a:ext>
              </a:extLst>
            </p:cNvPr>
            <p:cNvGrpSpPr>
              <a:grpSpLocks noGrp="1" noUngrp="1" noRot="1" noMove="1" noResize="1"/>
            </p:cNvGrpSpPr>
            <p:nvPr/>
          </p:nvGrpSpPr>
          <p:grpSpPr>
            <a:xfrm>
              <a:off x="4259749" y="7517376"/>
              <a:ext cx="1196079" cy="482544"/>
              <a:chOff x="6495488" y="3728165"/>
              <a:chExt cx="2018098" cy="814179"/>
            </a:xfrm>
          </p:grpSpPr>
          <p:sp>
            <p:nvSpPr>
              <p:cNvPr id="470" name="Textfeld 469">
                <a:extLst>
                  <a:ext uri="{FF2B5EF4-FFF2-40B4-BE49-F238E27FC236}">
                    <a16:creationId xmlns:a16="http://schemas.microsoft.com/office/drawing/2014/main" id="{083B7F56-E0AE-0C8E-97B8-A8AF5CEF0CBA}"/>
                  </a:ext>
                </a:extLst>
              </p:cNvPr>
              <p:cNvSpPr txBox="1">
                <a:spLocks noGrp="1" noRot="1" noMove="1" noResize="1" noEditPoints="1" noAdjustHandles="1" noChangeArrowheads="1" noChangeShapeType="1"/>
              </p:cNvSpPr>
              <p:nvPr/>
            </p:nvSpPr>
            <p:spPr>
              <a:xfrm>
                <a:off x="6495488" y="3728165"/>
                <a:ext cx="956377" cy="337547"/>
              </a:xfrm>
              <a:prstGeom prst="rect">
                <a:avLst/>
              </a:prstGeom>
              <a:noFill/>
            </p:spPr>
            <p:txBody>
              <a:bodyPr wrap="none" lIns="0" bIns="0" rtlCol="0" anchor="b">
                <a:spAutoFit/>
              </a:bodyPr>
              <a:lstStyle/>
              <a:p>
                <a:r>
                  <a:rPr lang="de-DE" sz="1000" dirty="0">
                    <a:latin typeface="helvetica" panose="020B0604020202020204" pitchFamily="34" charset="0"/>
                    <a:ea typeface="Inter" panose="020B0502030000000004" pitchFamily="34" charset="0"/>
                    <a:cs typeface="helvetica" panose="020B0604020202020204" pitchFamily="34" charset="0"/>
                  </a:rPr>
                  <a:t>Wohnen</a:t>
                </a:r>
              </a:p>
            </p:txBody>
          </p:sp>
          <p:grpSp>
            <p:nvGrpSpPr>
              <p:cNvPr id="471" name="Gruppieren 470">
                <a:extLst>
                  <a:ext uri="{FF2B5EF4-FFF2-40B4-BE49-F238E27FC236}">
                    <a16:creationId xmlns:a16="http://schemas.microsoft.com/office/drawing/2014/main" id="{0C5643C2-F60A-0504-A435-672615E5DB5E}"/>
                  </a:ext>
                </a:extLst>
              </p:cNvPr>
              <p:cNvGrpSpPr>
                <a:grpSpLocks noGrp="1" noUngrp="1" noRot="1" noMove="1" noResize="1"/>
              </p:cNvGrpSpPr>
              <p:nvPr/>
            </p:nvGrpSpPr>
            <p:grpSpPr>
              <a:xfrm>
                <a:off x="6495488" y="4067840"/>
                <a:ext cx="2018098" cy="474504"/>
                <a:chOff x="7268901" y="3929308"/>
                <a:chExt cx="2296663" cy="540000"/>
              </a:xfrm>
            </p:grpSpPr>
            <p:grpSp>
              <p:nvGrpSpPr>
                <p:cNvPr id="472" name="Gruppieren 471">
                  <a:extLst>
                    <a:ext uri="{FF2B5EF4-FFF2-40B4-BE49-F238E27FC236}">
                      <a16:creationId xmlns:a16="http://schemas.microsoft.com/office/drawing/2014/main" id="{D9D8D283-19BB-6D0B-1684-B96D30863F4E}"/>
                    </a:ext>
                  </a:extLst>
                </p:cNvPr>
                <p:cNvGrpSpPr>
                  <a:grpSpLocks noGrp="1" noUngrp="1" noRot="1" noChangeAspect="1" noMove="1" noResize="1"/>
                </p:cNvGrpSpPr>
                <p:nvPr/>
              </p:nvGrpSpPr>
              <p:grpSpPr>
                <a:xfrm>
                  <a:off x="7847566" y="3929308"/>
                  <a:ext cx="540000" cy="540000"/>
                  <a:chOff x="8594714" y="3844237"/>
                  <a:chExt cx="720000" cy="720000"/>
                </a:xfrm>
              </p:grpSpPr>
              <p:sp>
                <p:nvSpPr>
                  <p:cNvPr id="482" name="Ellipse 481">
                    <a:extLst>
                      <a:ext uri="{FF2B5EF4-FFF2-40B4-BE49-F238E27FC236}">
                        <a16:creationId xmlns:a16="http://schemas.microsoft.com/office/drawing/2014/main" id="{76F9FA41-C7AF-3C37-ACAB-0CA387655BF9}"/>
                      </a:ext>
                    </a:extLst>
                  </p:cNvPr>
                  <p:cNvSpPr>
                    <a:spLocks noGrp="1" noRot="1" noMove="1" noResize="1" noEditPoints="1" noAdjustHandles="1" noChangeArrowheads="1" noChangeShapeType="1"/>
                  </p:cNvSpPr>
                  <p:nvPr/>
                </p:nvSpPr>
                <p:spPr>
                  <a:xfrm>
                    <a:off x="8594714" y="3844237"/>
                    <a:ext cx="720000" cy="72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83" name="Grafik 482">
                    <a:extLst>
                      <a:ext uri="{FF2B5EF4-FFF2-40B4-BE49-F238E27FC236}">
                        <a16:creationId xmlns:a16="http://schemas.microsoft.com/office/drawing/2014/main" id="{7B3110B0-86DE-5F2B-F184-80810385D0F2}"/>
                      </a:ext>
                    </a:extLst>
                  </p:cNvPr>
                  <p:cNvPicPr>
                    <a:picLocks noGrp="1" noRot="1" noChangeAspect="1" noMove="1" noResize="1" noEditPoints="1" noAdjustHandles="1" noChangeArrowheads="1" noChangeShapeType="1" noCrop="1"/>
                  </p:cNvPicPr>
                  <p:nvPr/>
                </p:nvPicPr>
                <p:blipFill>
                  <a:blip r:embed="rId24">
                    <a:extLst>
                      <a:ext uri="{28A0092B-C50C-407E-A947-70E740481C1C}">
                        <a14:useLocalDpi xmlns:a14="http://schemas.microsoft.com/office/drawing/2010/main" val="0"/>
                      </a:ext>
                    </a:extLst>
                  </a:blip>
                  <a:stretch>
                    <a:fillRect/>
                  </a:stretch>
                </p:blipFill>
                <p:spPr>
                  <a:xfrm>
                    <a:off x="8684714" y="3934237"/>
                    <a:ext cx="540000" cy="540000"/>
                  </a:xfrm>
                  <a:prstGeom prst="rect">
                    <a:avLst/>
                  </a:prstGeom>
                </p:spPr>
              </p:pic>
            </p:grpSp>
            <p:grpSp>
              <p:nvGrpSpPr>
                <p:cNvPr id="473" name="Gruppieren 472">
                  <a:extLst>
                    <a:ext uri="{FF2B5EF4-FFF2-40B4-BE49-F238E27FC236}">
                      <a16:creationId xmlns:a16="http://schemas.microsoft.com/office/drawing/2014/main" id="{9450849E-3346-E79E-44AA-25BDE69D142E}"/>
                    </a:ext>
                  </a:extLst>
                </p:cNvPr>
                <p:cNvGrpSpPr>
                  <a:grpSpLocks noGrp="1" noUngrp="1" noRot="1" noChangeAspect="1" noMove="1" noResize="1"/>
                </p:cNvGrpSpPr>
                <p:nvPr/>
              </p:nvGrpSpPr>
              <p:grpSpPr>
                <a:xfrm>
                  <a:off x="7268901" y="3929308"/>
                  <a:ext cx="540000" cy="540000"/>
                  <a:chOff x="7784714" y="4130263"/>
                  <a:chExt cx="720000" cy="720000"/>
                </a:xfrm>
              </p:grpSpPr>
              <p:sp>
                <p:nvSpPr>
                  <p:cNvPr id="480" name="Ellipse 479">
                    <a:extLst>
                      <a:ext uri="{FF2B5EF4-FFF2-40B4-BE49-F238E27FC236}">
                        <a16:creationId xmlns:a16="http://schemas.microsoft.com/office/drawing/2014/main" id="{58014BD0-12E3-5D91-13CC-24273A87B282}"/>
                      </a:ext>
                    </a:extLst>
                  </p:cNvPr>
                  <p:cNvSpPr>
                    <a:spLocks noGrp="1" noRot="1" noMove="1" noResize="1" noEditPoints="1" noAdjustHandles="1" noChangeArrowheads="1" noChangeShapeType="1"/>
                  </p:cNvSpPr>
                  <p:nvPr/>
                </p:nvSpPr>
                <p:spPr>
                  <a:xfrm>
                    <a:off x="7784714" y="4130263"/>
                    <a:ext cx="720000" cy="72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81" name="Grafik 480">
                    <a:extLst>
                      <a:ext uri="{FF2B5EF4-FFF2-40B4-BE49-F238E27FC236}">
                        <a16:creationId xmlns:a16="http://schemas.microsoft.com/office/drawing/2014/main" id="{EA293504-0274-8C16-F9A6-C43CDAFAE66D}"/>
                      </a:ext>
                    </a:extLst>
                  </p:cNvPr>
                  <p:cNvPicPr>
                    <a:picLocks noGrp="1" noRot="1" noChangeAspect="1" noMove="1" noResize="1" noEditPoints="1" noAdjustHandles="1" noChangeArrowheads="1" noChangeShapeType="1" noCrop="1"/>
                  </p:cNvPicPr>
                  <p:nvPr/>
                </p:nvPicPr>
                <p:blipFill>
                  <a:blip r:embed="rId25">
                    <a:extLst>
                      <a:ext uri="{28A0092B-C50C-407E-A947-70E740481C1C}">
                        <a14:useLocalDpi xmlns:a14="http://schemas.microsoft.com/office/drawing/2010/main" val="0"/>
                      </a:ext>
                    </a:extLst>
                  </a:blip>
                  <a:stretch>
                    <a:fillRect/>
                  </a:stretch>
                </p:blipFill>
                <p:spPr>
                  <a:xfrm>
                    <a:off x="7912316" y="4219236"/>
                    <a:ext cx="491630" cy="491630"/>
                  </a:xfrm>
                  <a:prstGeom prst="rect">
                    <a:avLst/>
                  </a:prstGeom>
                </p:spPr>
              </p:pic>
            </p:grpSp>
            <p:grpSp>
              <p:nvGrpSpPr>
                <p:cNvPr id="474" name="Gruppieren 473">
                  <a:extLst>
                    <a:ext uri="{FF2B5EF4-FFF2-40B4-BE49-F238E27FC236}">
                      <a16:creationId xmlns:a16="http://schemas.microsoft.com/office/drawing/2014/main" id="{32666B89-FD65-15EE-9B65-A24330866EF3}"/>
                    </a:ext>
                  </a:extLst>
                </p:cNvPr>
                <p:cNvGrpSpPr>
                  <a:grpSpLocks noGrp="1" noUngrp="1" noRot="1" noChangeAspect="1" noMove="1" noResize="1"/>
                </p:cNvGrpSpPr>
                <p:nvPr/>
              </p:nvGrpSpPr>
              <p:grpSpPr>
                <a:xfrm>
                  <a:off x="8436565" y="3929308"/>
                  <a:ext cx="540000" cy="540000"/>
                  <a:chOff x="8514568" y="5232263"/>
                  <a:chExt cx="720000" cy="720000"/>
                </a:xfrm>
              </p:grpSpPr>
              <p:sp>
                <p:nvSpPr>
                  <p:cNvPr id="478" name="Ellipse 477">
                    <a:extLst>
                      <a:ext uri="{FF2B5EF4-FFF2-40B4-BE49-F238E27FC236}">
                        <a16:creationId xmlns:a16="http://schemas.microsoft.com/office/drawing/2014/main" id="{4513E7D0-CC68-E8B3-A922-88175EB8B8C6}"/>
                      </a:ext>
                    </a:extLst>
                  </p:cNvPr>
                  <p:cNvSpPr>
                    <a:spLocks noGrp="1" noRot="1" noMove="1" noResize="1" noEditPoints="1" noAdjustHandles="1" noChangeArrowheads="1" noChangeShapeType="1"/>
                  </p:cNvSpPr>
                  <p:nvPr/>
                </p:nvSpPr>
                <p:spPr>
                  <a:xfrm>
                    <a:off x="8514568" y="5232263"/>
                    <a:ext cx="720000" cy="72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79" name="Grafik 478">
                    <a:extLst>
                      <a:ext uri="{FF2B5EF4-FFF2-40B4-BE49-F238E27FC236}">
                        <a16:creationId xmlns:a16="http://schemas.microsoft.com/office/drawing/2014/main" id="{708AAF3F-9E8C-9AA1-C961-641A58922C49}"/>
                      </a:ext>
                    </a:extLst>
                  </p:cNvPr>
                  <p:cNvPicPr>
                    <a:picLocks noGrp="1" noRot="1" noChangeAspect="1" noMove="1" noResize="1" noEditPoints="1" noAdjustHandles="1" noChangeArrowheads="1" noChangeShapeType="1" noCrop="1"/>
                  </p:cNvPicPr>
                  <p:nvPr/>
                </p:nvPicPr>
                <p:blipFill>
                  <a:blip r:embed="rId26">
                    <a:extLst>
                      <a:ext uri="{28A0092B-C50C-407E-A947-70E740481C1C}">
                        <a14:useLocalDpi xmlns:a14="http://schemas.microsoft.com/office/drawing/2010/main" val="0"/>
                      </a:ext>
                    </a:extLst>
                  </a:blip>
                  <a:stretch>
                    <a:fillRect/>
                  </a:stretch>
                </p:blipFill>
                <p:spPr>
                  <a:xfrm>
                    <a:off x="8604568" y="5303084"/>
                    <a:ext cx="540000" cy="540000"/>
                  </a:xfrm>
                  <a:prstGeom prst="rect">
                    <a:avLst/>
                  </a:prstGeom>
                </p:spPr>
              </p:pic>
            </p:grpSp>
            <p:grpSp>
              <p:nvGrpSpPr>
                <p:cNvPr id="475" name="Gruppieren 474">
                  <a:extLst>
                    <a:ext uri="{FF2B5EF4-FFF2-40B4-BE49-F238E27FC236}">
                      <a16:creationId xmlns:a16="http://schemas.microsoft.com/office/drawing/2014/main" id="{85D6FE3E-720E-D37D-3481-5354D9139490}"/>
                    </a:ext>
                  </a:extLst>
                </p:cNvPr>
                <p:cNvGrpSpPr>
                  <a:grpSpLocks noGrp="1" noUngrp="1" noRot="1" noMove="1" noResize="1"/>
                </p:cNvGrpSpPr>
                <p:nvPr/>
              </p:nvGrpSpPr>
              <p:grpSpPr>
                <a:xfrm>
                  <a:off x="9025564" y="3929308"/>
                  <a:ext cx="540000" cy="540000"/>
                  <a:chOff x="7856354" y="4269148"/>
                  <a:chExt cx="540000" cy="540000"/>
                </a:xfrm>
              </p:grpSpPr>
              <p:sp>
                <p:nvSpPr>
                  <p:cNvPr id="476" name="Ellipse 475">
                    <a:extLst>
                      <a:ext uri="{FF2B5EF4-FFF2-40B4-BE49-F238E27FC236}">
                        <a16:creationId xmlns:a16="http://schemas.microsoft.com/office/drawing/2014/main" id="{82E44FA5-D805-5393-6B6B-63C58D0401E6}"/>
                      </a:ext>
                    </a:extLst>
                  </p:cNvPr>
                  <p:cNvSpPr>
                    <a:spLocks noGrp="1" noRot="1" noMove="1" noResize="1" noEditPoints="1" noAdjustHandles="1" noChangeArrowheads="1" noChangeShapeType="1"/>
                  </p:cNvSpPr>
                  <p:nvPr/>
                </p:nvSpPr>
                <p:spPr>
                  <a:xfrm>
                    <a:off x="7856354" y="4269148"/>
                    <a:ext cx="540000" cy="54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77" name="Grafik 476">
                    <a:extLst>
                      <a:ext uri="{FF2B5EF4-FFF2-40B4-BE49-F238E27FC236}">
                        <a16:creationId xmlns:a16="http://schemas.microsoft.com/office/drawing/2014/main" id="{38A4E0E6-1B90-8562-A63C-16BF28E3A483}"/>
                      </a:ext>
                    </a:extLst>
                  </p:cNvPr>
                  <p:cNvPicPr>
                    <a:picLocks noGrp="1" noRot="1" noChangeAspect="1" noMove="1" noResize="1" noEditPoints="1" noAdjustHandles="1" noChangeArrowheads="1" noChangeShapeType="1" noCrop="1"/>
                  </p:cNvPicPr>
                  <p:nvPr/>
                </p:nvPicPr>
                <p:blipFill>
                  <a:blip r:embed="rId27">
                    <a:extLst>
                      <a:ext uri="{28A0092B-C50C-407E-A947-70E740481C1C}">
                        <a14:useLocalDpi xmlns:a14="http://schemas.microsoft.com/office/drawing/2010/main" val="0"/>
                      </a:ext>
                    </a:extLst>
                  </a:blip>
                  <a:stretch>
                    <a:fillRect/>
                  </a:stretch>
                </p:blipFill>
                <p:spPr>
                  <a:xfrm>
                    <a:off x="7931363" y="4320699"/>
                    <a:ext cx="406800" cy="406800"/>
                  </a:xfrm>
                  <a:prstGeom prst="rect">
                    <a:avLst/>
                  </a:prstGeom>
                </p:spPr>
              </p:pic>
            </p:grpSp>
          </p:grpSp>
        </p:grpSp>
        <p:grpSp>
          <p:nvGrpSpPr>
            <p:cNvPr id="388" name="Gruppieren 387">
              <a:extLst>
                <a:ext uri="{FF2B5EF4-FFF2-40B4-BE49-F238E27FC236}">
                  <a16:creationId xmlns:a16="http://schemas.microsoft.com/office/drawing/2014/main" id="{BB527F7F-074C-9825-A0A5-54E54ACF34F7}"/>
                </a:ext>
              </a:extLst>
            </p:cNvPr>
            <p:cNvGrpSpPr>
              <a:grpSpLocks noGrp="1" noUngrp="1" noRot="1" noMove="1" noResize="1"/>
            </p:cNvGrpSpPr>
            <p:nvPr/>
          </p:nvGrpSpPr>
          <p:grpSpPr>
            <a:xfrm>
              <a:off x="4259749" y="7046444"/>
              <a:ext cx="1174360" cy="478662"/>
              <a:chOff x="6495488" y="2933569"/>
              <a:chExt cx="1981453" cy="807627"/>
            </a:xfrm>
          </p:grpSpPr>
          <p:grpSp>
            <p:nvGrpSpPr>
              <p:cNvPr id="459" name="Gruppieren 458">
                <a:extLst>
                  <a:ext uri="{FF2B5EF4-FFF2-40B4-BE49-F238E27FC236}">
                    <a16:creationId xmlns:a16="http://schemas.microsoft.com/office/drawing/2014/main" id="{62EA74A0-3F97-83C4-D9DF-E8E851605A69}"/>
                  </a:ext>
                </a:extLst>
              </p:cNvPr>
              <p:cNvGrpSpPr>
                <a:grpSpLocks noGrp="1" noUngrp="1" noRot="1" noMove="1" noResize="1"/>
              </p:cNvGrpSpPr>
              <p:nvPr/>
            </p:nvGrpSpPr>
            <p:grpSpPr>
              <a:xfrm>
                <a:off x="6495488" y="3266693"/>
                <a:ext cx="1505480" cy="474503"/>
                <a:chOff x="7285493" y="2643837"/>
                <a:chExt cx="1713288" cy="540000"/>
              </a:xfrm>
            </p:grpSpPr>
            <p:grpSp>
              <p:nvGrpSpPr>
                <p:cNvPr id="461" name="Gruppieren 460">
                  <a:extLst>
                    <a:ext uri="{FF2B5EF4-FFF2-40B4-BE49-F238E27FC236}">
                      <a16:creationId xmlns:a16="http://schemas.microsoft.com/office/drawing/2014/main" id="{3D75BAF3-CFB3-D872-B28E-3C490D61D21A}"/>
                    </a:ext>
                  </a:extLst>
                </p:cNvPr>
                <p:cNvGrpSpPr>
                  <a:grpSpLocks noGrp="1" noUngrp="1" noRot="1" noChangeAspect="1" noMove="1" noResize="1"/>
                </p:cNvGrpSpPr>
                <p:nvPr/>
              </p:nvGrpSpPr>
              <p:grpSpPr>
                <a:xfrm>
                  <a:off x="7872137" y="2643837"/>
                  <a:ext cx="540000" cy="540000"/>
                  <a:chOff x="8169172" y="1703023"/>
                  <a:chExt cx="720000" cy="720000"/>
                </a:xfrm>
              </p:grpSpPr>
              <p:sp>
                <p:nvSpPr>
                  <p:cNvPr id="468" name="Ellipse 467">
                    <a:extLst>
                      <a:ext uri="{FF2B5EF4-FFF2-40B4-BE49-F238E27FC236}">
                        <a16:creationId xmlns:a16="http://schemas.microsoft.com/office/drawing/2014/main" id="{1AF48FB6-946D-2217-A26C-0E7A7278FC33}"/>
                      </a:ext>
                    </a:extLst>
                  </p:cNvPr>
                  <p:cNvSpPr>
                    <a:spLocks noGrp="1" noRot="1" noMove="1" noResize="1" noEditPoints="1" noAdjustHandles="1" noChangeArrowheads="1" noChangeShapeType="1"/>
                  </p:cNvSpPr>
                  <p:nvPr/>
                </p:nvSpPr>
                <p:spPr>
                  <a:xfrm>
                    <a:off x="8169172" y="1703023"/>
                    <a:ext cx="720000" cy="720000"/>
                  </a:xfrm>
                  <a:prstGeom prst="ellipse">
                    <a:avLst/>
                  </a:prstGeom>
                  <a:solidFill>
                    <a:srgbClr val="FFC1C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69" name="Grafik 468">
                    <a:extLst>
                      <a:ext uri="{FF2B5EF4-FFF2-40B4-BE49-F238E27FC236}">
                        <a16:creationId xmlns:a16="http://schemas.microsoft.com/office/drawing/2014/main" id="{577AE0FE-3205-ABC3-D136-757BA1EF13A1}"/>
                      </a:ext>
                    </a:extLst>
                  </p:cNvPr>
                  <p:cNvPicPr>
                    <a:picLocks noGrp="1" noRot="1" noChangeAspect="1" noMove="1" noResize="1" noEditPoints="1" noAdjustHandles="1" noChangeArrowheads="1" noChangeShapeType="1" noCrop="1"/>
                  </p:cNvPicPr>
                  <p:nvPr/>
                </p:nvPicPr>
                <p:blipFill>
                  <a:blip r:embed="rId28">
                    <a:extLst>
                      <a:ext uri="{28A0092B-C50C-407E-A947-70E740481C1C}">
                        <a14:useLocalDpi xmlns:a14="http://schemas.microsoft.com/office/drawing/2010/main" val="0"/>
                      </a:ext>
                    </a:extLst>
                  </a:blip>
                  <a:stretch>
                    <a:fillRect/>
                  </a:stretch>
                </p:blipFill>
                <p:spPr>
                  <a:xfrm>
                    <a:off x="8237086" y="1783283"/>
                    <a:ext cx="540000" cy="540000"/>
                  </a:xfrm>
                  <a:prstGeom prst="rect">
                    <a:avLst/>
                  </a:prstGeom>
                </p:spPr>
              </p:pic>
            </p:grpSp>
            <p:grpSp>
              <p:nvGrpSpPr>
                <p:cNvPr id="462" name="Gruppieren 461">
                  <a:extLst>
                    <a:ext uri="{FF2B5EF4-FFF2-40B4-BE49-F238E27FC236}">
                      <a16:creationId xmlns:a16="http://schemas.microsoft.com/office/drawing/2014/main" id="{0589852F-4169-F323-8DF9-FE53DD326ECF}"/>
                    </a:ext>
                  </a:extLst>
                </p:cNvPr>
                <p:cNvGrpSpPr>
                  <a:grpSpLocks noGrp="1" noUngrp="1" noRot="1" noChangeAspect="1" noMove="1" noResize="1"/>
                </p:cNvGrpSpPr>
                <p:nvPr/>
              </p:nvGrpSpPr>
              <p:grpSpPr>
                <a:xfrm>
                  <a:off x="8458781" y="2643837"/>
                  <a:ext cx="540000" cy="540000"/>
                  <a:chOff x="7784714" y="2568422"/>
                  <a:chExt cx="720000" cy="720000"/>
                </a:xfrm>
              </p:grpSpPr>
              <p:sp>
                <p:nvSpPr>
                  <p:cNvPr id="466" name="Ellipse 465">
                    <a:extLst>
                      <a:ext uri="{FF2B5EF4-FFF2-40B4-BE49-F238E27FC236}">
                        <a16:creationId xmlns:a16="http://schemas.microsoft.com/office/drawing/2014/main" id="{4E20A68D-5DCE-3BC5-89D4-60BAE154AD62}"/>
                      </a:ext>
                    </a:extLst>
                  </p:cNvPr>
                  <p:cNvSpPr>
                    <a:spLocks noGrp="1" noRot="1" noMove="1" noResize="1" noEditPoints="1" noAdjustHandles="1" noChangeArrowheads="1" noChangeShapeType="1"/>
                  </p:cNvSpPr>
                  <p:nvPr/>
                </p:nvSpPr>
                <p:spPr>
                  <a:xfrm>
                    <a:off x="7784714" y="2568422"/>
                    <a:ext cx="720000" cy="720000"/>
                  </a:xfrm>
                  <a:prstGeom prst="ellipse">
                    <a:avLst/>
                  </a:prstGeom>
                  <a:solidFill>
                    <a:srgbClr val="FFC1C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67" name="Grafik 466">
                    <a:extLst>
                      <a:ext uri="{FF2B5EF4-FFF2-40B4-BE49-F238E27FC236}">
                        <a16:creationId xmlns:a16="http://schemas.microsoft.com/office/drawing/2014/main" id="{0FD35365-78DF-C401-9334-6A5E9AF10CDA}"/>
                      </a:ext>
                    </a:extLst>
                  </p:cNvPr>
                  <p:cNvPicPr>
                    <a:picLocks noGrp="1" noRot="1" noChangeAspect="1" noMove="1" noResize="1" noEditPoints="1" noAdjustHandles="1" noChangeArrowheads="1" noChangeShapeType="1" noCrop="1"/>
                  </p:cNvPicPr>
                  <p:nvPr/>
                </p:nvPicPr>
                <p:blipFill>
                  <a:blip r:embed="rId29">
                    <a:extLst>
                      <a:ext uri="{28A0092B-C50C-407E-A947-70E740481C1C}">
                        <a14:useLocalDpi xmlns:a14="http://schemas.microsoft.com/office/drawing/2010/main" val="0"/>
                      </a:ext>
                    </a:extLst>
                  </a:blip>
                  <a:stretch>
                    <a:fillRect/>
                  </a:stretch>
                </p:blipFill>
                <p:spPr>
                  <a:xfrm>
                    <a:off x="7874714" y="2658422"/>
                    <a:ext cx="540000" cy="540000"/>
                  </a:xfrm>
                  <a:prstGeom prst="rect">
                    <a:avLst/>
                  </a:prstGeom>
                </p:spPr>
              </p:pic>
            </p:grpSp>
            <p:grpSp>
              <p:nvGrpSpPr>
                <p:cNvPr id="463" name="Gruppieren 462">
                  <a:extLst>
                    <a:ext uri="{FF2B5EF4-FFF2-40B4-BE49-F238E27FC236}">
                      <a16:creationId xmlns:a16="http://schemas.microsoft.com/office/drawing/2014/main" id="{D7085935-A022-DA80-63AE-BABD2CEB336C}"/>
                    </a:ext>
                  </a:extLst>
                </p:cNvPr>
                <p:cNvGrpSpPr>
                  <a:grpSpLocks noGrp="1" noUngrp="1" noRot="1" noChangeAspect="1" noMove="1" noResize="1"/>
                </p:cNvGrpSpPr>
                <p:nvPr/>
              </p:nvGrpSpPr>
              <p:grpSpPr>
                <a:xfrm>
                  <a:off x="7285493" y="2643837"/>
                  <a:ext cx="540000" cy="540000"/>
                  <a:chOff x="7359172" y="1847801"/>
                  <a:chExt cx="720000" cy="720000"/>
                </a:xfrm>
              </p:grpSpPr>
              <p:sp>
                <p:nvSpPr>
                  <p:cNvPr id="464" name="Ellipse 463">
                    <a:extLst>
                      <a:ext uri="{FF2B5EF4-FFF2-40B4-BE49-F238E27FC236}">
                        <a16:creationId xmlns:a16="http://schemas.microsoft.com/office/drawing/2014/main" id="{6322BDC7-9C02-C76E-0596-C9643F9CA02D}"/>
                      </a:ext>
                    </a:extLst>
                  </p:cNvPr>
                  <p:cNvSpPr>
                    <a:spLocks noGrp="1" noRot="1" noMove="1" noResize="1" noEditPoints="1" noAdjustHandles="1" noChangeArrowheads="1" noChangeShapeType="1"/>
                  </p:cNvSpPr>
                  <p:nvPr/>
                </p:nvSpPr>
                <p:spPr>
                  <a:xfrm>
                    <a:off x="7359172" y="1847801"/>
                    <a:ext cx="720000" cy="720000"/>
                  </a:xfrm>
                  <a:prstGeom prst="ellipse">
                    <a:avLst/>
                  </a:prstGeom>
                  <a:solidFill>
                    <a:srgbClr val="FFC1C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65" name="Grafik 464">
                    <a:extLst>
                      <a:ext uri="{FF2B5EF4-FFF2-40B4-BE49-F238E27FC236}">
                        <a16:creationId xmlns:a16="http://schemas.microsoft.com/office/drawing/2014/main" id="{D0545A7B-6A7E-4909-9ED1-3DE338AA2EC8}"/>
                      </a:ext>
                    </a:extLst>
                  </p:cNvPr>
                  <p:cNvPicPr>
                    <a:picLocks noGrp="1" noRot="1" noChangeAspect="1" noMove="1" noResize="1" noEditPoints="1" noAdjustHandles="1" noChangeArrowheads="1" noChangeShapeType="1" noCrop="1"/>
                  </p:cNvPicPr>
                  <p:nvPr/>
                </p:nvPicPr>
                <p:blipFill>
                  <a:blip r:embed="rId30">
                    <a:extLst>
                      <a:ext uri="{28A0092B-C50C-407E-A947-70E740481C1C}">
                        <a14:useLocalDpi xmlns:a14="http://schemas.microsoft.com/office/drawing/2010/main" val="0"/>
                      </a:ext>
                    </a:extLst>
                  </a:blip>
                  <a:stretch>
                    <a:fillRect/>
                  </a:stretch>
                </p:blipFill>
                <p:spPr>
                  <a:xfrm>
                    <a:off x="7449172" y="1937801"/>
                    <a:ext cx="540000" cy="540000"/>
                  </a:xfrm>
                  <a:prstGeom prst="rect">
                    <a:avLst/>
                  </a:prstGeom>
                </p:spPr>
              </p:pic>
            </p:grpSp>
          </p:grpSp>
          <p:sp>
            <p:nvSpPr>
              <p:cNvPr id="460" name="Textfeld 459">
                <a:extLst>
                  <a:ext uri="{FF2B5EF4-FFF2-40B4-BE49-F238E27FC236}">
                    <a16:creationId xmlns:a16="http://schemas.microsoft.com/office/drawing/2014/main" id="{EA325CBE-600D-AADD-29A2-19BF49CCE5AC}"/>
                  </a:ext>
                </a:extLst>
              </p:cNvPr>
              <p:cNvSpPr txBox="1">
                <a:spLocks noGrp="1" noRot="1" noMove="1" noResize="1" noEditPoints="1" noAdjustHandles="1" noChangeArrowheads="1" noChangeShapeType="1"/>
              </p:cNvSpPr>
              <p:nvPr/>
            </p:nvSpPr>
            <p:spPr>
              <a:xfrm>
                <a:off x="6495488" y="2933569"/>
                <a:ext cx="1981453" cy="337545"/>
              </a:xfrm>
              <a:prstGeom prst="rect">
                <a:avLst/>
              </a:prstGeom>
              <a:noFill/>
            </p:spPr>
            <p:txBody>
              <a:bodyPr wrap="none" lIns="0" bIns="0" rtlCol="0" anchor="b">
                <a:spAutoFit/>
              </a:bodyPr>
              <a:lstStyle/>
              <a:p>
                <a:r>
                  <a:rPr lang="de-DE" sz="1000" dirty="0">
                    <a:latin typeface="helvetica" panose="020B0604020202020204" pitchFamily="34" charset="0"/>
                    <a:ea typeface="Inter" panose="020B0502030000000004" pitchFamily="34" charset="0"/>
                    <a:cs typeface="helvetica" panose="020B0604020202020204" pitchFamily="34" charset="0"/>
                  </a:rPr>
                  <a:t>Kleidung &amp; Schuhe</a:t>
                </a:r>
              </a:p>
            </p:txBody>
          </p:sp>
        </p:grpSp>
        <p:grpSp>
          <p:nvGrpSpPr>
            <p:cNvPr id="389" name="Gruppieren 388">
              <a:extLst>
                <a:ext uri="{FF2B5EF4-FFF2-40B4-BE49-F238E27FC236}">
                  <a16:creationId xmlns:a16="http://schemas.microsoft.com/office/drawing/2014/main" id="{40380838-0AAF-88FC-8C84-CC0E584A2F6B}"/>
                </a:ext>
              </a:extLst>
            </p:cNvPr>
            <p:cNvGrpSpPr>
              <a:grpSpLocks noGrp="1" noUngrp="1" noRot="1" noMove="1" noResize="1"/>
            </p:cNvGrpSpPr>
            <p:nvPr/>
          </p:nvGrpSpPr>
          <p:grpSpPr>
            <a:xfrm>
              <a:off x="4259747" y="7988827"/>
              <a:ext cx="1191134" cy="488877"/>
              <a:chOff x="6495488" y="4523617"/>
              <a:chExt cx="2009756" cy="824863"/>
            </a:xfrm>
          </p:grpSpPr>
          <p:grpSp>
            <p:nvGrpSpPr>
              <p:cNvPr id="445" name="Gruppieren 444">
                <a:extLst>
                  <a:ext uri="{FF2B5EF4-FFF2-40B4-BE49-F238E27FC236}">
                    <a16:creationId xmlns:a16="http://schemas.microsoft.com/office/drawing/2014/main" id="{6147A674-4824-6090-1AD1-B9B4441AAC70}"/>
                  </a:ext>
                </a:extLst>
              </p:cNvPr>
              <p:cNvGrpSpPr>
                <a:grpSpLocks noGrp="1" noUngrp="1" noRot="1" noMove="1" noResize="1"/>
              </p:cNvGrpSpPr>
              <p:nvPr/>
            </p:nvGrpSpPr>
            <p:grpSpPr>
              <a:xfrm>
                <a:off x="6495491" y="4864968"/>
                <a:ext cx="2009753" cy="483512"/>
                <a:chOff x="7232228" y="5928000"/>
                <a:chExt cx="2287165" cy="550252"/>
              </a:xfrm>
            </p:grpSpPr>
            <p:grpSp>
              <p:nvGrpSpPr>
                <p:cNvPr id="447" name="Gruppieren 446">
                  <a:extLst>
                    <a:ext uri="{FF2B5EF4-FFF2-40B4-BE49-F238E27FC236}">
                      <a16:creationId xmlns:a16="http://schemas.microsoft.com/office/drawing/2014/main" id="{08EAED9C-DC10-F947-7892-5F54165EE63C}"/>
                    </a:ext>
                  </a:extLst>
                </p:cNvPr>
                <p:cNvGrpSpPr>
                  <a:grpSpLocks noGrp="1" noUngrp="1" noRot="1" noMove="1" noResize="1"/>
                </p:cNvGrpSpPr>
                <p:nvPr/>
              </p:nvGrpSpPr>
              <p:grpSpPr>
                <a:xfrm>
                  <a:off x="7232228" y="5938252"/>
                  <a:ext cx="540000" cy="540000"/>
                  <a:chOff x="6765146" y="5242105"/>
                  <a:chExt cx="720000" cy="720000"/>
                </a:xfrm>
              </p:grpSpPr>
              <p:sp>
                <p:nvSpPr>
                  <p:cNvPr id="457" name="Ellipse 456">
                    <a:extLst>
                      <a:ext uri="{FF2B5EF4-FFF2-40B4-BE49-F238E27FC236}">
                        <a16:creationId xmlns:a16="http://schemas.microsoft.com/office/drawing/2014/main" id="{53677621-FAFC-2AB6-C3F1-973A079051DF}"/>
                      </a:ext>
                    </a:extLst>
                  </p:cNvPr>
                  <p:cNvSpPr>
                    <a:spLocks noGrp="1" noRot="1" noMove="1" noResize="1" noEditPoints="1" noAdjustHandles="1" noChangeArrowheads="1" noChangeShapeType="1"/>
                  </p:cNvSpPr>
                  <p:nvPr/>
                </p:nvSpPr>
                <p:spPr>
                  <a:xfrm>
                    <a:off x="6765146" y="5242105"/>
                    <a:ext cx="720000" cy="720000"/>
                  </a:xfrm>
                  <a:prstGeom prst="ellipse">
                    <a:avLst/>
                  </a:prstGeom>
                  <a:solidFill>
                    <a:srgbClr val="E3D1FF"/>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58" name="Grafik 457" descr="Ein Bild, das Text, Sitz, Vektorgrafiken enthält.&#10;&#10;Automatisch generierte Beschreibung">
                    <a:extLst>
                      <a:ext uri="{FF2B5EF4-FFF2-40B4-BE49-F238E27FC236}">
                        <a16:creationId xmlns:a16="http://schemas.microsoft.com/office/drawing/2014/main" id="{B1828C29-007E-CB59-3C42-036C26CC5197}"/>
                      </a:ext>
                    </a:extLst>
                  </p:cNvPr>
                  <p:cNvPicPr>
                    <a:picLocks noGrp="1" noRot="1" noChangeAspect="1" noMove="1" noResize="1" noEditPoints="1" noAdjustHandles="1" noChangeArrowheads="1" noChangeShapeType="1" noCrop="1"/>
                  </p:cNvPicPr>
                  <p:nvPr/>
                </p:nvPicPr>
                <p:blipFill>
                  <a:blip r:embed="rId31">
                    <a:extLst>
                      <a:ext uri="{28A0092B-C50C-407E-A947-70E740481C1C}">
                        <a14:useLocalDpi xmlns:a14="http://schemas.microsoft.com/office/drawing/2010/main" val="0"/>
                      </a:ext>
                    </a:extLst>
                  </a:blip>
                  <a:stretch>
                    <a:fillRect/>
                  </a:stretch>
                </p:blipFill>
                <p:spPr>
                  <a:xfrm>
                    <a:off x="6888960" y="5365919"/>
                    <a:ext cx="472372" cy="472372"/>
                  </a:xfrm>
                  <a:prstGeom prst="rect">
                    <a:avLst/>
                  </a:prstGeom>
                </p:spPr>
              </p:pic>
            </p:grpSp>
            <p:grpSp>
              <p:nvGrpSpPr>
                <p:cNvPr id="448" name="Gruppieren 447">
                  <a:extLst>
                    <a:ext uri="{FF2B5EF4-FFF2-40B4-BE49-F238E27FC236}">
                      <a16:creationId xmlns:a16="http://schemas.microsoft.com/office/drawing/2014/main" id="{B0684E35-66FF-8CE2-0F6B-7E0CB334F64C}"/>
                    </a:ext>
                  </a:extLst>
                </p:cNvPr>
                <p:cNvGrpSpPr>
                  <a:grpSpLocks noGrp="1" noUngrp="1" noRot="1" noMove="1" noResize="1"/>
                </p:cNvGrpSpPr>
                <p:nvPr/>
              </p:nvGrpSpPr>
              <p:grpSpPr>
                <a:xfrm>
                  <a:off x="8979393" y="5928000"/>
                  <a:ext cx="540000" cy="540000"/>
                  <a:chOff x="8976646" y="5548831"/>
                  <a:chExt cx="720000" cy="720000"/>
                </a:xfrm>
              </p:grpSpPr>
              <p:sp>
                <p:nvSpPr>
                  <p:cNvPr id="455" name="Ellipse 454">
                    <a:extLst>
                      <a:ext uri="{FF2B5EF4-FFF2-40B4-BE49-F238E27FC236}">
                        <a16:creationId xmlns:a16="http://schemas.microsoft.com/office/drawing/2014/main" id="{FDA1FB60-351E-9251-67F5-045E0A36B331}"/>
                      </a:ext>
                    </a:extLst>
                  </p:cNvPr>
                  <p:cNvSpPr>
                    <a:spLocks noGrp="1" noRot="1" noMove="1" noResize="1" noEditPoints="1" noAdjustHandles="1" noChangeArrowheads="1" noChangeShapeType="1"/>
                  </p:cNvSpPr>
                  <p:nvPr/>
                </p:nvSpPr>
                <p:spPr>
                  <a:xfrm>
                    <a:off x="8976646" y="5548831"/>
                    <a:ext cx="720000" cy="720000"/>
                  </a:xfrm>
                  <a:prstGeom prst="ellipse">
                    <a:avLst/>
                  </a:prstGeom>
                  <a:solidFill>
                    <a:srgbClr val="E3D1FF"/>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56" name="Grafik 455">
                    <a:extLst>
                      <a:ext uri="{FF2B5EF4-FFF2-40B4-BE49-F238E27FC236}">
                        <a16:creationId xmlns:a16="http://schemas.microsoft.com/office/drawing/2014/main" id="{747A822E-8C6A-1672-FE76-30CC8D7DD832}"/>
                      </a:ext>
                    </a:extLst>
                  </p:cNvPr>
                  <p:cNvPicPr>
                    <a:picLocks noGrp="1" noRot="1" noChangeAspect="1" noMove="1" noResize="1" noEditPoints="1" noAdjustHandles="1" noChangeArrowheads="1" noChangeShapeType="1" noCrop="1"/>
                  </p:cNvPicPr>
                  <p:nvPr/>
                </p:nvPicPr>
                <p:blipFill>
                  <a:blip r:embed="rId32">
                    <a:extLst>
                      <a:ext uri="{28A0092B-C50C-407E-A947-70E740481C1C}">
                        <a14:useLocalDpi xmlns:a14="http://schemas.microsoft.com/office/drawing/2010/main" val="0"/>
                      </a:ext>
                    </a:extLst>
                  </a:blip>
                  <a:stretch>
                    <a:fillRect/>
                  </a:stretch>
                </p:blipFill>
                <p:spPr>
                  <a:xfrm>
                    <a:off x="9066646" y="5638831"/>
                    <a:ext cx="540000" cy="540000"/>
                  </a:xfrm>
                  <a:prstGeom prst="rect">
                    <a:avLst/>
                  </a:prstGeom>
                </p:spPr>
              </p:pic>
            </p:grpSp>
            <p:grpSp>
              <p:nvGrpSpPr>
                <p:cNvPr id="449" name="Gruppieren 448">
                  <a:extLst>
                    <a:ext uri="{FF2B5EF4-FFF2-40B4-BE49-F238E27FC236}">
                      <a16:creationId xmlns:a16="http://schemas.microsoft.com/office/drawing/2014/main" id="{8CEC445C-2245-50FE-000F-14E051A00969}"/>
                    </a:ext>
                  </a:extLst>
                </p:cNvPr>
                <p:cNvGrpSpPr>
                  <a:grpSpLocks noGrp="1" noUngrp="1" noRot="1" noMove="1" noResize="1"/>
                </p:cNvGrpSpPr>
                <p:nvPr/>
              </p:nvGrpSpPr>
              <p:grpSpPr>
                <a:xfrm>
                  <a:off x="7811495" y="5928000"/>
                  <a:ext cx="540000" cy="540000"/>
                  <a:chOff x="6500235" y="5984375"/>
                  <a:chExt cx="720000" cy="720000"/>
                </a:xfrm>
              </p:grpSpPr>
              <p:sp>
                <p:nvSpPr>
                  <p:cNvPr id="453" name="Ellipse 452">
                    <a:extLst>
                      <a:ext uri="{FF2B5EF4-FFF2-40B4-BE49-F238E27FC236}">
                        <a16:creationId xmlns:a16="http://schemas.microsoft.com/office/drawing/2014/main" id="{244DF5ED-86D0-0E94-D70C-8DF309C679F3}"/>
                      </a:ext>
                    </a:extLst>
                  </p:cNvPr>
                  <p:cNvSpPr>
                    <a:spLocks noGrp="1" noRot="1" noMove="1" noResize="1" noEditPoints="1" noAdjustHandles="1" noChangeArrowheads="1" noChangeShapeType="1"/>
                  </p:cNvSpPr>
                  <p:nvPr/>
                </p:nvSpPr>
                <p:spPr>
                  <a:xfrm>
                    <a:off x="6500235" y="5984375"/>
                    <a:ext cx="720000" cy="720000"/>
                  </a:xfrm>
                  <a:prstGeom prst="ellipse">
                    <a:avLst/>
                  </a:prstGeom>
                  <a:solidFill>
                    <a:srgbClr val="E3D1FF"/>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54" name="Grafik 453">
                    <a:extLst>
                      <a:ext uri="{FF2B5EF4-FFF2-40B4-BE49-F238E27FC236}">
                        <a16:creationId xmlns:a16="http://schemas.microsoft.com/office/drawing/2014/main" id="{15D42682-503C-DCB6-9E08-28167CD07824}"/>
                      </a:ext>
                    </a:extLst>
                  </p:cNvPr>
                  <p:cNvPicPr>
                    <a:picLocks noGrp="1" noRot="1" noChangeAspect="1" noMove="1" noResize="1" noEditPoints="1" noAdjustHandles="1" noChangeArrowheads="1" noChangeShapeType="1" noCrop="1"/>
                  </p:cNvPicPr>
                  <p:nvPr/>
                </p:nvPicPr>
                <p:blipFill>
                  <a:blip r:embed="rId33">
                    <a:extLst>
                      <a:ext uri="{28A0092B-C50C-407E-A947-70E740481C1C}">
                        <a14:useLocalDpi xmlns:a14="http://schemas.microsoft.com/office/drawing/2010/main" val="0"/>
                      </a:ext>
                    </a:extLst>
                  </a:blip>
                  <a:stretch>
                    <a:fillRect/>
                  </a:stretch>
                </p:blipFill>
                <p:spPr>
                  <a:xfrm>
                    <a:off x="6634639" y="6118779"/>
                    <a:ext cx="451192" cy="451192"/>
                  </a:xfrm>
                  <a:prstGeom prst="rect">
                    <a:avLst/>
                  </a:prstGeom>
                </p:spPr>
              </p:pic>
            </p:grpSp>
            <p:grpSp>
              <p:nvGrpSpPr>
                <p:cNvPr id="450" name="Gruppieren 449">
                  <a:extLst>
                    <a:ext uri="{FF2B5EF4-FFF2-40B4-BE49-F238E27FC236}">
                      <a16:creationId xmlns:a16="http://schemas.microsoft.com/office/drawing/2014/main" id="{1D86C2B7-A5ED-4784-9916-98D9EDEC6454}"/>
                    </a:ext>
                  </a:extLst>
                </p:cNvPr>
                <p:cNvGrpSpPr>
                  <a:grpSpLocks noGrp="1" noUngrp="1" noRot="1" noMove="1" noResize="1"/>
                </p:cNvGrpSpPr>
                <p:nvPr/>
              </p:nvGrpSpPr>
              <p:grpSpPr>
                <a:xfrm>
                  <a:off x="8395444" y="5928000"/>
                  <a:ext cx="540000" cy="540000"/>
                  <a:chOff x="8131318" y="5452609"/>
                  <a:chExt cx="720000" cy="720000"/>
                </a:xfrm>
              </p:grpSpPr>
              <p:sp>
                <p:nvSpPr>
                  <p:cNvPr id="451" name="Ellipse 450">
                    <a:extLst>
                      <a:ext uri="{FF2B5EF4-FFF2-40B4-BE49-F238E27FC236}">
                        <a16:creationId xmlns:a16="http://schemas.microsoft.com/office/drawing/2014/main" id="{8A6976B2-B35A-7D25-4543-04BB9BDE6CDB}"/>
                      </a:ext>
                    </a:extLst>
                  </p:cNvPr>
                  <p:cNvSpPr>
                    <a:spLocks noGrp="1" noRot="1" noMove="1" noResize="1" noEditPoints="1" noAdjustHandles="1" noChangeArrowheads="1" noChangeShapeType="1"/>
                  </p:cNvSpPr>
                  <p:nvPr/>
                </p:nvSpPr>
                <p:spPr>
                  <a:xfrm>
                    <a:off x="8131318" y="5452609"/>
                    <a:ext cx="720000" cy="720000"/>
                  </a:xfrm>
                  <a:prstGeom prst="ellipse">
                    <a:avLst/>
                  </a:prstGeom>
                  <a:solidFill>
                    <a:srgbClr val="E3D1FF"/>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52" name="Grafik 451">
                    <a:extLst>
                      <a:ext uri="{FF2B5EF4-FFF2-40B4-BE49-F238E27FC236}">
                        <a16:creationId xmlns:a16="http://schemas.microsoft.com/office/drawing/2014/main" id="{5A5AFEC3-3D36-12B5-2D95-1858115D2E3E}"/>
                      </a:ext>
                    </a:extLst>
                  </p:cNvPr>
                  <p:cNvPicPr>
                    <a:picLocks noGrp="1" noRot="1" noChangeAspect="1" noMove="1" noResize="1" noEditPoints="1" noAdjustHandles="1" noChangeArrowheads="1" noChangeShapeType="1" noCrop="1"/>
                  </p:cNvPicPr>
                  <p:nvPr/>
                </p:nvPicPr>
                <p:blipFill>
                  <a:blip r:embed="rId34">
                    <a:extLst>
                      <a:ext uri="{28A0092B-C50C-407E-A947-70E740481C1C}">
                        <a14:useLocalDpi xmlns:a14="http://schemas.microsoft.com/office/drawing/2010/main" val="0"/>
                      </a:ext>
                    </a:extLst>
                  </a:blip>
                  <a:stretch>
                    <a:fillRect/>
                  </a:stretch>
                </p:blipFill>
                <p:spPr>
                  <a:xfrm>
                    <a:off x="8221318" y="5542609"/>
                    <a:ext cx="540000" cy="540000"/>
                  </a:xfrm>
                  <a:prstGeom prst="rect">
                    <a:avLst/>
                  </a:prstGeom>
                </p:spPr>
              </p:pic>
            </p:grpSp>
          </p:grpSp>
          <p:sp>
            <p:nvSpPr>
              <p:cNvPr id="446" name="Textfeld 445">
                <a:extLst>
                  <a:ext uri="{FF2B5EF4-FFF2-40B4-BE49-F238E27FC236}">
                    <a16:creationId xmlns:a16="http://schemas.microsoft.com/office/drawing/2014/main" id="{F799578D-4667-7D2A-A3FF-68DE08A9BAAB}"/>
                  </a:ext>
                </a:extLst>
              </p:cNvPr>
              <p:cNvSpPr txBox="1">
                <a:spLocks noGrp="1" noRot="1" noMove="1" noResize="1" noEditPoints="1" noAdjustHandles="1" noChangeArrowheads="1" noChangeShapeType="1"/>
              </p:cNvSpPr>
              <p:nvPr/>
            </p:nvSpPr>
            <p:spPr>
              <a:xfrm>
                <a:off x="6495488" y="4523617"/>
                <a:ext cx="1005062" cy="337545"/>
              </a:xfrm>
              <a:prstGeom prst="rect">
                <a:avLst/>
              </a:prstGeom>
              <a:noFill/>
            </p:spPr>
            <p:txBody>
              <a:bodyPr wrap="none" lIns="0" bIns="0" rtlCol="0" anchor="b">
                <a:spAutoFit/>
              </a:bodyPr>
              <a:lstStyle/>
              <a:p>
                <a:r>
                  <a:rPr lang="de-DE" sz="1000" dirty="0">
                    <a:latin typeface="helvetica" panose="020B0604020202020204" pitchFamily="34" charset="0"/>
                    <a:ea typeface="Inter" panose="020B0502030000000004" pitchFamily="34" charset="0"/>
                    <a:cs typeface="helvetica" panose="020B0604020202020204" pitchFamily="34" charset="0"/>
                  </a:rPr>
                  <a:t>Haushalt</a:t>
                </a:r>
              </a:p>
            </p:txBody>
          </p:sp>
        </p:grpSp>
        <p:grpSp>
          <p:nvGrpSpPr>
            <p:cNvPr id="390" name="Gruppieren 389">
              <a:extLst>
                <a:ext uri="{FF2B5EF4-FFF2-40B4-BE49-F238E27FC236}">
                  <a16:creationId xmlns:a16="http://schemas.microsoft.com/office/drawing/2014/main" id="{A80F4CFA-E0C8-EFD1-FF22-C204FB5BF954}"/>
                </a:ext>
              </a:extLst>
            </p:cNvPr>
            <p:cNvGrpSpPr>
              <a:grpSpLocks noGrp="1" noUngrp="1" noRot="1" noMove="1" noResize="1"/>
            </p:cNvGrpSpPr>
            <p:nvPr/>
          </p:nvGrpSpPr>
          <p:grpSpPr>
            <a:xfrm>
              <a:off x="4259748" y="6577132"/>
              <a:ext cx="1020472" cy="482651"/>
              <a:chOff x="6495486" y="2141722"/>
              <a:chExt cx="1721803" cy="814359"/>
            </a:xfrm>
          </p:grpSpPr>
          <p:sp>
            <p:nvSpPr>
              <p:cNvPr id="434" name="Textfeld 433">
                <a:extLst>
                  <a:ext uri="{FF2B5EF4-FFF2-40B4-BE49-F238E27FC236}">
                    <a16:creationId xmlns:a16="http://schemas.microsoft.com/office/drawing/2014/main" id="{EA15AA2E-892C-F8FA-9E71-7202F139AA91}"/>
                  </a:ext>
                </a:extLst>
              </p:cNvPr>
              <p:cNvSpPr txBox="1">
                <a:spLocks noGrp="1" noRot="1" noMove="1" noResize="1" noEditPoints="1" noAdjustHandles="1" noChangeArrowheads="1" noChangeShapeType="1"/>
              </p:cNvSpPr>
              <p:nvPr/>
            </p:nvSpPr>
            <p:spPr>
              <a:xfrm>
                <a:off x="6495486" y="2141722"/>
                <a:ext cx="1721803" cy="337545"/>
              </a:xfrm>
              <a:prstGeom prst="rect">
                <a:avLst/>
              </a:prstGeom>
              <a:noFill/>
            </p:spPr>
            <p:txBody>
              <a:bodyPr wrap="none" lIns="0" bIns="0" rtlCol="0" anchor="b">
                <a:spAutoFit/>
              </a:bodyPr>
              <a:lstStyle/>
              <a:p>
                <a:r>
                  <a:rPr lang="de-DE" sz="1000" dirty="0">
                    <a:latin typeface="helvetica" panose="020B0604020202020204" pitchFamily="34" charset="0"/>
                    <a:ea typeface="Inter" panose="020B0502030000000004" pitchFamily="34" charset="0"/>
                    <a:cs typeface="helvetica" panose="020B0604020202020204" pitchFamily="34" charset="0"/>
                  </a:rPr>
                  <a:t>Tabak &amp; Alkohol</a:t>
                </a:r>
              </a:p>
            </p:txBody>
          </p:sp>
          <p:grpSp>
            <p:nvGrpSpPr>
              <p:cNvPr id="435" name="Gruppieren 434">
                <a:extLst>
                  <a:ext uri="{FF2B5EF4-FFF2-40B4-BE49-F238E27FC236}">
                    <a16:creationId xmlns:a16="http://schemas.microsoft.com/office/drawing/2014/main" id="{FAB9ED2E-4BAA-1E58-91D7-667991EBAD37}"/>
                  </a:ext>
                </a:extLst>
              </p:cNvPr>
              <p:cNvGrpSpPr>
                <a:grpSpLocks noGrp="1" noUngrp="1" noRot="1" noMove="1" noResize="1"/>
              </p:cNvGrpSpPr>
              <p:nvPr/>
            </p:nvGrpSpPr>
            <p:grpSpPr>
              <a:xfrm>
                <a:off x="6495488" y="2481579"/>
                <a:ext cx="1496032" cy="474502"/>
                <a:chOff x="7175332" y="1941793"/>
                <a:chExt cx="1702534" cy="540000"/>
              </a:xfrm>
            </p:grpSpPr>
            <p:grpSp>
              <p:nvGrpSpPr>
                <p:cNvPr id="436" name="Gruppieren 435">
                  <a:extLst>
                    <a:ext uri="{FF2B5EF4-FFF2-40B4-BE49-F238E27FC236}">
                      <a16:creationId xmlns:a16="http://schemas.microsoft.com/office/drawing/2014/main" id="{A3D2BAA9-8C63-BF51-E725-2D52875FFAF0}"/>
                    </a:ext>
                  </a:extLst>
                </p:cNvPr>
                <p:cNvGrpSpPr>
                  <a:grpSpLocks noGrp="1" noUngrp="1" noRot="1" noChangeAspect="1" noMove="1" noResize="1"/>
                </p:cNvGrpSpPr>
                <p:nvPr/>
              </p:nvGrpSpPr>
              <p:grpSpPr>
                <a:xfrm>
                  <a:off x="7760360" y="1941793"/>
                  <a:ext cx="540000" cy="540000"/>
                  <a:chOff x="8196177" y="1407643"/>
                  <a:chExt cx="720000" cy="720000"/>
                </a:xfrm>
              </p:grpSpPr>
              <p:sp>
                <p:nvSpPr>
                  <p:cNvPr id="443" name="Ellipse 442">
                    <a:extLst>
                      <a:ext uri="{FF2B5EF4-FFF2-40B4-BE49-F238E27FC236}">
                        <a16:creationId xmlns:a16="http://schemas.microsoft.com/office/drawing/2014/main" id="{386A194C-E7E0-8684-4073-EEF008F85DB9}"/>
                      </a:ext>
                    </a:extLst>
                  </p:cNvPr>
                  <p:cNvSpPr>
                    <a:spLocks noGrp="1" noRot="1" noMove="1" noResize="1" noEditPoints="1" noAdjustHandles="1" noChangeArrowheads="1" noChangeShapeType="1"/>
                  </p:cNvSpPr>
                  <p:nvPr/>
                </p:nvSpPr>
                <p:spPr>
                  <a:xfrm>
                    <a:off x="8196177" y="1407643"/>
                    <a:ext cx="720000" cy="72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44" name="Grafik 443">
                    <a:extLst>
                      <a:ext uri="{FF2B5EF4-FFF2-40B4-BE49-F238E27FC236}">
                        <a16:creationId xmlns:a16="http://schemas.microsoft.com/office/drawing/2014/main" id="{D3DE8149-EFDA-ECBC-DA82-F84F8C50D5C7}"/>
                      </a:ext>
                    </a:extLst>
                  </p:cNvPr>
                  <p:cNvPicPr>
                    <a:picLocks noGrp="1" noRot="1" noChangeAspect="1" noMove="1" noResize="1" noEditPoints="1" noAdjustHandles="1" noChangeArrowheads="1" noChangeShapeType="1" noCrop="1"/>
                  </p:cNvPicPr>
                  <p:nvPr/>
                </p:nvPicPr>
                <p:blipFill>
                  <a:blip r:embed="rId35">
                    <a:extLst>
                      <a:ext uri="{28A0092B-C50C-407E-A947-70E740481C1C}">
                        <a14:useLocalDpi xmlns:a14="http://schemas.microsoft.com/office/drawing/2010/main" val="0"/>
                      </a:ext>
                    </a:extLst>
                  </a:blip>
                  <a:stretch>
                    <a:fillRect/>
                  </a:stretch>
                </p:blipFill>
                <p:spPr>
                  <a:xfrm>
                    <a:off x="8304081" y="1497624"/>
                    <a:ext cx="540000" cy="540000"/>
                  </a:xfrm>
                  <a:prstGeom prst="rect">
                    <a:avLst/>
                  </a:prstGeom>
                </p:spPr>
              </p:pic>
            </p:grpSp>
            <p:grpSp>
              <p:nvGrpSpPr>
                <p:cNvPr id="437" name="Gruppieren 436">
                  <a:extLst>
                    <a:ext uri="{FF2B5EF4-FFF2-40B4-BE49-F238E27FC236}">
                      <a16:creationId xmlns:a16="http://schemas.microsoft.com/office/drawing/2014/main" id="{E4845076-2AE0-2C7E-159D-234446A2F5E3}"/>
                    </a:ext>
                  </a:extLst>
                </p:cNvPr>
                <p:cNvGrpSpPr>
                  <a:grpSpLocks noGrp="1" noUngrp="1" noRot="1" noChangeAspect="1" noMove="1" noResize="1"/>
                </p:cNvGrpSpPr>
                <p:nvPr/>
              </p:nvGrpSpPr>
              <p:grpSpPr>
                <a:xfrm>
                  <a:off x="7175332" y="1941793"/>
                  <a:ext cx="540000" cy="540000"/>
                  <a:chOff x="6972287" y="1451801"/>
                  <a:chExt cx="720000" cy="720000"/>
                </a:xfrm>
              </p:grpSpPr>
              <p:sp>
                <p:nvSpPr>
                  <p:cNvPr id="441" name="Ellipse 440">
                    <a:extLst>
                      <a:ext uri="{FF2B5EF4-FFF2-40B4-BE49-F238E27FC236}">
                        <a16:creationId xmlns:a16="http://schemas.microsoft.com/office/drawing/2014/main" id="{54B847D8-096F-F83B-D46F-8B3E64206218}"/>
                      </a:ext>
                    </a:extLst>
                  </p:cNvPr>
                  <p:cNvSpPr>
                    <a:spLocks noGrp="1" noRot="1" noMove="1" noResize="1" noEditPoints="1" noAdjustHandles="1" noChangeArrowheads="1" noChangeShapeType="1"/>
                  </p:cNvSpPr>
                  <p:nvPr/>
                </p:nvSpPr>
                <p:spPr>
                  <a:xfrm>
                    <a:off x="6972287" y="1451801"/>
                    <a:ext cx="720000" cy="72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42" name="Grafik 441">
                    <a:extLst>
                      <a:ext uri="{FF2B5EF4-FFF2-40B4-BE49-F238E27FC236}">
                        <a16:creationId xmlns:a16="http://schemas.microsoft.com/office/drawing/2014/main" id="{F1A7626E-BACD-498A-4879-2FB240E50689}"/>
                      </a:ext>
                    </a:extLst>
                  </p:cNvPr>
                  <p:cNvPicPr>
                    <a:picLocks noGrp="1" noRot="1" noChangeAspect="1" noMove="1" noResize="1" noEditPoints="1" noAdjustHandles="1" noChangeArrowheads="1" noChangeShapeType="1" noCrop="1"/>
                  </p:cNvPicPr>
                  <p:nvPr/>
                </p:nvPicPr>
                <p:blipFill>
                  <a:blip r:embed="rId36">
                    <a:extLst>
                      <a:ext uri="{28A0092B-C50C-407E-A947-70E740481C1C}">
                        <a14:useLocalDpi xmlns:a14="http://schemas.microsoft.com/office/drawing/2010/main" val="0"/>
                      </a:ext>
                    </a:extLst>
                  </a:blip>
                  <a:stretch>
                    <a:fillRect/>
                  </a:stretch>
                </p:blipFill>
                <p:spPr>
                  <a:xfrm>
                    <a:off x="7046752" y="1553221"/>
                    <a:ext cx="540000" cy="540000"/>
                  </a:xfrm>
                  <a:prstGeom prst="rect">
                    <a:avLst/>
                  </a:prstGeom>
                </p:spPr>
              </p:pic>
            </p:grpSp>
            <p:grpSp>
              <p:nvGrpSpPr>
                <p:cNvPr id="438" name="Gruppieren 437">
                  <a:extLst>
                    <a:ext uri="{FF2B5EF4-FFF2-40B4-BE49-F238E27FC236}">
                      <a16:creationId xmlns:a16="http://schemas.microsoft.com/office/drawing/2014/main" id="{F7BDFA3E-C55C-4FBD-E44B-71CB10941299}"/>
                    </a:ext>
                  </a:extLst>
                </p:cNvPr>
                <p:cNvGrpSpPr>
                  <a:grpSpLocks noGrp="1" noUngrp="1" noRot="1" noMove="1" noResize="1"/>
                </p:cNvGrpSpPr>
                <p:nvPr/>
              </p:nvGrpSpPr>
              <p:grpSpPr>
                <a:xfrm>
                  <a:off x="8337866" y="1941793"/>
                  <a:ext cx="540000" cy="540000"/>
                  <a:chOff x="8337866" y="1945135"/>
                  <a:chExt cx="540000" cy="540000"/>
                </a:xfrm>
              </p:grpSpPr>
              <p:sp>
                <p:nvSpPr>
                  <p:cNvPr id="439" name="Ellipse 438">
                    <a:extLst>
                      <a:ext uri="{FF2B5EF4-FFF2-40B4-BE49-F238E27FC236}">
                        <a16:creationId xmlns:a16="http://schemas.microsoft.com/office/drawing/2014/main" id="{FEE4D932-E023-D294-81C5-664EEC298563}"/>
                      </a:ext>
                    </a:extLst>
                  </p:cNvPr>
                  <p:cNvSpPr>
                    <a:spLocks noGrp="1" noRot="1" noMove="1" noResize="1" noEditPoints="1" noAdjustHandles="1" noChangeArrowheads="1" noChangeShapeType="1"/>
                  </p:cNvSpPr>
                  <p:nvPr/>
                </p:nvSpPr>
                <p:spPr>
                  <a:xfrm>
                    <a:off x="8337866" y="1945135"/>
                    <a:ext cx="540000" cy="54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40" name="Grafik 439">
                    <a:extLst>
                      <a:ext uri="{FF2B5EF4-FFF2-40B4-BE49-F238E27FC236}">
                        <a16:creationId xmlns:a16="http://schemas.microsoft.com/office/drawing/2014/main" id="{91D41C6E-317B-AE97-513E-E906AF789631}"/>
                      </a:ext>
                    </a:extLst>
                  </p:cNvPr>
                  <p:cNvPicPr>
                    <a:picLocks noGrp="1" noRot="1" noChangeAspect="1" noMove="1" noResize="1" noEditPoints="1" noAdjustHandles="1" noChangeArrowheads="1" noChangeShapeType="1" noCrop="1"/>
                  </p:cNvPicPr>
                  <p:nvPr/>
                </p:nvPicPr>
                <p:blipFill>
                  <a:blip r:embed="rId37">
                    <a:extLst>
                      <a:ext uri="{28A0092B-C50C-407E-A947-70E740481C1C}">
                        <a14:useLocalDpi xmlns:a14="http://schemas.microsoft.com/office/drawing/2010/main" val="0"/>
                      </a:ext>
                    </a:extLst>
                  </a:blip>
                  <a:stretch>
                    <a:fillRect/>
                  </a:stretch>
                </p:blipFill>
                <p:spPr>
                  <a:xfrm>
                    <a:off x="8427866" y="2035135"/>
                    <a:ext cx="360000" cy="360000"/>
                  </a:xfrm>
                  <a:prstGeom prst="rect">
                    <a:avLst/>
                  </a:prstGeom>
                </p:spPr>
              </p:pic>
            </p:grpSp>
          </p:grpSp>
        </p:grpSp>
        <p:grpSp>
          <p:nvGrpSpPr>
            <p:cNvPr id="391" name="Gruppieren 390">
              <a:extLst>
                <a:ext uri="{FF2B5EF4-FFF2-40B4-BE49-F238E27FC236}">
                  <a16:creationId xmlns:a16="http://schemas.microsoft.com/office/drawing/2014/main" id="{FF4EB6AC-900B-7D4D-057A-B063CEADEDDF}"/>
                </a:ext>
              </a:extLst>
            </p:cNvPr>
            <p:cNvGrpSpPr>
              <a:grpSpLocks noGrp="1" noUngrp="1" noRot="1" noMove="1" noResize="1"/>
            </p:cNvGrpSpPr>
            <p:nvPr/>
          </p:nvGrpSpPr>
          <p:grpSpPr>
            <a:xfrm>
              <a:off x="4259749" y="6090955"/>
              <a:ext cx="1211591" cy="498702"/>
              <a:chOff x="6495488" y="1321412"/>
              <a:chExt cx="2044272" cy="841441"/>
            </a:xfrm>
          </p:grpSpPr>
          <p:sp>
            <p:nvSpPr>
              <p:cNvPr id="420" name="Textfeld 419">
                <a:extLst>
                  <a:ext uri="{FF2B5EF4-FFF2-40B4-BE49-F238E27FC236}">
                    <a16:creationId xmlns:a16="http://schemas.microsoft.com/office/drawing/2014/main" id="{44554F7B-1BBF-622B-1FFF-529FBE346A34}"/>
                  </a:ext>
                </a:extLst>
              </p:cNvPr>
              <p:cNvSpPr txBox="1">
                <a:spLocks noGrp="1" noRot="1" noMove="1" noResize="1" noEditPoints="1" noAdjustHandles="1" noChangeArrowheads="1" noChangeShapeType="1"/>
              </p:cNvSpPr>
              <p:nvPr/>
            </p:nvSpPr>
            <p:spPr>
              <a:xfrm>
                <a:off x="6495488" y="1321412"/>
                <a:ext cx="1605503" cy="337545"/>
              </a:xfrm>
              <a:prstGeom prst="rect">
                <a:avLst/>
              </a:prstGeom>
              <a:noFill/>
            </p:spPr>
            <p:txBody>
              <a:bodyPr wrap="none" lIns="0" bIns="0" rtlCol="0" anchor="b">
                <a:spAutoFit/>
              </a:bodyPr>
              <a:lstStyle/>
              <a:p>
                <a:r>
                  <a:rPr lang="de-DE" sz="1000" dirty="0">
                    <a:latin typeface="helvetica" panose="020B0604020202020204" pitchFamily="34" charset="0"/>
                    <a:ea typeface="Inter" panose="020B0502030000000004" pitchFamily="34" charset="0"/>
                    <a:cs typeface="helvetica" panose="020B0604020202020204" pitchFamily="34" charset="0"/>
                  </a:rPr>
                  <a:t>Nahrungsmittel</a:t>
                </a:r>
              </a:p>
            </p:txBody>
          </p:sp>
          <p:grpSp>
            <p:nvGrpSpPr>
              <p:cNvPr id="421" name="Gruppieren 420">
                <a:extLst>
                  <a:ext uri="{FF2B5EF4-FFF2-40B4-BE49-F238E27FC236}">
                    <a16:creationId xmlns:a16="http://schemas.microsoft.com/office/drawing/2014/main" id="{FB403E17-593C-F46F-B71A-53BCE0FE8871}"/>
                  </a:ext>
                </a:extLst>
              </p:cNvPr>
              <p:cNvGrpSpPr>
                <a:grpSpLocks noGrp="1" noUngrp="1" noRot="1" noMove="1" noResize="1"/>
              </p:cNvGrpSpPr>
              <p:nvPr/>
            </p:nvGrpSpPr>
            <p:grpSpPr>
              <a:xfrm>
                <a:off x="6495488" y="1688351"/>
                <a:ext cx="2044272" cy="474502"/>
                <a:chOff x="7283043" y="665703"/>
                <a:chExt cx="2326450" cy="540000"/>
              </a:xfrm>
            </p:grpSpPr>
            <p:grpSp>
              <p:nvGrpSpPr>
                <p:cNvPr id="422" name="Gruppieren 421">
                  <a:extLst>
                    <a:ext uri="{FF2B5EF4-FFF2-40B4-BE49-F238E27FC236}">
                      <a16:creationId xmlns:a16="http://schemas.microsoft.com/office/drawing/2014/main" id="{7DAE4B22-FD44-87D7-2E26-3F75AB3ED099}"/>
                    </a:ext>
                  </a:extLst>
                </p:cNvPr>
                <p:cNvGrpSpPr>
                  <a:grpSpLocks noGrp="1" noUngrp="1" noRot="1" noChangeAspect="1" noMove="1" noResize="1"/>
                </p:cNvGrpSpPr>
                <p:nvPr/>
              </p:nvGrpSpPr>
              <p:grpSpPr>
                <a:xfrm>
                  <a:off x="7283043" y="665703"/>
                  <a:ext cx="540000" cy="540000"/>
                  <a:chOff x="7721641" y="587499"/>
                  <a:chExt cx="720000" cy="720000"/>
                </a:xfrm>
              </p:grpSpPr>
              <p:sp>
                <p:nvSpPr>
                  <p:cNvPr id="432" name="Ellipse 431">
                    <a:extLst>
                      <a:ext uri="{FF2B5EF4-FFF2-40B4-BE49-F238E27FC236}">
                        <a16:creationId xmlns:a16="http://schemas.microsoft.com/office/drawing/2014/main" id="{233532AB-1F0A-DB7E-7D94-112AD1E45672}"/>
                      </a:ext>
                    </a:extLst>
                  </p:cNvPr>
                  <p:cNvSpPr>
                    <a:spLocks noGrp="1" noRot="1" noMove="1" noResize="1" noEditPoints="1" noAdjustHandles="1" noChangeArrowheads="1" noChangeShapeType="1"/>
                  </p:cNvSpPr>
                  <p:nvPr/>
                </p:nvSpPr>
                <p:spPr>
                  <a:xfrm>
                    <a:off x="7721641" y="587499"/>
                    <a:ext cx="720000" cy="720000"/>
                  </a:xfrm>
                  <a:prstGeom prst="ellipse">
                    <a:avLst/>
                  </a:prstGeom>
                  <a:solidFill>
                    <a:srgbClr val="B8ED85"/>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33" name="Grafik 432" descr="Ein Bild, das Text, iPod enthält.&#10;&#10;Automatisch generierte Beschreibung">
                    <a:extLst>
                      <a:ext uri="{FF2B5EF4-FFF2-40B4-BE49-F238E27FC236}">
                        <a16:creationId xmlns:a16="http://schemas.microsoft.com/office/drawing/2014/main" id="{6C1842C7-92C7-FBC2-370D-D5F3013E0E50}"/>
                      </a:ext>
                    </a:extLst>
                  </p:cNvPr>
                  <p:cNvPicPr>
                    <a:picLocks noGrp="1" noRot="1" noChangeAspect="1" noMove="1" noResize="1" noEditPoints="1" noAdjustHandles="1" noChangeArrowheads="1" noChangeShapeType="1" noCrop="1"/>
                  </p:cNvPicPr>
                  <p:nvPr/>
                </p:nvPicPr>
                <p:blipFill>
                  <a:blip r:embed="rId38">
                    <a:extLst>
                      <a:ext uri="{28A0092B-C50C-407E-A947-70E740481C1C}">
                        <a14:useLocalDpi xmlns:a14="http://schemas.microsoft.com/office/drawing/2010/main" val="0"/>
                      </a:ext>
                    </a:extLst>
                  </a:blip>
                  <a:stretch>
                    <a:fillRect/>
                  </a:stretch>
                </p:blipFill>
                <p:spPr>
                  <a:xfrm>
                    <a:off x="7811641" y="677499"/>
                    <a:ext cx="540000" cy="540000"/>
                  </a:xfrm>
                  <a:prstGeom prst="rect">
                    <a:avLst/>
                  </a:prstGeom>
                </p:spPr>
              </p:pic>
            </p:grpSp>
            <p:grpSp>
              <p:nvGrpSpPr>
                <p:cNvPr id="423" name="Gruppieren 422">
                  <a:extLst>
                    <a:ext uri="{FF2B5EF4-FFF2-40B4-BE49-F238E27FC236}">
                      <a16:creationId xmlns:a16="http://schemas.microsoft.com/office/drawing/2014/main" id="{3964AC2F-DC8F-F15C-D472-086C27AFDB97}"/>
                    </a:ext>
                  </a:extLst>
                </p:cNvPr>
                <p:cNvGrpSpPr>
                  <a:grpSpLocks noGrp="1" noUngrp="1" noRot="1" noChangeAspect="1" noMove="1" noResize="1"/>
                </p:cNvGrpSpPr>
                <p:nvPr/>
              </p:nvGrpSpPr>
              <p:grpSpPr>
                <a:xfrm>
                  <a:off x="8464965" y="665703"/>
                  <a:ext cx="540000" cy="540000"/>
                  <a:chOff x="5165421" y="227499"/>
                  <a:chExt cx="720000" cy="720000"/>
                </a:xfrm>
              </p:grpSpPr>
              <p:sp>
                <p:nvSpPr>
                  <p:cNvPr id="430" name="Ellipse 429">
                    <a:extLst>
                      <a:ext uri="{FF2B5EF4-FFF2-40B4-BE49-F238E27FC236}">
                        <a16:creationId xmlns:a16="http://schemas.microsoft.com/office/drawing/2014/main" id="{32D878DF-A69F-BE2A-9E26-C73DBB46D40D}"/>
                      </a:ext>
                    </a:extLst>
                  </p:cNvPr>
                  <p:cNvSpPr>
                    <a:spLocks noGrp="1" noRot="1" noMove="1" noResize="1" noEditPoints="1" noAdjustHandles="1" noChangeArrowheads="1" noChangeShapeType="1"/>
                  </p:cNvSpPr>
                  <p:nvPr/>
                </p:nvSpPr>
                <p:spPr>
                  <a:xfrm>
                    <a:off x="5165421" y="227499"/>
                    <a:ext cx="720000" cy="720000"/>
                  </a:xfrm>
                  <a:prstGeom prst="ellipse">
                    <a:avLst/>
                  </a:prstGeom>
                  <a:solidFill>
                    <a:srgbClr val="B8ED85"/>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31" name="Grafik 430">
                    <a:extLst>
                      <a:ext uri="{FF2B5EF4-FFF2-40B4-BE49-F238E27FC236}">
                        <a16:creationId xmlns:a16="http://schemas.microsoft.com/office/drawing/2014/main" id="{3D559FFC-AE79-E82B-5A13-A03E3E94B709}"/>
                      </a:ext>
                    </a:extLst>
                  </p:cNvPr>
                  <p:cNvPicPr>
                    <a:picLocks noGrp="1" noRot="1" noChangeAspect="1" noMove="1" noResize="1" noEditPoints="1" noAdjustHandles="1" noChangeArrowheads="1" noChangeShapeType="1" noCrop="1"/>
                  </p:cNvPicPr>
                  <p:nvPr/>
                </p:nvPicPr>
                <p:blipFill>
                  <a:blip r:embed="rId39">
                    <a:extLst>
                      <a:ext uri="{28A0092B-C50C-407E-A947-70E740481C1C}">
                        <a14:useLocalDpi xmlns:a14="http://schemas.microsoft.com/office/drawing/2010/main" val="0"/>
                      </a:ext>
                    </a:extLst>
                  </a:blip>
                  <a:stretch>
                    <a:fillRect/>
                  </a:stretch>
                </p:blipFill>
                <p:spPr>
                  <a:xfrm>
                    <a:off x="5255421" y="317499"/>
                    <a:ext cx="540000" cy="540000"/>
                  </a:xfrm>
                  <a:prstGeom prst="rect">
                    <a:avLst/>
                  </a:prstGeom>
                </p:spPr>
              </p:pic>
            </p:grpSp>
            <p:grpSp>
              <p:nvGrpSpPr>
                <p:cNvPr id="424" name="Gruppieren 423">
                  <a:extLst>
                    <a:ext uri="{FF2B5EF4-FFF2-40B4-BE49-F238E27FC236}">
                      <a16:creationId xmlns:a16="http://schemas.microsoft.com/office/drawing/2014/main" id="{5C1BDBCC-950E-917C-B47E-A900E0FE688D}"/>
                    </a:ext>
                  </a:extLst>
                </p:cNvPr>
                <p:cNvGrpSpPr>
                  <a:grpSpLocks noGrp="1" noUngrp="1" noRot="1" noChangeAspect="1" noMove="1" noResize="1"/>
                </p:cNvGrpSpPr>
                <p:nvPr/>
              </p:nvGrpSpPr>
              <p:grpSpPr>
                <a:xfrm>
                  <a:off x="7872137" y="665703"/>
                  <a:ext cx="540000" cy="540000"/>
                  <a:chOff x="7169481" y="172299"/>
                  <a:chExt cx="720000" cy="720000"/>
                </a:xfrm>
              </p:grpSpPr>
              <p:sp>
                <p:nvSpPr>
                  <p:cNvPr id="428" name="Ellipse 427">
                    <a:extLst>
                      <a:ext uri="{FF2B5EF4-FFF2-40B4-BE49-F238E27FC236}">
                        <a16:creationId xmlns:a16="http://schemas.microsoft.com/office/drawing/2014/main" id="{ABEBA836-AF1C-17F7-3B6E-9D6F3857B6D3}"/>
                      </a:ext>
                    </a:extLst>
                  </p:cNvPr>
                  <p:cNvSpPr>
                    <a:spLocks noGrp="1" noRot="1" noMove="1" noResize="1" noEditPoints="1" noAdjustHandles="1" noChangeArrowheads="1" noChangeShapeType="1"/>
                  </p:cNvSpPr>
                  <p:nvPr/>
                </p:nvSpPr>
                <p:spPr>
                  <a:xfrm>
                    <a:off x="7169481" y="172299"/>
                    <a:ext cx="720000" cy="720000"/>
                  </a:xfrm>
                  <a:prstGeom prst="ellipse">
                    <a:avLst/>
                  </a:prstGeom>
                  <a:solidFill>
                    <a:srgbClr val="B8ED85"/>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29" name="Grafik 428">
                    <a:extLst>
                      <a:ext uri="{FF2B5EF4-FFF2-40B4-BE49-F238E27FC236}">
                        <a16:creationId xmlns:a16="http://schemas.microsoft.com/office/drawing/2014/main" id="{775A33BA-D181-1885-A3B1-A71C4B354CE4}"/>
                      </a:ext>
                    </a:extLst>
                  </p:cNvPr>
                  <p:cNvPicPr>
                    <a:picLocks noGrp="1" noRot="1" noChangeAspect="1" noMove="1" noResize="1" noEditPoints="1" noAdjustHandles="1" noChangeArrowheads="1" noChangeShapeType="1" noCrop="1"/>
                  </p:cNvPicPr>
                  <p:nvPr/>
                </p:nvPicPr>
                <p:blipFill>
                  <a:blip r:embed="rId40">
                    <a:extLst>
                      <a:ext uri="{28A0092B-C50C-407E-A947-70E740481C1C}">
                        <a14:useLocalDpi xmlns:a14="http://schemas.microsoft.com/office/drawing/2010/main" val="0"/>
                      </a:ext>
                    </a:extLst>
                  </a:blip>
                  <a:stretch>
                    <a:fillRect/>
                  </a:stretch>
                </p:blipFill>
                <p:spPr>
                  <a:xfrm>
                    <a:off x="7259481" y="262299"/>
                    <a:ext cx="540000" cy="540000"/>
                  </a:xfrm>
                  <a:prstGeom prst="rect">
                    <a:avLst/>
                  </a:prstGeom>
                </p:spPr>
              </p:pic>
            </p:grpSp>
            <p:grpSp>
              <p:nvGrpSpPr>
                <p:cNvPr id="425" name="Gruppieren 424">
                  <a:extLst>
                    <a:ext uri="{FF2B5EF4-FFF2-40B4-BE49-F238E27FC236}">
                      <a16:creationId xmlns:a16="http://schemas.microsoft.com/office/drawing/2014/main" id="{2E6471C1-1602-1D09-DE5E-3AC96EE1D02A}"/>
                    </a:ext>
                  </a:extLst>
                </p:cNvPr>
                <p:cNvGrpSpPr>
                  <a:grpSpLocks noGrp="1" noUngrp="1" noRot="1" noMove="1" noResize="1"/>
                </p:cNvGrpSpPr>
                <p:nvPr/>
              </p:nvGrpSpPr>
              <p:grpSpPr>
                <a:xfrm>
                  <a:off x="9069493" y="665703"/>
                  <a:ext cx="540000" cy="540000"/>
                  <a:chOff x="8888620" y="1143076"/>
                  <a:chExt cx="540000" cy="540000"/>
                </a:xfrm>
              </p:grpSpPr>
              <p:sp>
                <p:nvSpPr>
                  <p:cNvPr id="426" name="Ellipse 425">
                    <a:extLst>
                      <a:ext uri="{FF2B5EF4-FFF2-40B4-BE49-F238E27FC236}">
                        <a16:creationId xmlns:a16="http://schemas.microsoft.com/office/drawing/2014/main" id="{A43E3577-C898-789E-E8FF-1FD7310AF76B}"/>
                      </a:ext>
                    </a:extLst>
                  </p:cNvPr>
                  <p:cNvSpPr>
                    <a:spLocks noGrp="1" noRot="1" noMove="1" noResize="1" noEditPoints="1" noAdjustHandles="1" noChangeArrowheads="1" noChangeShapeType="1"/>
                  </p:cNvSpPr>
                  <p:nvPr/>
                </p:nvSpPr>
                <p:spPr>
                  <a:xfrm>
                    <a:off x="8888620" y="1143076"/>
                    <a:ext cx="540000" cy="540000"/>
                  </a:xfrm>
                  <a:prstGeom prst="ellipse">
                    <a:avLst/>
                  </a:prstGeom>
                  <a:solidFill>
                    <a:srgbClr val="B8ED85"/>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27" name="Grafik 426">
                    <a:extLst>
                      <a:ext uri="{FF2B5EF4-FFF2-40B4-BE49-F238E27FC236}">
                        <a16:creationId xmlns:a16="http://schemas.microsoft.com/office/drawing/2014/main" id="{AB92A9CF-B038-B192-5C08-F8DE7CD2CAAE}"/>
                      </a:ext>
                    </a:extLst>
                  </p:cNvPr>
                  <p:cNvPicPr>
                    <a:picLocks noGrp="1" noRot="1" noChangeAspect="1" noMove="1" noResize="1" noEditPoints="1" noAdjustHandles="1" noChangeArrowheads="1" noChangeShapeType="1" noCrop="1"/>
                  </p:cNvPicPr>
                  <p:nvPr/>
                </p:nvPicPr>
                <p:blipFill>
                  <a:blip r:embed="rId41">
                    <a:extLst>
                      <a:ext uri="{28A0092B-C50C-407E-A947-70E740481C1C}">
                        <a14:useLocalDpi xmlns:a14="http://schemas.microsoft.com/office/drawing/2010/main" val="0"/>
                      </a:ext>
                    </a:extLst>
                  </a:blip>
                  <a:stretch>
                    <a:fillRect/>
                  </a:stretch>
                </p:blipFill>
                <p:spPr>
                  <a:xfrm>
                    <a:off x="8955220" y="1209676"/>
                    <a:ext cx="406800" cy="406800"/>
                  </a:xfrm>
                  <a:prstGeom prst="rect">
                    <a:avLst/>
                  </a:prstGeom>
                </p:spPr>
              </p:pic>
            </p:grpSp>
          </p:grpSp>
        </p:grpSp>
        <p:grpSp>
          <p:nvGrpSpPr>
            <p:cNvPr id="392" name="Gruppieren 391">
              <a:extLst>
                <a:ext uri="{FF2B5EF4-FFF2-40B4-BE49-F238E27FC236}">
                  <a16:creationId xmlns:a16="http://schemas.microsoft.com/office/drawing/2014/main" id="{B7175FDD-4BFE-7D47-8481-06853C62275D}"/>
                </a:ext>
              </a:extLst>
            </p:cNvPr>
            <p:cNvGrpSpPr>
              <a:grpSpLocks noGrp="1" noUngrp="1" noRot="1" noMove="1" noResize="1"/>
            </p:cNvGrpSpPr>
            <p:nvPr/>
          </p:nvGrpSpPr>
          <p:grpSpPr>
            <a:xfrm>
              <a:off x="4265698" y="8674993"/>
              <a:ext cx="1179453" cy="282271"/>
              <a:chOff x="-108815" y="1588346"/>
              <a:chExt cx="2264738" cy="542006"/>
            </a:xfrm>
          </p:grpSpPr>
          <p:grpSp>
            <p:nvGrpSpPr>
              <p:cNvPr id="408" name="Gruppieren 407">
                <a:extLst>
                  <a:ext uri="{FF2B5EF4-FFF2-40B4-BE49-F238E27FC236}">
                    <a16:creationId xmlns:a16="http://schemas.microsoft.com/office/drawing/2014/main" id="{814E9FF4-E28E-FD0B-1566-3FF6882E02E0}"/>
                  </a:ext>
                </a:extLst>
              </p:cNvPr>
              <p:cNvGrpSpPr>
                <a:grpSpLocks noGrp="1" noUngrp="1" noRot="1" noChangeAspect="1" noMove="1" noResize="1"/>
              </p:cNvGrpSpPr>
              <p:nvPr/>
            </p:nvGrpSpPr>
            <p:grpSpPr>
              <a:xfrm>
                <a:off x="1615922" y="1590353"/>
                <a:ext cx="540001" cy="539999"/>
                <a:chOff x="1656990" y="1615228"/>
                <a:chExt cx="720001" cy="720000"/>
              </a:xfrm>
            </p:grpSpPr>
            <p:sp>
              <p:nvSpPr>
                <p:cNvPr id="418" name="Ellipse 417">
                  <a:extLst>
                    <a:ext uri="{FF2B5EF4-FFF2-40B4-BE49-F238E27FC236}">
                      <a16:creationId xmlns:a16="http://schemas.microsoft.com/office/drawing/2014/main" id="{8E6C301D-D14B-5F5C-D9EC-F6FCA8778B9B}"/>
                    </a:ext>
                  </a:extLst>
                </p:cNvPr>
                <p:cNvSpPr>
                  <a:spLocks noGrp="1" noRot="1" noMove="1" noResize="1" noEditPoints="1" noAdjustHandles="1" noChangeArrowheads="1" noChangeShapeType="1"/>
                </p:cNvSpPr>
                <p:nvPr/>
              </p:nvSpPr>
              <p:spPr>
                <a:xfrm>
                  <a:off x="1656990" y="1615228"/>
                  <a:ext cx="720001" cy="720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19" name="Grafik 418">
                  <a:extLst>
                    <a:ext uri="{FF2B5EF4-FFF2-40B4-BE49-F238E27FC236}">
                      <a16:creationId xmlns:a16="http://schemas.microsoft.com/office/drawing/2014/main" id="{6B34F0FE-9A42-AE32-EA33-BA5A9DC76D19}"/>
                    </a:ext>
                  </a:extLst>
                </p:cNvPr>
                <p:cNvPicPr>
                  <a:picLocks noGrp="1" noRot="1" noChangeAspect="1" noMove="1" noResize="1" noEditPoints="1" noAdjustHandles="1" noChangeArrowheads="1" noChangeShapeType="1" noCrop="1"/>
                </p:cNvPicPr>
                <p:nvPr/>
              </p:nvPicPr>
              <p:blipFill>
                <a:blip r:embed="rId42">
                  <a:extLst>
                    <a:ext uri="{28A0092B-C50C-407E-A947-70E740481C1C}">
                      <a14:useLocalDpi xmlns:a14="http://schemas.microsoft.com/office/drawing/2010/main" val="0"/>
                    </a:ext>
                  </a:extLst>
                </a:blip>
                <a:stretch>
                  <a:fillRect/>
                </a:stretch>
              </p:blipFill>
              <p:spPr>
                <a:xfrm>
                  <a:off x="1739273" y="1705732"/>
                  <a:ext cx="540001" cy="540001"/>
                </a:xfrm>
                <a:prstGeom prst="rect">
                  <a:avLst/>
                </a:prstGeom>
              </p:spPr>
            </p:pic>
          </p:grpSp>
          <p:grpSp>
            <p:nvGrpSpPr>
              <p:cNvPr id="409" name="Gruppieren 408">
                <a:extLst>
                  <a:ext uri="{FF2B5EF4-FFF2-40B4-BE49-F238E27FC236}">
                    <a16:creationId xmlns:a16="http://schemas.microsoft.com/office/drawing/2014/main" id="{31680D09-9D43-8231-ED2C-563FF90C1C99}"/>
                  </a:ext>
                </a:extLst>
              </p:cNvPr>
              <p:cNvGrpSpPr>
                <a:grpSpLocks noGrp="1" noUngrp="1" noRot="1" noChangeAspect="1" noMove="1" noResize="1"/>
              </p:cNvGrpSpPr>
              <p:nvPr/>
            </p:nvGrpSpPr>
            <p:grpSpPr>
              <a:xfrm>
                <a:off x="1035335" y="1588346"/>
                <a:ext cx="539999" cy="539999"/>
                <a:chOff x="103370" y="1612553"/>
                <a:chExt cx="720000" cy="720000"/>
              </a:xfrm>
            </p:grpSpPr>
            <p:sp>
              <p:nvSpPr>
                <p:cNvPr id="416" name="Ellipse 415">
                  <a:extLst>
                    <a:ext uri="{FF2B5EF4-FFF2-40B4-BE49-F238E27FC236}">
                      <a16:creationId xmlns:a16="http://schemas.microsoft.com/office/drawing/2014/main" id="{8804E86D-C2F2-E1F9-CECC-398E935DC18C}"/>
                    </a:ext>
                  </a:extLst>
                </p:cNvPr>
                <p:cNvSpPr>
                  <a:spLocks noGrp="1" noRot="1" noMove="1" noResize="1" noEditPoints="1" noAdjustHandles="1" noChangeArrowheads="1" noChangeShapeType="1"/>
                </p:cNvSpPr>
                <p:nvPr/>
              </p:nvSpPr>
              <p:spPr>
                <a:xfrm>
                  <a:off x="103370" y="1612553"/>
                  <a:ext cx="720000" cy="720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17" name="Grafik 416">
                  <a:extLst>
                    <a:ext uri="{FF2B5EF4-FFF2-40B4-BE49-F238E27FC236}">
                      <a16:creationId xmlns:a16="http://schemas.microsoft.com/office/drawing/2014/main" id="{9A7433A2-4135-7712-46CA-DA179AECF344}"/>
                    </a:ext>
                  </a:extLst>
                </p:cNvPr>
                <p:cNvPicPr>
                  <a:picLocks noGrp="1" noRot="1" noChangeAspect="1" noMove="1" noResize="1" noEditPoints="1" noAdjustHandles="1" noChangeArrowheads="1" noChangeShapeType="1" noCrop="1"/>
                </p:cNvPicPr>
                <p:nvPr/>
              </p:nvPicPr>
              <p:blipFill>
                <a:blip r:embed="rId43">
                  <a:extLst>
                    <a:ext uri="{28A0092B-C50C-407E-A947-70E740481C1C}">
                      <a14:useLocalDpi xmlns:a14="http://schemas.microsoft.com/office/drawing/2010/main" val="0"/>
                    </a:ext>
                  </a:extLst>
                </a:blip>
                <a:stretch>
                  <a:fillRect/>
                </a:stretch>
              </p:blipFill>
              <p:spPr>
                <a:xfrm>
                  <a:off x="193370" y="1702553"/>
                  <a:ext cx="540000" cy="540000"/>
                </a:xfrm>
                <a:prstGeom prst="rect">
                  <a:avLst/>
                </a:prstGeom>
              </p:spPr>
            </p:pic>
          </p:grpSp>
          <p:grpSp>
            <p:nvGrpSpPr>
              <p:cNvPr id="410" name="Gruppieren 409">
                <a:extLst>
                  <a:ext uri="{FF2B5EF4-FFF2-40B4-BE49-F238E27FC236}">
                    <a16:creationId xmlns:a16="http://schemas.microsoft.com/office/drawing/2014/main" id="{A81515A0-924A-36A8-E04F-DBFF7BD08C46}"/>
                  </a:ext>
                </a:extLst>
              </p:cNvPr>
              <p:cNvGrpSpPr>
                <a:grpSpLocks noGrp="1" noUngrp="1" noRot="1" noChangeAspect="1" noMove="1" noResize="1"/>
              </p:cNvGrpSpPr>
              <p:nvPr/>
            </p:nvGrpSpPr>
            <p:grpSpPr>
              <a:xfrm>
                <a:off x="-108815" y="1588346"/>
                <a:ext cx="539999" cy="539999"/>
                <a:chOff x="445266" y="902199"/>
                <a:chExt cx="720000" cy="720000"/>
              </a:xfrm>
            </p:grpSpPr>
            <p:sp>
              <p:nvSpPr>
                <p:cNvPr id="414" name="Ellipse 413">
                  <a:extLst>
                    <a:ext uri="{FF2B5EF4-FFF2-40B4-BE49-F238E27FC236}">
                      <a16:creationId xmlns:a16="http://schemas.microsoft.com/office/drawing/2014/main" id="{9E51C3AC-B3A2-AAB3-E86F-9506CC6FF90B}"/>
                    </a:ext>
                  </a:extLst>
                </p:cNvPr>
                <p:cNvSpPr>
                  <a:spLocks noGrp="1" noRot="1" noMove="1" noResize="1" noEditPoints="1" noAdjustHandles="1" noChangeArrowheads="1" noChangeShapeType="1"/>
                </p:cNvSpPr>
                <p:nvPr/>
              </p:nvSpPr>
              <p:spPr>
                <a:xfrm>
                  <a:off x="445266" y="902199"/>
                  <a:ext cx="720000" cy="720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15" name="Grafik 414">
                  <a:extLst>
                    <a:ext uri="{FF2B5EF4-FFF2-40B4-BE49-F238E27FC236}">
                      <a16:creationId xmlns:a16="http://schemas.microsoft.com/office/drawing/2014/main" id="{804F7DDA-BA3D-5E26-F320-E5632162AE6C}"/>
                    </a:ext>
                  </a:extLst>
                </p:cNvPr>
                <p:cNvPicPr>
                  <a:picLocks noGrp="1" noRot="1" noChangeAspect="1" noMove="1" noResize="1" noEditPoints="1" noAdjustHandles="1" noChangeArrowheads="1" noChangeShapeType="1" noCrop="1"/>
                </p:cNvPicPr>
                <p:nvPr/>
              </p:nvPicPr>
              <p:blipFill>
                <a:blip r:embed="rId44">
                  <a:extLst>
                    <a:ext uri="{28A0092B-C50C-407E-A947-70E740481C1C}">
                      <a14:useLocalDpi xmlns:a14="http://schemas.microsoft.com/office/drawing/2010/main" val="0"/>
                    </a:ext>
                  </a:extLst>
                </a:blip>
                <a:stretch>
                  <a:fillRect/>
                </a:stretch>
              </p:blipFill>
              <p:spPr>
                <a:xfrm>
                  <a:off x="535266" y="992199"/>
                  <a:ext cx="540000" cy="540000"/>
                </a:xfrm>
                <a:prstGeom prst="rect">
                  <a:avLst/>
                </a:prstGeom>
              </p:spPr>
            </p:pic>
          </p:grpSp>
          <p:grpSp>
            <p:nvGrpSpPr>
              <p:cNvPr id="411" name="Gruppieren 410">
                <a:extLst>
                  <a:ext uri="{FF2B5EF4-FFF2-40B4-BE49-F238E27FC236}">
                    <a16:creationId xmlns:a16="http://schemas.microsoft.com/office/drawing/2014/main" id="{9ABFF382-CC6D-E7DA-426F-BF1AF8418E5B}"/>
                  </a:ext>
                </a:extLst>
              </p:cNvPr>
              <p:cNvGrpSpPr>
                <a:grpSpLocks noGrp="1" noUngrp="1" noRot="1" noChangeAspect="1" noMove="1" noResize="1"/>
              </p:cNvGrpSpPr>
              <p:nvPr/>
            </p:nvGrpSpPr>
            <p:grpSpPr>
              <a:xfrm>
                <a:off x="454556" y="1588348"/>
                <a:ext cx="539999" cy="539999"/>
                <a:chOff x="1242188" y="902199"/>
                <a:chExt cx="720000" cy="720000"/>
              </a:xfrm>
            </p:grpSpPr>
            <p:sp>
              <p:nvSpPr>
                <p:cNvPr id="412" name="Ellipse 411">
                  <a:extLst>
                    <a:ext uri="{FF2B5EF4-FFF2-40B4-BE49-F238E27FC236}">
                      <a16:creationId xmlns:a16="http://schemas.microsoft.com/office/drawing/2014/main" id="{E8F1DA21-5CE7-D752-466B-17FD35740307}"/>
                    </a:ext>
                  </a:extLst>
                </p:cNvPr>
                <p:cNvSpPr>
                  <a:spLocks noGrp="1" noRot="1" noMove="1" noResize="1" noEditPoints="1" noAdjustHandles="1" noChangeArrowheads="1" noChangeShapeType="1"/>
                </p:cNvSpPr>
                <p:nvPr/>
              </p:nvSpPr>
              <p:spPr>
                <a:xfrm>
                  <a:off x="1242188" y="902199"/>
                  <a:ext cx="720000" cy="720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00">
                    <a:latin typeface="helvetica" panose="020B0604020202020204" pitchFamily="34" charset="0"/>
                    <a:cs typeface="helvetica" panose="020B0604020202020204" pitchFamily="34" charset="0"/>
                  </a:endParaRPr>
                </a:p>
              </p:txBody>
            </p:sp>
            <p:pic>
              <p:nvPicPr>
                <p:cNvPr id="413" name="Grafik 412">
                  <a:extLst>
                    <a:ext uri="{FF2B5EF4-FFF2-40B4-BE49-F238E27FC236}">
                      <a16:creationId xmlns:a16="http://schemas.microsoft.com/office/drawing/2014/main" id="{64C0AA5F-C0F3-52E6-FA7F-A07D8633AC87}"/>
                    </a:ext>
                  </a:extLst>
                </p:cNvPr>
                <p:cNvPicPr>
                  <a:picLocks noGrp="1" noRot="1" noChangeAspect="1" noMove="1" noResize="1" noEditPoints="1" noAdjustHandles="1" noChangeArrowheads="1" noChangeShapeType="1" noCrop="1"/>
                </p:cNvPicPr>
                <p:nvPr/>
              </p:nvPicPr>
              <p:blipFill>
                <a:blip r:embed="rId45">
                  <a:extLst>
                    <a:ext uri="{28A0092B-C50C-407E-A947-70E740481C1C}">
                      <a14:useLocalDpi xmlns:a14="http://schemas.microsoft.com/office/drawing/2010/main" val="0"/>
                    </a:ext>
                  </a:extLst>
                </a:blip>
                <a:stretch>
                  <a:fillRect/>
                </a:stretch>
              </p:blipFill>
              <p:spPr>
                <a:xfrm>
                  <a:off x="1332188" y="951559"/>
                  <a:ext cx="540000" cy="540000"/>
                </a:xfrm>
                <a:prstGeom prst="rect">
                  <a:avLst/>
                </a:prstGeom>
              </p:spPr>
            </p:pic>
          </p:grpSp>
        </p:grpSp>
        <p:sp>
          <p:nvSpPr>
            <p:cNvPr id="393" name="Textfeld 392">
              <a:extLst>
                <a:ext uri="{FF2B5EF4-FFF2-40B4-BE49-F238E27FC236}">
                  <a16:creationId xmlns:a16="http://schemas.microsoft.com/office/drawing/2014/main" id="{946F7AAE-9358-DC03-CF5E-6157E1FAD2F2}"/>
                </a:ext>
              </a:extLst>
            </p:cNvPr>
            <p:cNvSpPr txBox="1">
              <a:spLocks noGrp="1" noRot="1" noMove="1" noResize="1" noEditPoints="1" noAdjustHandles="1" noChangeArrowheads="1" noChangeShapeType="1"/>
            </p:cNvSpPr>
            <p:nvPr/>
          </p:nvSpPr>
          <p:spPr>
            <a:xfrm>
              <a:off x="4270791" y="8474940"/>
              <a:ext cx="1729129" cy="200054"/>
            </a:xfrm>
            <a:prstGeom prst="rect">
              <a:avLst/>
            </a:prstGeom>
            <a:noFill/>
          </p:spPr>
          <p:txBody>
            <a:bodyPr wrap="square" lIns="0" bIns="0" rtlCol="0" anchor="b">
              <a:spAutoFit/>
            </a:bodyPr>
            <a:lstStyle/>
            <a:p>
              <a:r>
                <a:rPr lang="de-DE" sz="1000" dirty="0">
                  <a:latin typeface="helvetica" panose="020B0604020202020204" pitchFamily="34" charset="0"/>
                  <a:ea typeface="Inter" panose="020B0502030000000004" pitchFamily="34" charset="0"/>
                  <a:cs typeface="helvetica" panose="020B0604020202020204" pitchFamily="34" charset="0"/>
                </a:rPr>
                <a:t>Freizeit, Unterhaltung, Kultur</a:t>
              </a:r>
            </a:p>
          </p:txBody>
        </p:sp>
        <p:grpSp>
          <p:nvGrpSpPr>
            <p:cNvPr id="394" name="Gruppieren 393">
              <a:extLst>
                <a:ext uri="{FF2B5EF4-FFF2-40B4-BE49-F238E27FC236}">
                  <a16:creationId xmlns:a16="http://schemas.microsoft.com/office/drawing/2014/main" id="{CAD0B37D-55D2-ECEB-31E4-6DFF36369329}"/>
                </a:ext>
              </a:extLst>
            </p:cNvPr>
            <p:cNvGrpSpPr>
              <a:grpSpLocks noGrp="1" noUngrp="1" noRot="1" noMove="1" noResize="1"/>
            </p:cNvGrpSpPr>
            <p:nvPr/>
          </p:nvGrpSpPr>
          <p:grpSpPr>
            <a:xfrm>
              <a:off x="1002237" y="5976554"/>
              <a:ext cx="1407504" cy="1407503"/>
              <a:chOff x="-8175833" y="476444"/>
              <a:chExt cx="6015947" cy="6015947"/>
            </a:xfrm>
          </p:grpSpPr>
          <p:sp>
            <p:nvSpPr>
              <p:cNvPr id="395" name="Freihandform: Form 394">
                <a:extLst>
                  <a:ext uri="{FF2B5EF4-FFF2-40B4-BE49-F238E27FC236}">
                    <a16:creationId xmlns:a16="http://schemas.microsoft.com/office/drawing/2014/main" id="{B14F625A-76AF-5BDE-B9EF-8703D4A19500}"/>
                  </a:ext>
                </a:extLst>
              </p:cNvPr>
              <p:cNvSpPr>
                <a:spLocks noGrp="1" noRot="1" noMove="1" noResize="1" noEditPoints="1" noAdjustHandles="1" noChangeArrowheads="1" noChangeShapeType="1"/>
              </p:cNvSpPr>
              <p:nvPr/>
            </p:nvSpPr>
            <p:spPr>
              <a:xfrm>
                <a:off x="-7518220" y="485384"/>
                <a:ext cx="2113207" cy="2057136"/>
              </a:xfrm>
              <a:custGeom>
                <a:avLst/>
                <a:gdLst>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286721 w 839960"/>
                  <a:gd name="connsiteY5" fmla="*/ 726621 h 730007"/>
                  <a:gd name="connsiteX6" fmla="*/ 289039 w 839960"/>
                  <a:gd name="connsiteY6" fmla="*/ 720482 h 730007"/>
                  <a:gd name="connsiteX7" fmla="*/ 658728 w 839960"/>
                  <a:gd name="connsiteY7" fmla="*/ 694139 h 730007"/>
                  <a:gd name="connsiteX8" fmla="*/ 839960 w 839960"/>
                  <a:gd name="connsiteY8" fmla="*/ 0 h 730007"/>
                  <a:gd name="connsiteX9" fmla="*/ 797582 w 839960"/>
                  <a:gd name="connsiteY9" fmla="*/ 673711 h 730007"/>
                  <a:gd name="connsiteX10" fmla="*/ 658727 w 839960"/>
                  <a:gd name="connsiteY10" fmla="*/ 694139 h 730007"/>
                  <a:gd name="connsiteX11" fmla="*/ 289038 w 839960"/>
                  <a:gd name="connsiteY11" fmla="*/ 720482 h 730007"/>
                  <a:gd name="connsiteX12" fmla="*/ 286720 w 839960"/>
                  <a:gd name="connsiteY12" fmla="*/ 726621 h 730007"/>
                  <a:gd name="connsiteX13" fmla="*/ 237165 w 839960"/>
                  <a:gd name="connsiteY13" fmla="*/ 654235 h 730007"/>
                  <a:gd name="connsiteX14" fmla="*/ 79091 w 839960"/>
                  <a:gd name="connsiteY14" fmla="*/ 463753 h 730007"/>
                  <a:gd name="connsiteX15" fmla="*/ 0 w 839960"/>
                  <a:gd name="connsiteY15" fmla="*/ 379661 h 730007"/>
                  <a:gd name="connsiteX16" fmla="*/ 87562 w 839960"/>
                  <a:gd name="connsiteY16" fmla="*/ 300080 h 730007"/>
                  <a:gd name="connsiteX17" fmla="*/ 800571 w 839960"/>
                  <a:gd name="connsiteY17" fmla="*/ 1989 h 730007"/>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286721 w 839960"/>
                  <a:gd name="connsiteY5" fmla="*/ 726621 h 730007"/>
                  <a:gd name="connsiteX6" fmla="*/ 289039 w 839960"/>
                  <a:gd name="connsiteY6" fmla="*/ 720482 h 730007"/>
                  <a:gd name="connsiteX7" fmla="*/ 658728 w 839960"/>
                  <a:gd name="connsiteY7" fmla="*/ 694139 h 730007"/>
                  <a:gd name="connsiteX8" fmla="*/ 797583 w 839960"/>
                  <a:gd name="connsiteY8" fmla="*/ 673711 h 730007"/>
                  <a:gd name="connsiteX9" fmla="*/ 839960 w 839960"/>
                  <a:gd name="connsiteY9" fmla="*/ 0 h 730007"/>
                  <a:gd name="connsiteX10" fmla="*/ 797582 w 839960"/>
                  <a:gd name="connsiteY10" fmla="*/ 673711 h 730007"/>
                  <a:gd name="connsiteX11" fmla="*/ 289038 w 839960"/>
                  <a:gd name="connsiteY11" fmla="*/ 720482 h 730007"/>
                  <a:gd name="connsiteX12" fmla="*/ 286720 w 839960"/>
                  <a:gd name="connsiteY12" fmla="*/ 726621 h 730007"/>
                  <a:gd name="connsiteX13" fmla="*/ 237165 w 839960"/>
                  <a:gd name="connsiteY13" fmla="*/ 654235 h 730007"/>
                  <a:gd name="connsiteX14" fmla="*/ 79091 w 839960"/>
                  <a:gd name="connsiteY14" fmla="*/ 463753 h 730007"/>
                  <a:gd name="connsiteX15" fmla="*/ 0 w 839960"/>
                  <a:gd name="connsiteY15" fmla="*/ 379661 h 730007"/>
                  <a:gd name="connsiteX16" fmla="*/ 87562 w 839960"/>
                  <a:gd name="connsiteY16" fmla="*/ 300080 h 730007"/>
                  <a:gd name="connsiteX17" fmla="*/ 800571 w 839960"/>
                  <a:gd name="connsiteY17" fmla="*/ 1989 h 730007"/>
                  <a:gd name="connsiteX18" fmla="*/ 839960 w 839960"/>
                  <a:gd name="connsiteY18" fmla="*/ 0 h 730007"/>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286721 w 839960"/>
                  <a:gd name="connsiteY5" fmla="*/ 726621 h 730007"/>
                  <a:gd name="connsiteX6" fmla="*/ 289039 w 839960"/>
                  <a:gd name="connsiteY6" fmla="*/ 720482 h 730007"/>
                  <a:gd name="connsiteX7" fmla="*/ 658728 w 839960"/>
                  <a:gd name="connsiteY7" fmla="*/ 694139 h 730007"/>
                  <a:gd name="connsiteX8" fmla="*/ 797583 w 839960"/>
                  <a:gd name="connsiteY8" fmla="*/ 673711 h 730007"/>
                  <a:gd name="connsiteX9" fmla="*/ 839960 w 839960"/>
                  <a:gd name="connsiteY9" fmla="*/ 0 h 730007"/>
                  <a:gd name="connsiteX10" fmla="*/ 797582 w 839960"/>
                  <a:gd name="connsiteY10" fmla="*/ 673711 h 730007"/>
                  <a:gd name="connsiteX11" fmla="*/ 286720 w 839960"/>
                  <a:gd name="connsiteY11" fmla="*/ 726621 h 730007"/>
                  <a:gd name="connsiteX12" fmla="*/ 237165 w 839960"/>
                  <a:gd name="connsiteY12" fmla="*/ 654235 h 730007"/>
                  <a:gd name="connsiteX13" fmla="*/ 79091 w 839960"/>
                  <a:gd name="connsiteY13" fmla="*/ 463753 h 730007"/>
                  <a:gd name="connsiteX14" fmla="*/ 0 w 839960"/>
                  <a:gd name="connsiteY14" fmla="*/ 379661 h 730007"/>
                  <a:gd name="connsiteX15" fmla="*/ 87562 w 839960"/>
                  <a:gd name="connsiteY15" fmla="*/ 300080 h 730007"/>
                  <a:gd name="connsiteX16" fmla="*/ 800571 w 839960"/>
                  <a:gd name="connsiteY16" fmla="*/ 1989 h 730007"/>
                  <a:gd name="connsiteX17" fmla="*/ 839960 w 839960"/>
                  <a:gd name="connsiteY17" fmla="*/ 0 h 730007"/>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286721 w 839960"/>
                  <a:gd name="connsiteY5" fmla="*/ 726621 h 730007"/>
                  <a:gd name="connsiteX6" fmla="*/ 289039 w 839960"/>
                  <a:gd name="connsiteY6" fmla="*/ 720482 h 730007"/>
                  <a:gd name="connsiteX7" fmla="*/ 797583 w 839960"/>
                  <a:gd name="connsiteY7" fmla="*/ 673711 h 730007"/>
                  <a:gd name="connsiteX8" fmla="*/ 839960 w 839960"/>
                  <a:gd name="connsiteY8" fmla="*/ 0 h 730007"/>
                  <a:gd name="connsiteX9" fmla="*/ 797582 w 839960"/>
                  <a:gd name="connsiteY9" fmla="*/ 673711 h 730007"/>
                  <a:gd name="connsiteX10" fmla="*/ 286720 w 839960"/>
                  <a:gd name="connsiteY10" fmla="*/ 726621 h 730007"/>
                  <a:gd name="connsiteX11" fmla="*/ 237165 w 839960"/>
                  <a:gd name="connsiteY11" fmla="*/ 654235 h 730007"/>
                  <a:gd name="connsiteX12" fmla="*/ 79091 w 839960"/>
                  <a:gd name="connsiteY12" fmla="*/ 463753 h 730007"/>
                  <a:gd name="connsiteX13" fmla="*/ 0 w 839960"/>
                  <a:gd name="connsiteY13" fmla="*/ 379661 h 730007"/>
                  <a:gd name="connsiteX14" fmla="*/ 87562 w 839960"/>
                  <a:gd name="connsiteY14" fmla="*/ 300080 h 730007"/>
                  <a:gd name="connsiteX15" fmla="*/ 800571 w 839960"/>
                  <a:gd name="connsiteY15" fmla="*/ 1989 h 730007"/>
                  <a:gd name="connsiteX16" fmla="*/ 839960 w 839960"/>
                  <a:gd name="connsiteY16" fmla="*/ 0 h 730007"/>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286721 w 839960"/>
                  <a:gd name="connsiteY5" fmla="*/ 726621 h 730007"/>
                  <a:gd name="connsiteX6" fmla="*/ 289039 w 839960"/>
                  <a:gd name="connsiteY6" fmla="*/ 720482 h 730007"/>
                  <a:gd name="connsiteX7" fmla="*/ 797583 w 839960"/>
                  <a:gd name="connsiteY7" fmla="*/ 673711 h 730007"/>
                  <a:gd name="connsiteX8" fmla="*/ 839960 w 839960"/>
                  <a:gd name="connsiteY8" fmla="*/ 0 h 730007"/>
                  <a:gd name="connsiteX9" fmla="*/ 286720 w 839960"/>
                  <a:gd name="connsiteY9" fmla="*/ 726621 h 730007"/>
                  <a:gd name="connsiteX10" fmla="*/ 237165 w 839960"/>
                  <a:gd name="connsiteY10" fmla="*/ 654235 h 730007"/>
                  <a:gd name="connsiteX11" fmla="*/ 79091 w 839960"/>
                  <a:gd name="connsiteY11" fmla="*/ 463753 h 730007"/>
                  <a:gd name="connsiteX12" fmla="*/ 0 w 839960"/>
                  <a:gd name="connsiteY12" fmla="*/ 379661 h 730007"/>
                  <a:gd name="connsiteX13" fmla="*/ 87562 w 839960"/>
                  <a:gd name="connsiteY13" fmla="*/ 300080 h 730007"/>
                  <a:gd name="connsiteX14" fmla="*/ 800571 w 839960"/>
                  <a:gd name="connsiteY14" fmla="*/ 1989 h 730007"/>
                  <a:gd name="connsiteX15" fmla="*/ 839960 w 839960"/>
                  <a:gd name="connsiteY15" fmla="*/ 0 h 730007"/>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286721 w 839960"/>
                  <a:gd name="connsiteY5" fmla="*/ 726621 h 730007"/>
                  <a:gd name="connsiteX6" fmla="*/ 289039 w 839960"/>
                  <a:gd name="connsiteY6" fmla="*/ 720482 h 730007"/>
                  <a:gd name="connsiteX7" fmla="*/ 797583 w 839960"/>
                  <a:gd name="connsiteY7" fmla="*/ 673711 h 730007"/>
                  <a:gd name="connsiteX8" fmla="*/ 839960 w 839960"/>
                  <a:gd name="connsiteY8" fmla="*/ 0 h 730007"/>
                  <a:gd name="connsiteX9" fmla="*/ 798689 w 839960"/>
                  <a:gd name="connsiteY9" fmla="*/ 681377 h 730007"/>
                  <a:gd name="connsiteX10" fmla="*/ 237165 w 839960"/>
                  <a:gd name="connsiteY10" fmla="*/ 654235 h 730007"/>
                  <a:gd name="connsiteX11" fmla="*/ 79091 w 839960"/>
                  <a:gd name="connsiteY11" fmla="*/ 463753 h 730007"/>
                  <a:gd name="connsiteX12" fmla="*/ 0 w 839960"/>
                  <a:gd name="connsiteY12" fmla="*/ 379661 h 730007"/>
                  <a:gd name="connsiteX13" fmla="*/ 87562 w 839960"/>
                  <a:gd name="connsiteY13" fmla="*/ 300080 h 730007"/>
                  <a:gd name="connsiteX14" fmla="*/ 800571 w 839960"/>
                  <a:gd name="connsiteY14" fmla="*/ 1989 h 730007"/>
                  <a:gd name="connsiteX15" fmla="*/ 839960 w 839960"/>
                  <a:gd name="connsiteY15" fmla="*/ 0 h 730007"/>
                  <a:gd name="connsiteX0" fmla="*/ 797583 w 839960"/>
                  <a:gd name="connsiteY0" fmla="*/ 673711 h 735197"/>
                  <a:gd name="connsiteX1" fmla="*/ 797040 w 839960"/>
                  <a:gd name="connsiteY1" fmla="*/ 682346 h 735197"/>
                  <a:gd name="connsiteX2" fmla="*/ 797038 w 839960"/>
                  <a:gd name="connsiteY2" fmla="*/ 682380 h 735197"/>
                  <a:gd name="connsiteX3" fmla="*/ 797038 w 839960"/>
                  <a:gd name="connsiteY3" fmla="*/ 682382 h 735197"/>
                  <a:gd name="connsiteX4" fmla="*/ 289039 w 839960"/>
                  <a:gd name="connsiteY4" fmla="*/ 730007 h 735197"/>
                  <a:gd name="connsiteX5" fmla="*/ 286721 w 839960"/>
                  <a:gd name="connsiteY5" fmla="*/ 726621 h 735197"/>
                  <a:gd name="connsiteX6" fmla="*/ 289039 w 839960"/>
                  <a:gd name="connsiteY6" fmla="*/ 720482 h 735197"/>
                  <a:gd name="connsiteX7" fmla="*/ 797583 w 839960"/>
                  <a:gd name="connsiteY7" fmla="*/ 673711 h 735197"/>
                  <a:gd name="connsiteX8" fmla="*/ 839960 w 839960"/>
                  <a:gd name="connsiteY8" fmla="*/ 0 h 735197"/>
                  <a:gd name="connsiteX9" fmla="*/ 798689 w 839960"/>
                  <a:gd name="connsiteY9" fmla="*/ 681377 h 735197"/>
                  <a:gd name="connsiteX10" fmla="*/ 282409 w 839960"/>
                  <a:gd name="connsiteY10" fmla="*/ 735197 h 735197"/>
                  <a:gd name="connsiteX11" fmla="*/ 79091 w 839960"/>
                  <a:gd name="connsiteY11" fmla="*/ 463753 h 735197"/>
                  <a:gd name="connsiteX12" fmla="*/ 0 w 839960"/>
                  <a:gd name="connsiteY12" fmla="*/ 379661 h 735197"/>
                  <a:gd name="connsiteX13" fmla="*/ 87562 w 839960"/>
                  <a:gd name="connsiteY13" fmla="*/ 300080 h 735197"/>
                  <a:gd name="connsiteX14" fmla="*/ 800571 w 839960"/>
                  <a:gd name="connsiteY14" fmla="*/ 1989 h 735197"/>
                  <a:gd name="connsiteX15" fmla="*/ 839960 w 839960"/>
                  <a:gd name="connsiteY15" fmla="*/ 0 h 735197"/>
                  <a:gd name="connsiteX0" fmla="*/ 797583 w 839960"/>
                  <a:gd name="connsiteY0" fmla="*/ 673711 h 735197"/>
                  <a:gd name="connsiteX1" fmla="*/ 797040 w 839960"/>
                  <a:gd name="connsiteY1" fmla="*/ 682346 h 735197"/>
                  <a:gd name="connsiteX2" fmla="*/ 797038 w 839960"/>
                  <a:gd name="connsiteY2" fmla="*/ 682380 h 735197"/>
                  <a:gd name="connsiteX3" fmla="*/ 797038 w 839960"/>
                  <a:gd name="connsiteY3" fmla="*/ 682382 h 735197"/>
                  <a:gd name="connsiteX4" fmla="*/ 289039 w 839960"/>
                  <a:gd name="connsiteY4" fmla="*/ 730007 h 735197"/>
                  <a:gd name="connsiteX5" fmla="*/ 286721 w 839960"/>
                  <a:gd name="connsiteY5" fmla="*/ 726621 h 735197"/>
                  <a:gd name="connsiteX6" fmla="*/ 289039 w 839960"/>
                  <a:gd name="connsiteY6" fmla="*/ 720482 h 735197"/>
                  <a:gd name="connsiteX7" fmla="*/ 797583 w 839960"/>
                  <a:gd name="connsiteY7" fmla="*/ 673711 h 735197"/>
                  <a:gd name="connsiteX8" fmla="*/ 839960 w 839960"/>
                  <a:gd name="connsiteY8" fmla="*/ 0 h 735197"/>
                  <a:gd name="connsiteX9" fmla="*/ 798689 w 839960"/>
                  <a:gd name="connsiteY9" fmla="*/ 681377 h 735197"/>
                  <a:gd name="connsiteX10" fmla="*/ 282409 w 839960"/>
                  <a:gd name="connsiteY10" fmla="*/ 735197 h 735197"/>
                  <a:gd name="connsiteX11" fmla="*/ 79091 w 839960"/>
                  <a:gd name="connsiteY11" fmla="*/ 463753 h 735197"/>
                  <a:gd name="connsiteX12" fmla="*/ 0 w 839960"/>
                  <a:gd name="connsiteY12" fmla="*/ 379661 h 735197"/>
                  <a:gd name="connsiteX13" fmla="*/ 87562 w 839960"/>
                  <a:gd name="connsiteY13" fmla="*/ 300080 h 735197"/>
                  <a:gd name="connsiteX14" fmla="*/ 800571 w 839960"/>
                  <a:gd name="connsiteY14" fmla="*/ 1989 h 735197"/>
                  <a:gd name="connsiteX15" fmla="*/ 839960 w 839960"/>
                  <a:gd name="connsiteY15" fmla="*/ 0 h 735197"/>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286721 w 839960"/>
                  <a:gd name="connsiteY5" fmla="*/ 726621 h 730007"/>
                  <a:gd name="connsiteX6" fmla="*/ 289039 w 839960"/>
                  <a:gd name="connsiteY6" fmla="*/ 720482 h 730007"/>
                  <a:gd name="connsiteX7" fmla="*/ 797583 w 839960"/>
                  <a:gd name="connsiteY7" fmla="*/ 673711 h 730007"/>
                  <a:gd name="connsiteX8" fmla="*/ 839960 w 839960"/>
                  <a:gd name="connsiteY8" fmla="*/ 0 h 730007"/>
                  <a:gd name="connsiteX9" fmla="*/ 798689 w 839960"/>
                  <a:gd name="connsiteY9" fmla="*/ 681377 h 730007"/>
                  <a:gd name="connsiteX10" fmla="*/ 79091 w 839960"/>
                  <a:gd name="connsiteY10" fmla="*/ 463753 h 730007"/>
                  <a:gd name="connsiteX11" fmla="*/ 0 w 839960"/>
                  <a:gd name="connsiteY11" fmla="*/ 379661 h 730007"/>
                  <a:gd name="connsiteX12" fmla="*/ 87562 w 839960"/>
                  <a:gd name="connsiteY12" fmla="*/ 300080 h 730007"/>
                  <a:gd name="connsiteX13" fmla="*/ 800571 w 839960"/>
                  <a:gd name="connsiteY13" fmla="*/ 1989 h 730007"/>
                  <a:gd name="connsiteX14" fmla="*/ 839960 w 839960"/>
                  <a:gd name="connsiteY14" fmla="*/ 0 h 730007"/>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286721 w 839960"/>
                  <a:gd name="connsiteY5" fmla="*/ 726621 h 730007"/>
                  <a:gd name="connsiteX6" fmla="*/ 797583 w 839960"/>
                  <a:gd name="connsiteY6" fmla="*/ 673711 h 730007"/>
                  <a:gd name="connsiteX7" fmla="*/ 839960 w 839960"/>
                  <a:gd name="connsiteY7" fmla="*/ 0 h 730007"/>
                  <a:gd name="connsiteX8" fmla="*/ 798689 w 839960"/>
                  <a:gd name="connsiteY8" fmla="*/ 681377 h 730007"/>
                  <a:gd name="connsiteX9" fmla="*/ 79091 w 839960"/>
                  <a:gd name="connsiteY9" fmla="*/ 463753 h 730007"/>
                  <a:gd name="connsiteX10" fmla="*/ 0 w 839960"/>
                  <a:gd name="connsiteY10" fmla="*/ 379661 h 730007"/>
                  <a:gd name="connsiteX11" fmla="*/ 87562 w 839960"/>
                  <a:gd name="connsiteY11" fmla="*/ 300080 h 730007"/>
                  <a:gd name="connsiteX12" fmla="*/ 800571 w 839960"/>
                  <a:gd name="connsiteY12" fmla="*/ 1989 h 730007"/>
                  <a:gd name="connsiteX13" fmla="*/ 839960 w 839960"/>
                  <a:gd name="connsiteY13" fmla="*/ 0 h 730007"/>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797583 w 839960"/>
                  <a:gd name="connsiteY5" fmla="*/ 673711 h 730007"/>
                  <a:gd name="connsiteX6" fmla="*/ 839960 w 839960"/>
                  <a:gd name="connsiteY6" fmla="*/ 0 h 730007"/>
                  <a:gd name="connsiteX7" fmla="*/ 798689 w 839960"/>
                  <a:gd name="connsiteY7" fmla="*/ 681377 h 730007"/>
                  <a:gd name="connsiteX8" fmla="*/ 79091 w 839960"/>
                  <a:gd name="connsiteY8" fmla="*/ 463753 h 730007"/>
                  <a:gd name="connsiteX9" fmla="*/ 0 w 839960"/>
                  <a:gd name="connsiteY9" fmla="*/ 379661 h 730007"/>
                  <a:gd name="connsiteX10" fmla="*/ 87562 w 839960"/>
                  <a:gd name="connsiteY10" fmla="*/ 300080 h 730007"/>
                  <a:gd name="connsiteX11" fmla="*/ 800571 w 839960"/>
                  <a:gd name="connsiteY11" fmla="*/ 1989 h 730007"/>
                  <a:gd name="connsiteX12" fmla="*/ 839960 w 839960"/>
                  <a:gd name="connsiteY12" fmla="*/ 0 h 730007"/>
                  <a:gd name="connsiteX0" fmla="*/ 797583 w 839960"/>
                  <a:gd name="connsiteY0" fmla="*/ 673711 h 696349"/>
                  <a:gd name="connsiteX1" fmla="*/ 797040 w 839960"/>
                  <a:gd name="connsiteY1" fmla="*/ 682346 h 696349"/>
                  <a:gd name="connsiteX2" fmla="*/ 797038 w 839960"/>
                  <a:gd name="connsiteY2" fmla="*/ 682380 h 696349"/>
                  <a:gd name="connsiteX3" fmla="*/ 797038 w 839960"/>
                  <a:gd name="connsiteY3" fmla="*/ 682382 h 696349"/>
                  <a:gd name="connsiteX4" fmla="*/ 797583 w 839960"/>
                  <a:gd name="connsiteY4" fmla="*/ 673711 h 696349"/>
                  <a:gd name="connsiteX5" fmla="*/ 839960 w 839960"/>
                  <a:gd name="connsiteY5" fmla="*/ 0 h 696349"/>
                  <a:gd name="connsiteX6" fmla="*/ 798689 w 839960"/>
                  <a:gd name="connsiteY6" fmla="*/ 681377 h 696349"/>
                  <a:gd name="connsiteX7" fmla="*/ 79091 w 839960"/>
                  <a:gd name="connsiteY7" fmla="*/ 463753 h 696349"/>
                  <a:gd name="connsiteX8" fmla="*/ 0 w 839960"/>
                  <a:gd name="connsiteY8" fmla="*/ 379661 h 696349"/>
                  <a:gd name="connsiteX9" fmla="*/ 87562 w 839960"/>
                  <a:gd name="connsiteY9" fmla="*/ 300080 h 696349"/>
                  <a:gd name="connsiteX10" fmla="*/ 800571 w 839960"/>
                  <a:gd name="connsiteY10" fmla="*/ 1989 h 696349"/>
                  <a:gd name="connsiteX11" fmla="*/ 839960 w 839960"/>
                  <a:gd name="connsiteY11" fmla="*/ 0 h 696349"/>
                  <a:gd name="connsiteX0" fmla="*/ 797583 w 839960"/>
                  <a:gd name="connsiteY0" fmla="*/ 673711 h 920837"/>
                  <a:gd name="connsiteX1" fmla="*/ 797040 w 839960"/>
                  <a:gd name="connsiteY1" fmla="*/ 682346 h 920837"/>
                  <a:gd name="connsiteX2" fmla="*/ 797038 w 839960"/>
                  <a:gd name="connsiteY2" fmla="*/ 682380 h 920837"/>
                  <a:gd name="connsiteX3" fmla="*/ 797038 w 839960"/>
                  <a:gd name="connsiteY3" fmla="*/ 682382 h 920837"/>
                  <a:gd name="connsiteX4" fmla="*/ 797583 w 839960"/>
                  <a:gd name="connsiteY4" fmla="*/ 673711 h 920837"/>
                  <a:gd name="connsiteX5" fmla="*/ 839960 w 839960"/>
                  <a:gd name="connsiteY5" fmla="*/ 0 h 920837"/>
                  <a:gd name="connsiteX6" fmla="*/ 291865 w 839960"/>
                  <a:gd name="connsiteY6" fmla="*/ 912364 h 920837"/>
                  <a:gd name="connsiteX7" fmla="*/ 79091 w 839960"/>
                  <a:gd name="connsiteY7" fmla="*/ 463753 h 920837"/>
                  <a:gd name="connsiteX8" fmla="*/ 0 w 839960"/>
                  <a:gd name="connsiteY8" fmla="*/ 379661 h 920837"/>
                  <a:gd name="connsiteX9" fmla="*/ 87562 w 839960"/>
                  <a:gd name="connsiteY9" fmla="*/ 300080 h 920837"/>
                  <a:gd name="connsiteX10" fmla="*/ 800571 w 839960"/>
                  <a:gd name="connsiteY10" fmla="*/ 1989 h 920837"/>
                  <a:gd name="connsiteX11" fmla="*/ 839960 w 839960"/>
                  <a:gd name="connsiteY11" fmla="*/ 0 h 920837"/>
                  <a:gd name="connsiteX0" fmla="*/ 797583 w 800571"/>
                  <a:gd name="connsiteY0" fmla="*/ 671722 h 918848"/>
                  <a:gd name="connsiteX1" fmla="*/ 797040 w 800571"/>
                  <a:gd name="connsiteY1" fmla="*/ 680357 h 918848"/>
                  <a:gd name="connsiteX2" fmla="*/ 797038 w 800571"/>
                  <a:gd name="connsiteY2" fmla="*/ 680391 h 918848"/>
                  <a:gd name="connsiteX3" fmla="*/ 797038 w 800571"/>
                  <a:gd name="connsiteY3" fmla="*/ 680393 h 918848"/>
                  <a:gd name="connsiteX4" fmla="*/ 797583 w 800571"/>
                  <a:gd name="connsiteY4" fmla="*/ 671722 h 918848"/>
                  <a:gd name="connsiteX5" fmla="*/ 730073 w 800571"/>
                  <a:gd name="connsiteY5" fmla="*/ 762734 h 918848"/>
                  <a:gd name="connsiteX6" fmla="*/ 291865 w 800571"/>
                  <a:gd name="connsiteY6" fmla="*/ 910375 h 918848"/>
                  <a:gd name="connsiteX7" fmla="*/ 79091 w 800571"/>
                  <a:gd name="connsiteY7" fmla="*/ 461764 h 918848"/>
                  <a:gd name="connsiteX8" fmla="*/ 0 w 800571"/>
                  <a:gd name="connsiteY8" fmla="*/ 377672 h 918848"/>
                  <a:gd name="connsiteX9" fmla="*/ 87562 w 800571"/>
                  <a:gd name="connsiteY9" fmla="*/ 298091 h 918848"/>
                  <a:gd name="connsiteX10" fmla="*/ 800571 w 800571"/>
                  <a:gd name="connsiteY10" fmla="*/ 0 h 918848"/>
                  <a:gd name="connsiteX11" fmla="*/ 730073 w 800571"/>
                  <a:gd name="connsiteY11" fmla="*/ 762734 h 918848"/>
                  <a:gd name="connsiteX0" fmla="*/ 797038 w 800571"/>
                  <a:gd name="connsiteY0" fmla="*/ 680393 h 918848"/>
                  <a:gd name="connsiteX1" fmla="*/ 797040 w 800571"/>
                  <a:gd name="connsiteY1" fmla="*/ 680357 h 918848"/>
                  <a:gd name="connsiteX2" fmla="*/ 797038 w 800571"/>
                  <a:gd name="connsiteY2" fmla="*/ 680391 h 918848"/>
                  <a:gd name="connsiteX3" fmla="*/ 797038 w 800571"/>
                  <a:gd name="connsiteY3" fmla="*/ 680393 h 918848"/>
                  <a:gd name="connsiteX4" fmla="*/ 730073 w 800571"/>
                  <a:gd name="connsiteY4" fmla="*/ 762734 h 918848"/>
                  <a:gd name="connsiteX5" fmla="*/ 291865 w 800571"/>
                  <a:gd name="connsiteY5" fmla="*/ 910375 h 918848"/>
                  <a:gd name="connsiteX6" fmla="*/ 79091 w 800571"/>
                  <a:gd name="connsiteY6" fmla="*/ 461764 h 918848"/>
                  <a:gd name="connsiteX7" fmla="*/ 0 w 800571"/>
                  <a:gd name="connsiteY7" fmla="*/ 377672 h 918848"/>
                  <a:gd name="connsiteX8" fmla="*/ 87562 w 800571"/>
                  <a:gd name="connsiteY8" fmla="*/ 298091 h 918848"/>
                  <a:gd name="connsiteX9" fmla="*/ 800571 w 800571"/>
                  <a:gd name="connsiteY9" fmla="*/ 0 h 918848"/>
                  <a:gd name="connsiteX10" fmla="*/ 730073 w 800571"/>
                  <a:gd name="connsiteY10" fmla="*/ 762734 h 918848"/>
                  <a:gd name="connsiteX0" fmla="*/ 797038 w 800571"/>
                  <a:gd name="connsiteY0" fmla="*/ 680391 h 918848"/>
                  <a:gd name="connsiteX1" fmla="*/ 797040 w 800571"/>
                  <a:gd name="connsiteY1" fmla="*/ 680357 h 918848"/>
                  <a:gd name="connsiteX2" fmla="*/ 797038 w 800571"/>
                  <a:gd name="connsiteY2" fmla="*/ 680391 h 918848"/>
                  <a:gd name="connsiteX3" fmla="*/ 730073 w 800571"/>
                  <a:gd name="connsiteY3" fmla="*/ 762734 h 918848"/>
                  <a:gd name="connsiteX4" fmla="*/ 291865 w 800571"/>
                  <a:gd name="connsiteY4" fmla="*/ 910375 h 918848"/>
                  <a:gd name="connsiteX5" fmla="*/ 79091 w 800571"/>
                  <a:gd name="connsiteY5" fmla="*/ 461764 h 918848"/>
                  <a:gd name="connsiteX6" fmla="*/ 0 w 800571"/>
                  <a:gd name="connsiteY6" fmla="*/ 377672 h 918848"/>
                  <a:gd name="connsiteX7" fmla="*/ 87562 w 800571"/>
                  <a:gd name="connsiteY7" fmla="*/ 298091 h 918848"/>
                  <a:gd name="connsiteX8" fmla="*/ 800571 w 800571"/>
                  <a:gd name="connsiteY8" fmla="*/ 0 h 918848"/>
                  <a:gd name="connsiteX9" fmla="*/ 730073 w 800571"/>
                  <a:gd name="connsiteY9" fmla="*/ 762734 h 918848"/>
                  <a:gd name="connsiteX0" fmla="*/ 730073 w 800571"/>
                  <a:gd name="connsiteY0" fmla="*/ 762734 h 918848"/>
                  <a:gd name="connsiteX1" fmla="*/ 291865 w 800571"/>
                  <a:gd name="connsiteY1" fmla="*/ 910375 h 918848"/>
                  <a:gd name="connsiteX2" fmla="*/ 79091 w 800571"/>
                  <a:gd name="connsiteY2" fmla="*/ 461764 h 918848"/>
                  <a:gd name="connsiteX3" fmla="*/ 0 w 800571"/>
                  <a:gd name="connsiteY3" fmla="*/ 377672 h 918848"/>
                  <a:gd name="connsiteX4" fmla="*/ 87562 w 800571"/>
                  <a:gd name="connsiteY4" fmla="*/ 298091 h 918848"/>
                  <a:gd name="connsiteX5" fmla="*/ 800571 w 800571"/>
                  <a:gd name="connsiteY5" fmla="*/ 0 h 918848"/>
                  <a:gd name="connsiteX6" fmla="*/ 730073 w 800571"/>
                  <a:gd name="connsiteY6" fmla="*/ 762734 h 918848"/>
                  <a:gd name="connsiteX0" fmla="*/ 824262 w 824262"/>
                  <a:gd name="connsiteY0" fmla="*/ 749279 h 918848"/>
                  <a:gd name="connsiteX1" fmla="*/ 291865 w 824262"/>
                  <a:gd name="connsiteY1" fmla="*/ 910375 h 918848"/>
                  <a:gd name="connsiteX2" fmla="*/ 79091 w 824262"/>
                  <a:gd name="connsiteY2" fmla="*/ 461764 h 918848"/>
                  <a:gd name="connsiteX3" fmla="*/ 0 w 824262"/>
                  <a:gd name="connsiteY3" fmla="*/ 377672 h 918848"/>
                  <a:gd name="connsiteX4" fmla="*/ 87562 w 824262"/>
                  <a:gd name="connsiteY4" fmla="*/ 298091 h 918848"/>
                  <a:gd name="connsiteX5" fmla="*/ 800571 w 824262"/>
                  <a:gd name="connsiteY5" fmla="*/ 0 h 918848"/>
                  <a:gd name="connsiteX6" fmla="*/ 824262 w 824262"/>
                  <a:gd name="connsiteY6" fmla="*/ 749279 h 918848"/>
                  <a:gd name="connsiteX0" fmla="*/ 824262 w 825239"/>
                  <a:gd name="connsiteY0" fmla="*/ 747036 h 916605"/>
                  <a:gd name="connsiteX1" fmla="*/ 291865 w 825239"/>
                  <a:gd name="connsiteY1" fmla="*/ 908132 h 916605"/>
                  <a:gd name="connsiteX2" fmla="*/ 79091 w 825239"/>
                  <a:gd name="connsiteY2" fmla="*/ 459521 h 916605"/>
                  <a:gd name="connsiteX3" fmla="*/ 0 w 825239"/>
                  <a:gd name="connsiteY3" fmla="*/ 375429 h 916605"/>
                  <a:gd name="connsiteX4" fmla="*/ 87562 w 825239"/>
                  <a:gd name="connsiteY4" fmla="*/ 295848 h 916605"/>
                  <a:gd name="connsiteX5" fmla="*/ 825239 w 825239"/>
                  <a:gd name="connsiteY5" fmla="*/ 0 h 916605"/>
                  <a:gd name="connsiteX6" fmla="*/ 824262 w 825239"/>
                  <a:gd name="connsiteY6" fmla="*/ 747036 h 916605"/>
                  <a:gd name="connsiteX0" fmla="*/ 824262 w 825239"/>
                  <a:gd name="connsiteY0" fmla="*/ 747036 h 916605"/>
                  <a:gd name="connsiteX1" fmla="*/ 291865 w 825239"/>
                  <a:gd name="connsiteY1" fmla="*/ 908132 h 916605"/>
                  <a:gd name="connsiteX2" fmla="*/ 79091 w 825239"/>
                  <a:gd name="connsiteY2" fmla="*/ 459521 h 916605"/>
                  <a:gd name="connsiteX3" fmla="*/ 0 w 825239"/>
                  <a:gd name="connsiteY3" fmla="*/ 375429 h 916605"/>
                  <a:gd name="connsiteX4" fmla="*/ 825239 w 825239"/>
                  <a:gd name="connsiteY4" fmla="*/ 0 h 916605"/>
                  <a:gd name="connsiteX5" fmla="*/ 824262 w 825239"/>
                  <a:gd name="connsiteY5" fmla="*/ 747036 h 916605"/>
                  <a:gd name="connsiteX0" fmla="*/ 931906 w 932883"/>
                  <a:gd name="connsiteY0" fmla="*/ 747036 h 916605"/>
                  <a:gd name="connsiteX1" fmla="*/ 399509 w 932883"/>
                  <a:gd name="connsiteY1" fmla="*/ 908132 h 916605"/>
                  <a:gd name="connsiteX2" fmla="*/ 186735 w 932883"/>
                  <a:gd name="connsiteY2" fmla="*/ 459521 h 916605"/>
                  <a:gd name="connsiteX3" fmla="*/ 0 w 932883"/>
                  <a:gd name="connsiteY3" fmla="*/ 527925 h 916605"/>
                  <a:gd name="connsiteX4" fmla="*/ 932883 w 932883"/>
                  <a:gd name="connsiteY4" fmla="*/ 0 h 916605"/>
                  <a:gd name="connsiteX5" fmla="*/ 931906 w 932883"/>
                  <a:gd name="connsiteY5" fmla="*/ 747036 h 916605"/>
                  <a:gd name="connsiteX0" fmla="*/ 946745 w 947722"/>
                  <a:gd name="connsiteY0" fmla="*/ 747036 h 908132"/>
                  <a:gd name="connsiteX1" fmla="*/ 414348 w 947722"/>
                  <a:gd name="connsiteY1" fmla="*/ 908132 h 908132"/>
                  <a:gd name="connsiteX2" fmla="*/ 14839 w 947722"/>
                  <a:gd name="connsiteY2" fmla="*/ 527925 h 908132"/>
                  <a:gd name="connsiteX3" fmla="*/ 947722 w 947722"/>
                  <a:gd name="connsiteY3" fmla="*/ 0 h 908132"/>
                  <a:gd name="connsiteX4" fmla="*/ 946745 w 947722"/>
                  <a:gd name="connsiteY4" fmla="*/ 747036 h 908132"/>
                  <a:gd name="connsiteX0" fmla="*/ 946745 w 947722"/>
                  <a:gd name="connsiteY0" fmla="*/ 747036 h 908132"/>
                  <a:gd name="connsiteX1" fmla="*/ 414348 w 947722"/>
                  <a:gd name="connsiteY1" fmla="*/ 908132 h 908132"/>
                  <a:gd name="connsiteX2" fmla="*/ 14839 w 947722"/>
                  <a:gd name="connsiteY2" fmla="*/ 527925 h 908132"/>
                  <a:gd name="connsiteX3" fmla="*/ 947722 w 947722"/>
                  <a:gd name="connsiteY3" fmla="*/ 0 h 908132"/>
                  <a:gd name="connsiteX4" fmla="*/ 946745 w 947722"/>
                  <a:gd name="connsiteY4" fmla="*/ 747036 h 908132"/>
                  <a:gd name="connsiteX0" fmla="*/ 946745 w 947722"/>
                  <a:gd name="connsiteY0" fmla="*/ 747036 h 908132"/>
                  <a:gd name="connsiteX1" fmla="*/ 414348 w 947722"/>
                  <a:gd name="connsiteY1" fmla="*/ 908132 h 908132"/>
                  <a:gd name="connsiteX2" fmla="*/ 14839 w 947722"/>
                  <a:gd name="connsiteY2" fmla="*/ 527925 h 908132"/>
                  <a:gd name="connsiteX3" fmla="*/ 947722 w 947722"/>
                  <a:gd name="connsiteY3" fmla="*/ 0 h 908132"/>
                  <a:gd name="connsiteX4" fmla="*/ 946745 w 947722"/>
                  <a:gd name="connsiteY4" fmla="*/ 747036 h 908132"/>
                  <a:gd name="connsiteX0" fmla="*/ 947146 w 948123"/>
                  <a:gd name="connsiteY0" fmla="*/ 747036 h 908132"/>
                  <a:gd name="connsiteX1" fmla="*/ 414749 w 948123"/>
                  <a:gd name="connsiteY1" fmla="*/ 908132 h 908132"/>
                  <a:gd name="connsiteX2" fmla="*/ 15240 w 948123"/>
                  <a:gd name="connsiteY2" fmla="*/ 527925 h 908132"/>
                  <a:gd name="connsiteX3" fmla="*/ 948123 w 948123"/>
                  <a:gd name="connsiteY3" fmla="*/ 0 h 908132"/>
                  <a:gd name="connsiteX4" fmla="*/ 947146 w 948123"/>
                  <a:gd name="connsiteY4" fmla="*/ 747036 h 908132"/>
                  <a:gd name="connsiteX0" fmla="*/ 931906 w 932883"/>
                  <a:gd name="connsiteY0" fmla="*/ 747036 h 908132"/>
                  <a:gd name="connsiteX1" fmla="*/ 399509 w 932883"/>
                  <a:gd name="connsiteY1" fmla="*/ 908132 h 908132"/>
                  <a:gd name="connsiteX2" fmla="*/ 0 w 932883"/>
                  <a:gd name="connsiteY2" fmla="*/ 527925 h 908132"/>
                  <a:gd name="connsiteX3" fmla="*/ 932883 w 932883"/>
                  <a:gd name="connsiteY3" fmla="*/ 0 h 908132"/>
                  <a:gd name="connsiteX4" fmla="*/ 931906 w 932883"/>
                  <a:gd name="connsiteY4" fmla="*/ 747036 h 9081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2883" h="908132">
                    <a:moveTo>
                      <a:pt x="931906" y="747036"/>
                    </a:moveTo>
                    <a:lnTo>
                      <a:pt x="399509" y="908132"/>
                    </a:lnTo>
                    <a:cubicBezTo>
                      <a:pt x="232978" y="629414"/>
                      <a:pt x="47902" y="578364"/>
                      <a:pt x="0" y="527925"/>
                    </a:cubicBezTo>
                    <a:cubicBezTo>
                      <a:pt x="281807" y="103023"/>
                      <a:pt x="760962" y="12266"/>
                      <a:pt x="932883" y="0"/>
                    </a:cubicBezTo>
                    <a:cubicBezTo>
                      <a:pt x="932557" y="249012"/>
                      <a:pt x="932232" y="498024"/>
                      <a:pt x="931906" y="747036"/>
                    </a:cubicBezTo>
                    <a:close/>
                  </a:path>
                </a:pathLst>
              </a:custGeom>
              <a:solidFill>
                <a:srgbClr val="CDE9FF"/>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00" dirty="0">
                  <a:latin typeface="helvetica" panose="020B0604020202020204" pitchFamily="34" charset="0"/>
                  <a:cs typeface="helvetica" panose="020B0604020202020204" pitchFamily="34" charset="0"/>
                </a:endParaRPr>
              </a:p>
            </p:txBody>
          </p:sp>
          <p:sp>
            <p:nvSpPr>
              <p:cNvPr id="396" name="Freihandform: Form 395">
                <a:extLst>
                  <a:ext uri="{FF2B5EF4-FFF2-40B4-BE49-F238E27FC236}">
                    <a16:creationId xmlns:a16="http://schemas.microsoft.com/office/drawing/2014/main" id="{C34B414D-E13B-308D-3FA4-C0D2EE2DC1FF}"/>
                  </a:ext>
                </a:extLst>
              </p:cNvPr>
              <p:cNvSpPr>
                <a:spLocks noGrp="1" noRot="1" noMove="1" noResize="1" noEditPoints="1" noAdjustHandles="1" noChangeArrowheads="1" noChangeShapeType="1"/>
              </p:cNvSpPr>
              <p:nvPr/>
            </p:nvSpPr>
            <p:spPr>
              <a:xfrm>
                <a:off x="-3597927" y="1932014"/>
                <a:ext cx="1423803" cy="1586189"/>
              </a:xfrm>
              <a:custGeom>
                <a:avLst/>
                <a:gdLst>
                  <a:gd name="connsiteX0" fmla="*/ 425817 w 686692"/>
                  <a:gd name="connsiteY0" fmla="*/ 0 h 722892"/>
                  <a:gd name="connsiteX1" fmla="*/ 462996 w 686692"/>
                  <a:gd name="connsiteY1" fmla="*/ 49719 h 722892"/>
                  <a:gd name="connsiteX2" fmla="*/ 684200 w 686692"/>
                  <a:gd name="connsiteY2" fmla="*/ 659909 h 722892"/>
                  <a:gd name="connsiteX3" fmla="*/ 686692 w 686692"/>
                  <a:gd name="connsiteY3" fmla="*/ 709254 h 722892"/>
                  <a:gd name="connsiteX4" fmla="*/ 676026 w 686692"/>
                  <a:gd name="connsiteY4" fmla="*/ 722892 h 722892"/>
                  <a:gd name="connsiteX5" fmla="*/ 32730 w 686692"/>
                  <a:gd name="connsiteY5" fmla="*/ 348362 h 722892"/>
                  <a:gd name="connsiteX6" fmla="*/ 0 w 686692"/>
                  <a:gd name="connsiteY6" fmla="*/ 313720 h 722892"/>
                  <a:gd name="connsiteX7" fmla="*/ 12326 w 686692"/>
                  <a:gd name="connsiteY7" fmla="*/ 316427 h 722892"/>
                  <a:gd name="connsiteX8" fmla="*/ 376217 w 686692"/>
                  <a:gd name="connsiteY8" fmla="*/ 41914 h 722892"/>
                  <a:gd name="connsiteX9" fmla="*/ 425817 w 686692"/>
                  <a:gd name="connsiteY9" fmla="*/ 0 h 722892"/>
                  <a:gd name="connsiteX0" fmla="*/ 425817 w 686692"/>
                  <a:gd name="connsiteY0" fmla="*/ 0 h 814464"/>
                  <a:gd name="connsiteX1" fmla="*/ 462996 w 686692"/>
                  <a:gd name="connsiteY1" fmla="*/ 49719 h 814464"/>
                  <a:gd name="connsiteX2" fmla="*/ 684200 w 686692"/>
                  <a:gd name="connsiteY2" fmla="*/ 659909 h 814464"/>
                  <a:gd name="connsiteX3" fmla="*/ 686692 w 686692"/>
                  <a:gd name="connsiteY3" fmla="*/ 709254 h 814464"/>
                  <a:gd name="connsiteX4" fmla="*/ 666682 w 686692"/>
                  <a:gd name="connsiteY4" fmla="*/ 814464 h 814464"/>
                  <a:gd name="connsiteX5" fmla="*/ 32730 w 686692"/>
                  <a:gd name="connsiteY5" fmla="*/ 348362 h 814464"/>
                  <a:gd name="connsiteX6" fmla="*/ 0 w 686692"/>
                  <a:gd name="connsiteY6" fmla="*/ 313720 h 814464"/>
                  <a:gd name="connsiteX7" fmla="*/ 12326 w 686692"/>
                  <a:gd name="connsiteY7" fmla="*/ 316427 h 814464"/>
                  <a:gd name="connsiteX8" fmla="*/ 376217 w 686692"/>
                  <a:gd name="connsiteY8" fmla="*/ 41914 h 814464"/>
                  <a:gd name="connsiteX9" fmla="*/ 425817 w 686692"/>
                  <a:gd name="connsiteY9" fmla="*/ 0 h 814464"/>
                  <a:gd name="connsiteX0" fmla="*/ 425817 w 686692"/>
                  <a:gd name="connsiteY0" fmla="*/ 0 h 814464"/>
                  <a:gd name="connsiteX1" fmla="*/ 462996 w 686692"/>
                  <a:gd name="connsiteY1" fmla="*/ 49719 h 814464"/>
                  <a:gd name="connsiteX2" fmla="*/ 684200 w 686692"/>
                  <a:gd name="connsiteY2" fmla="*/ 659909 h 814464"/>
                  <a:gd name="connsiteX3" fmla="*/ 686692 w 686692"/>
                  <a:gd name="connsiteY3" fmla="*/ 709254 h 814464"/>
                  <a:gd name="connsiteX4" fmla="*/ 666682 w 686692"/>
                  <a:gd name="connsiteY4" fmla="*/ 814464 h 814464"/>
                  <a:gd name="connsiteX5" fmla="*/ 32730 w 686692"/>
                  <a:gd name="connsiteY5" fmla="*/ 348362 h 814464"/>
                  <a:gd name="connsiteX6" fmla="*/ 0 w 686692"/>
                  <a:gd name="connsiteY6" fmla="*/ 313720 h 814464"/>
                  <a:gd name="connsiteX7" fmla="*/ 12326 w 686692"/>
                  <a:gd name="connsiteY7" fmla="*/ 316427 h 814464"/>
                  <a:gd name="connsiteX8" fmla="*/ 376217 w 686692"/>
                  <a:gd name="connsiteY8" fmla="*/ 41914 h 814464"/>
                  <a:gd name="connsiteX9" fmla="*/ 425817 w 686692"/>
                  <a:gd name="connsiteY9" fmla="*/ 0 h 814464"/>
                  <a:gd name="connsiteX0" fmla="*/ 425817 w 686692"/>
                  <a:gd name="connsiteY0" fmla="*/ 0 h 806054"/>
                  <a:gd name="connsiteX1" fmla="*/ 462996 w 686692"/>
                  <a:gd name="connsiteY1" fmla="*/ 49719 h 806054"/>
                  <a:gd name="connsiteX2" fmla="*/ 684200 w 686692"/>
                  <a:gd name="connsiteY2" fmla="*/ 659909 h 806054"/>
                  <a:gd name="connsiteX3" fmla="*/ 686692 w 686692"/>
                  <a:gd name="connsiteY3" fmla="*/ 709254 h 806054"/>
                  <a:gd name="connsiteX4" fmla="*/ 667383 w 686692"/>
                  <a:gd name="connsiteY4" fmla="*/ 806054 h 806054"/>
                  <a:gd name="connsiteX5" fmla="*/ 32730 w 686692"/>
                  <a:gd name="connsiteY5" fmla="*/ 348362 h 806054"/>
                  <a:gd name="connsiteX6" fmla="*/ 0 w 686692"/>
                  <a:gd name="connsiteY6" fmla="*/ 313720 h 806054"/>
                  <a:gd name="connsiteX7" fmla="*/ 12326 w 686692"/>
                  <a:gd name="connsiteY7" fmla="*/ 316427 h 806054"/>
                  <a:gd name="connsiteX8" fmla="*/ 376217 w 686692"/>
                  <a:gd name="connsiteY8" fmla="*/ 41914 h 806054"/>
                  <a:gd name="connsiteX9" fmla="*/ 425817 w 686692"/>
                  <a:gd name="connsiteY9" fmla="*/ 0 h 806054"/>
                  <a:gd name="connsiteX0" fmla="*/ 425817 w 684200"/>
                  <a:gd name="connsiteY0" fmla="*/ 0 h 806054"/>
                  <a:gd name="connsiteX1" fmla="*/ 462996 w 684200"/>
                  <a:gd name="connsiteY1" fmla="*/ 49719 h 806054"/>
                  <a:gd name="connsiteX2" fmla="*/ 684200 w 684200"/>
                  <a:gd name="connsiteY2" fmla="*/ 659909 h 806054"/>
                  <a:gd name="connsiteX3" fmla="*/ 667383 w 684200"/>
                  <a:gd name="connsiteY3" fmla="*/ 806054 h 806054"/>
                  <a:gd name="connsiteX4" fmla="*/ 32730 w 684200"/>
                  <a:gd name="connsiteY4" fmla="*/ 348362 h 806054"/>
                  <a:gd name="connsiteX5" fmla="*/ 0 w 684200"/>
                  <a:gd name="connsiteY5" fmla="*/ 313720 h 806054"/>
                  <a:gd name="connsiteX6" fmla="*/ 12326 w 684200"/>
                  <a:gd name="connsiteY6" fmla="*/ 316427 h 806054"/>
                  <a:gd name="connsiteX7" fmla="*/ 376217 w 684200"/>
                  <a:gd name="connsiteY7" fmla="*/ 41914 h 806054"/>
                  <a:gd name="connsiteX8" fmla="*/ 425817 w 684200"/>
                  <a:gd name="connsiteY8" fmla="*/ 0 h 806054"/>
                  <a:gd name="connsiteX0" fmla="*/ 425817 w 680863"/>
                  <a:gd name="connsiteY0" fmla="*/ 0 h 806054"/>
                  <a:gd name="connsiteX1" fmla="*/ 462996 w 680863"/>
                  <a:gd name="connsiteY1" fmla="*/ 49719 h 806054"/>
                  <a:gd name="connsiteX2" fmla="*/ 667383 w 680863"/>
                  <a:gd name="connsiteY2" fmla="*/ 806054 h 806054"/>
                  <a:gd name="connsiteX3" fmla="*/ 32730 w 680863"/>
                  <a:gd name="connsiteY3" fmla="*/ 348362 h 806054"/>
                  <a:gd name="connsiteX4" fmla="*/ 0 w 680863"/>
                  <a:gd name="connsiteY4" fmla="*/ 313720 h 806054"/>
                  <a:gd name="connsiteX5" fmla="*/ 12326 w 680863"/>
                  <a:gd name="connsiteY5" fmla="*/ 316427 h 806054"/>
                  <a:gd name="connsiteX6" fmla="*/ 376217 w 680863"/>
                  <a:gd name="connsiteY6" fmla="*/ 41914 h 806054"/>
                  <a:gd name="connsiteX7" fmla="*/ 425817 w 680863"/>
                  <a:gd name="connsiteY7" fmla="*/ 0 h 806054"/>
                  <a:gd name="connsiteX0" fmla="*/ 425817 w 682200"/>
                  <a:gd name="connsiteY0" fmla="*/ 0 h 808857"/>
                  <a:gd name="connsiteX1" fmla="*/ 462996 w 682200"/>
                  <a:gd name="connsiteY1" fmla="*/ 49719 h 808857"/>
                  <a:gd name="connsiteX2" fmla="*/ 668785 w 682200"/>
                  <a:gd name="connsiteY2" fmla="*/ 808857 h 808857"/>
                  <a:gd name="connsiteX3" fmla="*/ 32730 w 682200"/>
                  <a:gd name="connsiteY3" fmla="*/ 348362 h 808857"/>
                  <a:gd name="connsiteX4" fmla="*/ 0 w 682200"/>
                  <a:gd name="connsiteY4" fmla="*/ 313720 h 808857"/>
                  <a:gd name="connsiteX5" fmla="*/ 12326 w 682200"/>
                  <a:gd name="connsiteY5" fmla="*/ 316427 h 808857"/>
                  <a:gd name="connsiteX6" fmla="*/ 376217 w 682200"/>
                  <a:gd name="connsiteY6" fmla="*/ 41914 h 808857"/>
                  <a:gd name="connsiteX7" fmla="*/ 425817 w 682200"/>
                  <a:gd name="connsiteY7" fmla="*/ 0 h 808857"/>
                  <a:gd name="connsiteX0" fmla="*/ 425817 w 668785"/>
                  <a:gd name="connsiteY0" fmla="*/ 0 h 808857"/>
                  <a:gd name="connsiteX1" fmla="*/ 668785 w 668785"/>
                  <a:gd name="connsiteY1" fmla="*/ 808857 h 808857"/>
                  <a:gd name="connsiteX2" fmla="*/ 32730 w 668785"/>
                  <a:gd name="connsiteY2" fmla="*/ 348362 h 808857"/>
                  <a:gd name="connsiteX3" fmla="*/ 0 w 668785"/>
                  <a:gd name="connsiteY3" fmla="*/ 313720 h 808857"/>
                  <a:gd name="connsiteX4" fmla="*/ 12326 w 668785"/>
                  <a:gd name="connsiteY4" fmla="*/ 316427 h 808857"/>
                  <a:gd name="connsiteX5" fmla="*/ 376217 w 668785"/>
                  <a:gd name="connsiteY5" fmla="*/ 41914 h 808857"/>
                  <a:gd name="connsiteX6" fmla="*/ 425817 w 668785"/>
                  <a:gd name="connsiteY6" fmla="*/ 0 h 808857"/>
                  <a:gd name="connsiteX0" fmla="*/ 425817 w 668785"/>
                  <a:gd name="connsiteY0" fmla="*/ 12523 h 821380"/>
                  <a:gd name="connsiteX1" fmla="*/ 668785 w 668785"/>
                  <a:gd name="connsiteY1" fmla="*/ 821380 h 821380"/>
                  <a:gd name="connsiteX2" fmla="*/ 32730 w 668785"/>
                  <a:gd name="connsiteY2" fmla="*/ 360885 h 821380"/>
                  <a:gd name="connsiteX3" fmla="*/ 0 w 668785"/>
                  <a:gd name="connsiteY3" fmla="*/ 326243 h 821380"/>
                  <a:gd name="connsiteX4" fmla="*/ 12326 w 668785"/>
                  <a:gd name="connsiteY4" fmla="*/ 328950 h 821380"/>
                  <a:gd name="connsiteX5" fmla="*/ 425817 w 668785"/>
                  <a:gd name="connsiteY5" fmla="*/ 12523 h 821380"/>
                  <a:gd name="connsiteX0" fmla="*/ 425817 w 668785"/>
                  <a:gd name="connsiteY0" fmla="*/ 0 h 808857"/>
                  <a:gd name="connsiteX1" fmla="*/ 668785 w 668785"/>
                  <a:gd name="connsiteY1" fmla="*/ 808857 h 808857"/>
                  <a:gd name="connsiteX2" fmla="*/ 32730 w 668785"/>
                  <a:gd name="connsiteY2" fmla="*/ 348362 h 808857"/>
                  <a:gd name="connsiteX3" fmla="*/ 0 w 668785"/>
                  <a:gd name="connsiteY3" fmla="*/ 313720 h 808857"/>
                  <a:gd name="connsiteX4" fmla="*/ 425817 w 668785"/>
                  <a:gd name="connsiteY4" fmla="*/ 0 h 808857"/>
                  <a:gd name="connsiteX0" fmla="*/ 425817 w 668785"/>
                  <a:gd name="connsiteY0" fmla="*/ 0 h 813409"/>
                  <a:gd name="connsiteX1" fmla="*/ 668785 w 668785"/>
                  <a:gd name="connsiteY1" fmla="*/ 808857 h 813409"/>
                  <a:gd name="connsiteX2" fmla="*/ 0 w 668785"/>
                  <a:gd name="connsiteY2" fmla="*/ 313720 h 813409"/>
                  <a:gd name="connsiteX3" fmla="*/ 425817 w 668785"/>
                  <a:gd name="connsiteY3" fmla="*/ 0 h 813409"/>
                  <a:gd name="connsiteX0" fmla="*/ 384469 w 627437"/>
                  <a:gd name="connsiteY0" fmla="*/ 0 h 814153"/>
                  <a:gd name="connsiteX1" fmla="*/ 627437 w 627437"/>
                  <a:gd name="connsiteY1" fmla="*/ 808857 h 814153"/>
                  <a:gd name="connsiteX2" fmla="*/ 0 w 627437"/>
                  <a:gd name="connsiteY2" fmla="*/ 377494 h 814153"/>
                  <a:gd name="connsiteX3" fmla="*/ 384469 w 627437"/>
                  <a:gd name="connsiteY3" fmla="*/ 0 h 814153"/>
                  <a:gd name="connsiteX0" fmla="*/ 384469 w 627437"/>
                  <a:gd name="connsiteY0" fmla="*/ 0 h 814153"/>
                  <a:gd name="connsiteX1" fmla="*/ 627437 w 627437"/>
                  <a:gd name="connsiteY1" fmla="*/ 808857 h 814153"/>
                  <a:gd name="connsiteX2" fmla="*/ 0 w 627437"/>
                  <a:gd name="connsiteY2" fmla="*/ 377494 h 814153"/>
                  <a:gd name="connsiteX3" fmla="*/ 384469 w 627437"/>
                  <a:gd name="connsiteY3" fmla="*/ 0 h 814153"/>
                  <a:gd name="connsiteX0" fmla="*/ 439132 w 627437"/>
                  <a:gd name="connsiteY0" fmla="*/ 0 h 699220"/>
                  <a:gd name="connsiteX1" fmla="*/ 627437 w 627437"/>
                  <a:gd name="connsiteY1" fmla="*/ 693924 h 699220"/>
                  <a:gd name="connsiteX2" fmla="*/ 0 w 627437"/>
                  <a:gd name="connsiteY2" fmla="*/ 262561 h 699220"/>
                  <a:gd name="connsiteX3" fmla="*/ 439132 w 627437"/>
                  <a:gd name="connsiteY3" fmla="*/ 0 h 699220"/>
                  <a:gd name="connsiteX0" fmla="*/ 439132 w 627437"/>
                  <a:gd name="connsiteY0" fmla="*/ 0 h 699220"/>
                  <a:gd name="connsiteX1" fmla="*/ 627437 w 627437"/>
                  <a:gd name="connsiteY1" fmla="*/ 693924 h 699220"/>
                  <a:gd name="connsiteX2" fmla="*/ 0 w 627437"/>
                  <a:gd name="connsiteY2" fmla="*/ 262561 h 699220"/>
                  <a:gd name="connsiteX3" fmla="*/ 439132 w 627437"/>
                  <a:gd name="connsiteY3" fmla="*/ 0 h 699220"/>
                  <a:gd name="connsiteX0" fmla="*/ 438431 w 627437"/>
                  <a:gd name="connsiteY0" fmla="*/ 0 h 705527"/>
                  <a:gd name="connsiteX1" fmla="*/ 627437 w 627437"/>
                  <a:gd name="connsiteY1" fmla="*/ 700231 h 705527"/>
                  <a:gd name="connsiteX2" fmla="*/ 0 w 627437"/>
                  <a:gd name="connsiteY2" fmla="*/ 268868 h 705527"/>
                  <a:gd name="connsiteX3" fmla="*/ 438431 w 627437"/>
                  <a:gd name="connsiteY3" fmla="*/ 0 h 705527"/>
                  <a:gd name="connsiteX0" fmla="*/ 438431 w 627437"/>
                  <a:gd name="connsiteY0" fmla="*/ 0 h 705527"/>
                  <a:gd name="connsiteX1" fmla="*/ 627437 w 627437"/>
                  <a:gd name="connsiteY1" fmla="*/ 700231 h 705527"/>
                  <a:gd name="connsiteX2" fmla="*/ 0 w 627437"/>
                  <a:gd name="connsiteY2" fmla="*/ 268868 h 705527"/>
                  <a:gd name="connsiteX3" fmla="*/ 438431 w 627437"/>
                  <a:gd name="connsiteY3" fmla="*/ 0 h 705527"/>
                  <a:gd name="connsiteX0" fmla="*/ 438431 w 627437"/>
                  <a:gd name="connsiteY0" fmla="*/ 0 h 707266"/>
                  <a:gd name="connsiteX1" fmla="*/ 627437 w 627437"/>
                  <a:gd name="connsiteY1" fmla="*/ 700231 h 707266"/>
                  <a:gd name="connsiteX2" fmla="*/ 0 w 627437"/>
                  <a:gd name="connsiteY2" fmla="*/ 268868 h 707266"/>
                  <a:gd name="connsiteX3" fmla="*/ 438431 w 627437"/>
                  <a:gd name="connsiteY3" fmla="*/ 0 h 707266"/>
                  <a:gd name="connsiteX0" fmla="*/ 438431 w 627437"/>
                  <a:gd name="connsiteY0" fmla="*/ 0 h 700231"/>
                  <a:gd name="connsiteX1" fmla="*/ 627437 w 627437"/>
                  <a:gd name="connsiteY1" fmla="*/ 700231 h 700231"/>
                  <a:gd name="connsiteX2" fmla="*/ 0 w 627437"/>
                  <a:gd name="connsiteY2" fmla="*/ 268868 h 700231"/>
                  <a:gd name="connsiteX3" fmla="*/ 438431 w 627437"/>
                  <a:gd name="connsiteY3" fmla="*/ 0 h 700231"/>
                  <a:gd name="connsiteX0" fmla="*/ 438431 w 627437"/>
                  <a:gd name="connsiteY0" fmla="*/ 0 h 700231"/>
                  <a:gd name="connsiteX1" fmla="*/ 627437 w 627437"/>
                  <a:gd name="connsiteY1" fmla="*/ 700231 h 700231"/>
                  <a:gd name="connsiteX2" fmla="*/ 0 w 627437"/>
                  <a:gd name="connsiteY2" fmla="*/ 268868 h 700231"/>
                  <a:gd name="connsiteX3" fmla="*/ 438431 w 627437"/>
                  <a:gd name="connsiteY3" fmla="*/ 0 h 700231"/>
                  <a:gd name="connsiteX0" fmla="*/ 438431 w 630681"/>
                  <a:gd name="connsiteY0" fmla="*/ 0 h 700231"/>
                  <a:gd name="connsiteX1" fmla="*/ 627437 w 630681"/>
                  <a:gd name="connsiteY1" fmla="*/ 700231 h 700231"/>
                  <a:gd name="connsiteX2" fmla="*/ 0 w 630681"/>
                  <a:gd name="connsiteY2" fmla="*/ 268868 h 700231"/>
                  <a:gd name="connsiteX3" fmla="*/ 438431 w 630681"/>
                  <a:gd name="connsiteY3" fmla="*/ 0 h 700231"/>
                  <a:gd name="connsiteX0" fmla="*/ 438431 w 631287"/>
                  <a:gd name="connsiteY0" fmla="*/ 0 h 700231"/>
                  <a:gd name="connsiteX1" fmla="*/ 627437 w 631287"/>
                  <a:gd name="connsiteY1" fmla="*/ 700231 h 700231"/>
                  <a:gd name="connsiteX2" fmla="*/ 0 w 631287"/>
                  <a:gd name="connsiteY2" fmla="*/ 268868 h 700231"/>
                  <a:gd name="connsiteX3" fmla="*/ 438431 w 631287"/>
                  <a:gd name="connsiteY3" fmla="*/ 0 h 700231"/>
                  <a:gd name="connsiteX0" fmla="*/ 438431 w 627529"/>
                  <a:gd name="connsiteY0" fmla="*/ 0 h 700231"/>
                  <a:gd name="connsiteX1" fmla="*/ 627437 w 627529"/>
                  <a:gd name="connsiteY1" fmla="*/ 700231 h 700231"/>
                  <a:gd name="connsiteX2" fmla="*/ 0 w 627529"/>
                  <a:gd name="connsiteY2" fmla="*/ 268868 h 700231"/>
                  <a:gd name="connsiteX3" fmla="*/ 438431 w 627529"/>
                  <a:gd name="connsiteY3" fmla="*/ 0 h 700231"/>
                  <a:gd name="connsiteX0" fmla="*/ 438431 w 628543"/>
                  <a:gd name="connsiteY0" fmla="*/ 0 h 700231"/>
                  <a:gd name="connsiteX1" fmla="*/ 627437 w 628543"/>
                  <a:gd name="connsiteY1" fmla="*/ 700231 h 700231"/>
                  <a:gd name="connsiteX2" fmla="*/ 0 w 628543"/>
                  <a:gd name="connsiteY2" fmla="*/ 268868 h 700231"/>
                  <a:gd name="connsiteX3" fmla="*/ 438431 w 628543"/>
                  <a:gd name="connsiteY3" fmla="*/ 0 h 700231"/>
                </a:gdLst>
                <a:ahLst/>
                <a:cxnLst>
                  <a:cxn ang="0">
                    <a:pos x="connsiteX0" y="connsiteY0"/>
                  </a:cxn>
                  <a:cxn ang="0">
                    <a:pos x="connsiteX1" y="connsiteY1"/>
                  </a:cxn>
                  <a:cxn ang="0">
                    <a:pos x="connsiteX2" y="connsiteY2"/>
                  </a:cxn>
                  <a:cxn ang="0">
                    <a:pos x="connsiteX3" y="connsiteY3"/>
                  </a:cxn>
                </a:cxnLst>
                <a:rect l="l" t="t" r="r" b="b"/>
                <a:pathLst>
                  <a:path w="628543" h="700231">
                    <a:moveTo>
                      <a:pt x="438431" y="0"/>
                    </a:moveTo>
                    <a:cubicBezTo>
                      <a:pt x="530166" y="153518"/>
                      <a:pt x="640823" y="408655"/>
                      <a:pt x="627437" y="700231"/>
                    </a:cubicBezTo>
                    <a:cubicBezTo>
                      <a:pt x="399487" y="653704"/>
                      <a:pt x="131600" y="503892"/>
                      <a:pt x="0" y="268868"/>
                    </a:cubicBezTo>
                    <a:cubicBezTo>
                      <a:pt x="155487" y="186253"/>
                      <a:pt x="268227" y="135876"/>
                      <a:pt x="438431" y="0"/>
                    </a:cubicBezTo>
                    <a:close/>
                  </a:path>
                </a:pathLst>
              </a:custGeom>
              <a:solidFill>
                <a:srgbClr val="FFC1C2"/>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00">
                  <a:latin typeface="helvetica" panose="020B0604020202020204" pitchFamily="34" charset="0"/>
                  <a:cs typeface="helvetica" panose="020B0604020202020204" pitchFamily="34" charset="0"/>
                </a:endParaRPr>
              </a:p>
            </p:txBody>
          </p:sp>
          <p:sp>
            <p:nvSpPr>
              <p:cNvPr id="397" name="Freihandform: Form 396">
                <a:extLst>
                  <a:ext uri="{FF2B5EF4-FFF2-40B4-BE49-F238E27FC236}">
                    <a16:creationId xmlns:a16="http://schemas.microsoft.com/office/drawing/2014/main" id="{F0BDE19E-07B6-848A-7B27-1DF149974FFB}"/>
                  </a:ext>
                </a:extLst>
              </p:cNvPr>
              <p:cNvSpPr>
                <a:spLocks noGrp="1" noRot="1" noMove="1" noResize="1" noEditPoints="1" noAdjustHandles="1" noChangeArrowheads="1" noChangeShapeType="1"/>
              </p:cNvSpPr>
              <p:nvPr/>
            </p:nvSpPr>
            <p:spPr>
              <a:xfrm>
                <a:off x="-8143933" y="2582634"/>
                <a:ext cx="674784" cy="735591"/>
              </a:xfrm>
              <a:custGeom>
                <a:avLst/>
                <a:gdLst>
                  <a:gd name="connsiteX0" fmla="*/ 54614 w 335029"/>
                  <a:gd name="connsiteY0" fmla="*/ 0 h 308346"/>
                  <a:gd name="connsiteX1" fmla="*/ 78661 w 335029"/>
                  <a:gd name="connsiteY1" fmla="*/ 371 h 308346"/>
                  <a:gd name="connsiteX2" fmla="*/ 335029 w 335029"/>
                  <a:gd name="connsiteY2" fmla="*/ 209921 h 308346"/>
                  <a:gd name="connsiteX3" fmla="*/ 298141 w 335029"/>
                  <a:gd name="connsiteY3" fmla="*/ 230683 h 308346"/>
                  <a:gd name="connsiteX4" fmla="*/ 232117 w 335029"/>
                  <a:gd name="connsiteY4" fmla="*/ 258565 h 308346"/>
                  <a:gd name="connsiteX5" fmla="*/ 125606 w 335029"/>
                  <a:gd name="connsiteY5" fmla="*/ 288033 h 308346"/>
                  <a:gd name="connsiteX6" fmla="*/ 52297 w 335029"/>
                  <a:gd name="connsiteY6" fmla="*/ 304128 h 308346"/>
                  <a:gd name="connsiteX7" fmla="*/ 15967 w 335029"/>
                  <a:gd name="connsiteY7" fmla="*/ 308346 h 308346"/>
                  <a:gd name="connsiteX8" fmla="*/ 0 w 335029"/>
                  <a:gd name="connsiteY8" fmla="*/ 299754 h 308346"/>
                  <a:gd name="connsiteX9" fmla="*/ 2102 w 335029"/>
                  <a:gd name="connsiteY9" fmla="*/ 258129 h 308346"/>
                  <a:gd name="connsiteX10" fmla="*/ 22341 w 335029"/>
                  <a:gd name="connsiteY10" fmla="*/ 125516 h 308346"/>
                  <a:gd name="connsiteX11" fmla="*/ 54614 w 335029"/>
                  <a:gd name="connsiteY11" fmla="*/ 0 h 308346"/>
                  <a:gd name="connsiteX0" fmla="*/ 54614 w 301390"/>
                  <a:gd name="connsiteY0" fmla="*/ 0 h 308346"/>
                  <a:gd name="connsiteX1" fmla="*/ 78661 w 301390"/>
                  <a:gd name="connsiteY1" fmla="*/ 371 h 308346"/>
                  <a:gd name="connsiteX2" fmla="*/ 301390 w 301390"/>
                  <a:gd name="connsiteY2" fmla="*/ 251969 h 308346"/>
                  <a:gd name="connsiteX3" fmla="*/ 298141 w 301390"/>
                  <a:gd name="connsiteY3" fmla="*/ 230683 h 308346"/>
                  <a:gd name="connsiteX4" fmla="*/ 232117 w 301390"/>
                  <a:gd name="connsiteY4" fmla="*/ 258565 h 308346"/>
                  <a:gd name="connsiteX5" fmla="*/ 125606 w 301390"/>
                  <a:gd name="connsiteY5" fmla="*/ 288033 h 308346"/>
                  <a:gd name="connsiteX6" fmla="*/ 52297 w 301390"/>
                  <a:gd name="connsiteY6" fmla="*/ 304128 h 308346"/>
                  <a:gd name="connsiteX7" fmla="*/ 15967 w 301390"/>
                  <a:gd name="connsiteY7" fmla="*/ 308346 h 308346"/>
                  <a:gd name="connsiteX8" fmla="*/ 0 w 301390"/>
                  <a:gd name="connsiteY8" fmla="*/ 299754 h 308346"/>
                  <a:gd name="connsiteX9" fmla="*/ 2102 w 301390"/>
                  <a:gd name="connsiteY9" fmla="*/ 258129 h 308346"/>
                  <a:gd name="connsiteX10" fmla="*/ 22341 w 301390"/>
                  <a:gd name="connsiteY10" fmla="*/ 125516 h 308346"/>
                  <a:gd name="connsiteX11" fmla="*/ 54614 w 301390"/>
                  <a:gd name="connsiteY11" fmla="*/ 0 h 308346"/>
                  <a:gd name="connsiteX0" fmla="*/ 54614 w 301390"/>
                  <a:gd name="connsiteY0" fmla="*/ 0 h 308346"/>
                  <a:gd name="connsiteX1" fmla="*/ 78661 w 301390"/>
                  <a:gd name="connsiteY1" fmla="*/ 371 h 308346"/>
                  <a:gd name="connsiteX2" fmla="*/ 301390 w 301390"/>
                  <a:gd name="connsiteY2" fmla="*/ 251969 h 308346"/>
                  <a:gd name="connsiteX3" fmla="*/ 232117 w 301390"/>
                  <a:gd name="connsiteY3" fmla="*/ 258565 h 308346"/>
                  <a:gd name="connsiteX4" fmla="*/ 125606 w 301390"/>
                  <a:gd name="connsiteY4" fmla="*/ 288033 h 308346"/>
                  <a:gd name="connsiteX5" fmla="*/ 52297 w 301390"/>
                  <a:gd name="connsiteY5" fmla="*/ 304128 h 308346"/>
                  <a:gd name="connsiteX6" fmla="*/ 15967 w 301390"/>
                  <a:gd name="connsiteY6" fmla="*/ 308346 h 308346"/>
                  <a:gd name="connsiteX7" fmla="*/ 0 w 301390"/>
                  <a:gd name="connsiteY7" fmla="*/ 299754 h 308346"/>
                  <a:gd name="connsiteX8" fmla="*/ 2102 w 301390"/>
                  <a:gd name="connsiteY8" fmla="*/ 258129 h 308346"/>
                  <a:gd name="connsiteX9" fmla="*/ 22341 w 301390"/>
                  <a:gd name="connsiteY9" fmla="*/ 125516 h 308346"/>
                  <a:gd name="connsiteX10" fmla="*/ 54614 w 301390"/>
                  <a:gd name="connsiteY10" fmla="*/ 0 h 308346"/>
                  <a:gd name="connsiteX0" fmla="*/ 54614 w 301390"/>
                  <a:gd name="connsiteY0" fmla="*/ 0 h 308346"/>
                  <a:gd name="connsiteX1" fmla="*/ 78661 w 301390"/>
                  <a:gd name="connsiteY1" fmla="*/ 371 h 308346"/>
                  <a:gd name="connsiteX2" fmla="*/ 301390 w 301390"/>
                  <a:gd name="connsiteY2" fmla="*/ 251969 h 308346"/>
                  <a:gd name="connsiteX3" fmla="*/ 125606 w 301390"/>
                  <a:gd name="connsiteY3" fmla="*/ 288033 h 308346"/>
                  <a:gd name="connsiteX4" fmla="*/ 52297 w 301390"/>
                  <a:gd name="connsiteY4" fmla="*/ 304128 h 308346"/>
                  <a:gd name="connsiteX5" fmla="*/ 15967 w 301390"/>
                  <a:gd name="connsiteY5" fmla="*/ 308346 h 308346"/>
                  <a:gd name="connsiteX6" fmla="*/ 0 w 301390"/>
                  <a:gd name="connsiteY6" fmla="*/ 299754 h 308346"/>
                  <a:gd name="connsiteX7" fmla="*/ 2102 w 301390"/>
                  <a:gd name="connsiteY7" fmla="*/ 258129 h 308346"/>
                  <a:gd name="connsiteX8" fmla="*/ 22341 w 301390"/>
                  <a:gd name="connsiteY8" fmla="*/ 125516 h 308346"/>
                  <a:gd name="connsiteX9" fmla="*/ 54614 w 301390"/>
                  <a:gd name="connsiteY9" fmla="*/ 0 h 308346"/>
                  <a:gd name="connsiteX0" fmla="*/ 54614 w 301390"/>
                  <a:gd name="connsiteY0" fmla="*/ 0 h 308346"/>
                  <a:gd name="connsiteX1" fmla="*/ 78661 w 301390"/>
                  <a:gd name="connsiteY1" fmla="*/ 371 h 308346"/>
                  <a:gd name="connsiteX2" fmla="*/ 301390 w 301390"/>
                  <a:gd name="connsiteY2" fmla="*/ 251969 h 308346"/>
                  <a:gd name="connsiteX3" fmla="*/ 52297 w 301390"/>
                  <a:gd name="connsiteY3" fmla="*/ 304128 h 308346"/>
                  <a:gd name="connsiteX4" fmla="*/ 15967 w 301390"/>
                  <a:gd name="connsiteY4" fmla="*/ 308346 h 308346"/>
                  <a:gd name="connsiteX5" fmla="*/ 0 w 301390"/>
                  <a:gd name="connsiteY5" fmla="*/ 299754 h 308346"/>
                  <a:gd name="connsiteX6" fmla="*/ 2102 w 301390"/>
                  <a:gd name="connsiteY6" fmla="*/ 258129 h 308346"/>
                  <a:gd name="connsiteX7" fmla="*/ 22341 w 301390"/>
                  <a:gd name="connsiteY7" fmla="*/ 125516 h 308346"/>
                  <a:gd name="connsiteX8" fmla="*/ 54614 w 301390"/>
                  <a:gd name="connsiteY8" fmla="*/ 0 h 308346"/>
                  <a:gd name="connsiteX0" fmla="*/ 22341 w 301390"/>
                  <a:gd name="connsiteY0" fmla="*/ 125145 h 307975"/>
                  <a:gd name="connsiteX1" fmla="*/ 78661 w 301390"/>
                  <a:gd name="connsiteY1" fmla="*/ 0 h 307975"/>
                  <a:gd name="connsiteX2" fmla="*/ 301390 w 301390"/>
                  <a:gd name="connsiteY2" fmla="*/ 251598 h 307975"/>
                  <a:gd name="connsiteX3" fmla="*/ 52297 w 301390"/>
                  <a:gd name="connsiteY3" fmla="*/ 303757 h 307975"/>
                  <a:gd name="connsiteX4" fmla="*/ 15967 w 301390"/>
                  <a:gd name="connsiteY4" fmla="*/ 307975 h 307975"/>
                  <a:gd name="connsiteX5" fmla="*/ 0 w 301390"/>
                  <a:gd name="connsiteY5" fmla="*/ 299383 h 307975"/>
                  <a:gd name="connsiteX6" fmla="*/ 2102 w 301390"/>
                  <a:gd name="connsiteY6" fmla="*/ 257758 h 307975"/>
                  <a:gd name="connsiteX7" fmla="*/ 22341 w 301390"/>
                  <a:gd name="connsiteY7" fmla="*/ 125145 h 307975"/>
                  <a:gd name="connsiteX0" fmla="*/ 2102 w 301390"/>
                  <a:gd name="connsiteY0" fmla="*/ 257758 h 307975"/>
                  <a:gd name="connsiteX1" fmla="*/ 78661 w 301390"/>
                  <a:gd name="connsiteY1" fmla="*/ 0 h 307975"/>
                  <a:gd name="connsiteX2" fmla="*/ 301390 w 301390"/>
                  <a:gd name="connsiteY2" fmla="*/ 251598 h 307975"/>
                  <a:gd name="connsiteX3" fmla="*/ 52297 w 301390"/>
                  <a:gd name="connsiteY3" fmla="*/ 303757 h 307975"/>
                  <a:gd name="connsiteX4" fmla="*/ 15967 w 301390"/>
                  <a:gd name="connsiteY4" fmla="*/ 307975 h 307975"/>
                  <a:gd name="connsiteX5" fmla="*/ 0 w 301390"/>
                  <a:gd name="connsiteY5" fmla="*/ 299383 h 307975"/>
                  <a:gd name="connsiteX6" fmla="*/ 2102 w 301390"/>
                  <a:gd name="connsiteY6" fmla="*/ 257758 h 307975"/>
                  <a:gd name="connsiteX0" fmla="*/ 0 w 301390"/>
                  <a:gd name="connsiteY0" fmla="*/ 299383 h 307975"/>
                  <a:gd name="connsiteX1" fmla="*/ 78661 w 301390"/>
                  <a:gd name="connsiteY1" fmla="*/ 0 h 307975"/>
                  <a:gd name="connsiteX2" fmla="*/ 301390 w 301390"/>
                  <a:gd name="connsiteY2" fmla="*/ 251598 h 307975"/>
                  <a:gd name="connsiteX3" fmla="*/ 52297 w 301390"/>
                  <a:gd name="connsiteY3" fmla="*/ 303757 h 307975"/>
                  <a:gd name="connsiteX4" fmla="*/ 15967 w 301390"/>
                  <a:gd name="connsiteY4" fmla="*/ 307975 h 307975"/>
                  <a:gd name="connsiteX5" fmla="*/ 0 w 301390"/>
                  <a:gd name="connsiteY5" fmla="*/ 299383 h 307975"/>
                  <a:gd name="connsiteX0" fmla="*/ 0 w 301390"/>
                  <a:gd name="connsiteY0" fmla="*/ 299383 h 303757"/>
                  <a:gd name="connsiteX1" fmla="*/ 78661 w 301390"/>
                  <a:gd name="connsiteY1" fmla="*/ 0 h 303757"/>
                  <a:gd name="connsiteX2" fmla="*/ 301390 w 301390"/>
                  <a:gd name="connsiteY2" fmla="*/ 251598 h 303757"/>
                  <a:gd name="connsiteX3" fmla="*/ 52297 w 301390"/>
                  <a:gd name="connsiteY3" fmla="*/ 303757 h 303757"/>
                  <a:gd name="connsiteX4" fmla="*/ 0 w 301390"/>
                  <a:gd name="connsiteY4" fmla="*/ 299383 h 303757"/>
                  <a:gd name="connsiteX0" fmla="*/ 0 w 301390"/>
                  <a:gd name="connsiteY0" fmla="*/ 299383 h 299383"/>
                  <a:gd name="connsiteX1" fmla="*/ 78661 w 301390"/>
                  <a:gd name="connsiteY1" fmla="*/ 0 h 299383"/>
                  <a:gd name="connsiteX2" fmla="*/ 301390 w 301390"/>
                  <a:gd name="connsiteY2" fmla="*/ 251598 h 299383"/>
                  <a:gd name="connsiteX3" fmla="*/ 0 w 301390"/>
                  <a:gd name="connsiteY3" fmla="*/ 299383 h 299383"/>
                  <a:gd name="connsiteX0" fmla="*/ 0 w 291579"/>
                  <a:gd name="connsiteY0" fmla="*/ 318305 h 318305"/>
                  <a:gd name="connsiteX1" fmla="*/ 68850 w 291579"/>
                  <a:gd name="connsiteY1" fmla="*/ 0 h 318305"/>
                  <a:gd name="connsiteX2" fmla="*/ 291579 w 291579"/>
                  <a:gd name="connsiteY2" fmla="*/ 251598 h 318305"/>
                  <a:gd name="connsiteX3" fmla="*/ 0 w 291579"/>
                  <a:gd name="connsiteY3" fmla="*/ 318305 h 318305"/>
                  <a:gd name="connsiteX0" fmla="*/ 0 w 291579"/>
                  <a:gd name="connsiteY0" fmla="*/ 318305 h 318440"/>
                  <a:gd name="connsiteX1" fmla="*/ 68850 w 291579"/>
                  <a:gd name="connsiteY1" fmla="*/ 0 h 318440"/>
                  <a:gd name="connsiteX2" fmla="*/ 291579 w 291579"/>
                  <a:gd name="connsiteY2" fmla="*/ 251598 h 318440"/>
                  <a:gd name="connsiteX3" fmla="*/ 0 w 291579"/>
                  <a:gd name="connsiteY3" fmla="*/ 318305 h 318440"/>
                  <a:gd name="connsiteX0" fmla="*/ 0 w 291579"/>
                  <a:gd name="connsiteY0" fmla="*/ 318305 h 318418"/>
                  <a:gd name="connsiteX1" fmla="*/ 68850 w 291579"/>
                  <a:gd name="connsiteY1" fmla="*/ 0 h 318418"/>
                  <a:gd name="connsiteX2" fmla="*/ 291579 w 291579"/>
                  <a:gd name="connsiteY2" fmla="*/ 251598 h 318418"/>
                  <a:gd name="connsiteX3" fmla="*/ 0 w 291579"/>
                  <a:gd name="connsiteY3" fmla="*/ 318305 h 318418"/>
                  <a:gd name="connsiteX0" fmla="*/ 0 w 291579"/>
                  <a:gd name="connsiteY0" fmla="*/ 324612 h 324725"/>
                  <a:gd name="connsiteX1" fmla="*/ 61842 w 291579"/>
                  <a:gd name="connsiteY1" fmla="*/ 0 h 324725"/>
                  <a:gd name="connsiteX2" fmla="*/ 291579 w 291579"/>
                  <a:gd name="connsiteY2" fmla="*/ 257905 h 324725"/>
                  <a:gd name="connsiteX3" fmla="*/ 0 w 291579"/>
                  <a:gd name="connsiteY3" fmla="*/ 324612 h 324725"/>
                  <a:gd name="connsiteX0" fmla="*/ 0 w 291579"/>
                  <a:gd name="connsiteY0" fmla="*/ 324612 h 324725"/>
                  <a:gd name="connsiteX1" fmla="*/ 61842 w 291579"/>
                  <a:gd name="connsiteY1" fmla="*/ 0 h 324725"/>
                  <a:gd name="connsiteX2" fmla="*/ 291579 w 291579"/>
                  <a:gd name="connsiteY2" fmla="*/ 257905 h 324725"/>
                  <a:gd name="connsiteX3" fmla="*/ 0 w 291579"/>
                  <a:gd name="connsiteY3" fmla="*/ 324612 h 324725"/>
                  <a:gd name="connsiteX0" fmla="*/ 0 w 291579"/>
                  <a:gd name="connsiteY0" fmla="*/ 324612 h 324725"/>
                  <a:gd name="connsiteX1" fmla="*/ 61842 w 291579"/>
                  <a:gd name="connsiteY1" fmla="*/ 0 h 324725"/>
                  <a:gd name="connsiteX2" fmla="*/ 291579 w 291579"/>
                  <a:gd name="connsiteY2" fmla="*/ 257905 h 324725"/>
                  <a:gd name="connsiteX3" fmla="*/ 0 w 291579"/>
                  <a:gd name="connsiteY3" fmla="*/ 324612 h 324725"/>
                  <a:gd name="connsiteX0" fmla="*/ 0 w 291579"/>
                  <a:gd name="connsiteY0" fmla="*/ 324612 h 324725"/>
                  <a:gd name="connsiteX1" fmla="*/ 61842 w 291579"/>
                  <a:gd name="connsiteY1" fmla="*/ 0 h 324725"/>
                  <a:gd name="connsiteX2" fmla="*/ 291579 w 291579"/>
                  <a:gd name="connsiteY2" fmla="*/ 257905 h 324725"/>
                  <a:gd name="connsiteX3" fmla="*/ 0 w 291579"/>
                  <a:gd name="connsiteY3" fmla="*/ 324612 h 324725"/>
                  <a:gd name="connsiteX0" fmla="*/ 0 w 291579"/>
                  <a:gd name="connsiteY0" fmla="*/ 324612 h 324725"/>
                  <a:gd name="connsiteX1" fmla="*/ 61842 w 291579"/>
                  <a:gd name="connsiteY1" fmla="*/ 0 h 324725"/>
                  <a:gd name="connsiteX2" fmla="*/ 291579 w 291579"/>
                  <a:gd name="connsiteY2" fmla="*/ 257905 h 324725"/>
                  <a:gd name="connsiteX3" fmla="*/ 0 w 291579"/>
                  <a:gd name="connsiteY3" fmla="*/ 324612 h 324725"/>
                  <a:gd name="connsiteX0" fmla="*/ 0 w 295083"/>
                  <a:gd name="connsiteY0" fmla="*/ 324612 h 324725"/>
                  <a:gd name="connsiteX1" fmla="*/ 61842 w 295083"/>
                  <a:gd name="connsiteY1" fmla="*/ 0 h 324725"/>
                  <a:gd name="connsiteX2" fmla="*/ 295083 w 295083"/>
                  <a:gd name="connsiteY2" fmla="*/ 257905 h 324725"/>
                  <a:gd name="connsiteX3" fmla="*/ 0 w 295083"/>
                  <a:gd name="connsiteY3" fmla="*/ 324612 h 324725"/>
                  <a:gd name="connsiteX0" fmla="*/ 0 w 297886"/>
                  <a:gd name="connsiteY0" fmla="*/ 324612 h 324729"/>
                  <a:gd name="connsiteX1" fmla="*/ 61842 w 297886"/>
                  <a:gd name="connsiteY1" fmla="*/ 0 h 324729"/>
                  <a:gd name="connsiteX2" fmla="*/ 297886 w 297886"/>
                  <a:gd name="connsiteY2" fmla="*/ 260007 h 324729"/>
                  <a:gd name="connsiteX3" fmla="*/ 0 w 297886"/>
                  <a:gd name="connsiteY3" fmla="*/ 324612 h 324729"/>
                </a:gdLst>
                <a:ahLst/>
                <a:cxnLst>
                  <a:cxn ang="0">
                    <a:pos x="connsiteX0" y="connsiteY0"/>
                  </a:cxn>
                  <a:cxn ang="0">
                    <a:pos x="connsiteX1" y="connsiteY1"/>
                  </a:cxn>
                  <a:cxn ang="0">
                    <a:pos x="connsiteX2" y="connsiteY2"/>
                  </a:cxn>
                  <a:cxn ang="0">
                    <a:pos x="connsiteX3" y="connsiteY3"/>
                  </a:cxn>
                </a:cxnLst>
                <a:rect l="l" t="t" r="r" b="b"/>
                <a:pathLst>
                  <a:path w="297886" h="324729">
                    <a:moveTo>
                      <a:pt x="0" y="324612"/>
                    </a:moveTo>
                    <a:cubicBezTo>
                      <a:pt x="17110" y="173659"/>
                      <a:pt x="18101" y="124323"/>
                      <a:pt x="61842" y="0"/>
                    </a:cubicBezTo>
                    <a:cubicBezTo>
                      <a:pt x="169523" y="44450"/>
                      <a:pt x="244180" y="145707"/>
                      <a:pt x="297886" y="260007"/>
                    </a:cubicBezTo>
                    <a:cubicBezTo>
                      <a:pt x="263065" y="272432"/>
                      <a:pt x="181990" y="327605"/>
                      <a:pt x="0" y="324612"/>
                    </a:cubicBezTo>
                    <a:close/>
                  </a:path>
                </a:pathLst>
              </a:custGeom>
              <a:solidFill>
                <a:srgbClr val="05C9D3"/>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00">
                  <a:latin typeface="helvetica" panose="020B0604020202020204" pitchFamily="34" charset="0"/>
                  <a:cs typeface="helvetica" panose="020B0604020202020204" pitchFamily="34" charset="0"/>
                </a:endParaRPr>
              </a:p>
            </p:txBody>
          </p:sp>
          <p:sp>
            <p:nvSpPr>
              <p:cNvPr id="398" name="Freihandform: Form 397">
                <a:extLst>
                  <a:ext uri="{FF2B5EF4-FFF2-40B4-BE49-F238E27FC236}">
                    <a16:creationId xmlns:a16="http://schemas.microsoft.com/office/drawing/2014/main" id="{5A032850-098E-20CF-9FE0-A9F89C54F8B0}"/>
                  </a:ext>
                </a:extLst>
              </p:cNvPr>
              <p:cNvSpPr>
                <a:spLocks noGrp="1" noRot="1" noMove="1" noResize="1" noEditPoints="1" noAdjustHandles="1" noChangeArrowheads="1" noChangeShapeType="1"/>
              </p:cNvSpPr>
              <p:nvPr/>
            </p:nvSpPr>
            <p:spPr>
              <a:xfrm>
                <a:off x="-8064615" y="3296450"/>
                <a:ext cx="2644968" cy="2636569"/>
              </a:xfrm>
              <a:custGeom>
                <a:avLst/>
                <a:gdLst>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87992 w 1093413"/>
                  <a:gd name="connsiteY7" fmla="*/ 1040115 h 1081070"/>
                  <a:gd name="connsiteX8" fmla="*/ 552711 w 1093413"/>
                  <a:gd name="connsiteY8" fmla="*/ 1076935 h 1081070"/>
                  <a:gd name="connsiteX9" fmla="*/ 524718 w 1093413"/>
                  <a:gd name="connsiteY9" fmla="*/ 1081070 h 1081070"/>
                  <a:gd name="connsiteX10" fmla="*/ 441087 w 1093413"/>
                  <a:gd name="connsiteY10" fmla="*/ 1018531 h 1081070"/>
                  <a:gd name="connsiteX11" fmla="*/ 15097 w 1093413"/>
                  <a:gd name="connsiteY11" fmla="*/ 385082 h 1081070"/>
                  <a:gd name="connsiteX12" fmla="*/ 0 w 1093413"/>
                  <a:gd name="connsiteY12" fmla="*/ 326369 h 1081070"/>
                  <a:gd name="connsiteX13" fmla="*/ 17088 w 1093413"/>
                  <a:gd name="connsiteY13" fmla="*/ 314325 h 1081070"/>
                  <a:gd name="connsiteX14" fmla="*/ 121962 w 1093413"/>
                  <a:gd name="connsiteY14" fmla="*/ 267481 h 1081070"/>
                  <a:gd name="connsiteX15" fmla="*/ 173809 w 1093413"/>
                  <a:gd name="connsiteY15" fmla="*/ 239237 h 1081070"/>
                  <a:gd name="connsiteX16" fmla="*/ 199106 w 1093413"/>
                  <a:gd name="connsiteY16" fmla="*/ 226671 h 1081070"/>
                  <a:gd name="connsiteX17" fmla="*/ 387299 w 1093413"/>
                  <a:gd name="connsiteY17" fmla="*/ 67514 h 1081070"/>
                  <a:gd name="connsiteX18" fmla="*/ 427785 w 1093413"/>
                  <a:gd name="connsiteY18" fmla="*/ 14120 h 1081070"/>
                  <a:gd name="connsiteX19" fmla="*/ 439364 w 1093413"/>
                  <a:gd name="connsiteY19"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52711 w 1093413"/>
                  <a:gd name="connsiteY7" fmla="*/ 1076935 h 1081070"/>
                  <a:gd name="connsiteX8" fmla="*/ 524718 w 1093413"/>
                  <a:gd name="connsiteY8" fmla="*/ 1081070 h 1081070"/>
                  <a:gd name="connsiteX9" fmla="*/ 441087 w 1093413"/>
                  <a:gd name="connsiteY9" fmla="*/ 1018531 h 1081070"/>
                  <a:gd name="connsiteX10" fmla="*/ 15097 w 1093413"/>
                  <a:gd name="connsiteY10" fmla="*/ 385082 h 1081070"/>
                  <a:gd name="connsiteX11" fmla="*/ 0 w 1093413"/>
                  <a:gd name="connsiteY11" fmla="*/ 326369 h 1081070"/>
                  <a:gd name="connsiteX12" fmla="*/ 17088 w 1093413"/>
                  <a:gd name="connsiteY12" fmla="*/ 314325 h 1081070"/>
                  <a:gd name="connsiteX13" fmla="*/ 121962 w 1093413"/>
                  <a:gd name="connsiteY13" fmla="*/ 267481 h 1081070"/>
                  <a:gd name="connsiteX14" fmla="*/ 173809 w 1093413"/>
                  <a:gd name="connsiteY14" fmla="*/ 239237 h 1081070"/>
                  <a:gd name="connsiteX15" fmla="*/ 199106 w 1093413"/>
                  <a:gd name="connsiteY15" fmla="*/ 226671 h 1081070"/>
                  <a:gd name="connsiteX16" fmla="*/ 387299 w 1093413"/>
                  <a:gd name="connsiteY16" fmla="*/ 67514 h 1081070"/>
                  <a:gd name="connsiteX17" fmla="*/ 427785 w 1093413"/>
                  <a:gd name="connsiteY17" fmla="*/ 14120 h 1081070"/>
                  <a:gd name="connsiteX18" fmla="*/ 439364 w 1093413"/>
                  <a:gd name="connsiteY18"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441087 w 1093413"/>
                  <a:gd name="connsiteY8" fmla="*/ 1018531 h 1081070"/>
                  <a:gd name="connsiteX9" fmla="*/ 15097 w 1093413"/>
                  <a:gd name="connsiteY9" fmla="*/ 385082 h 1081070"/>
                  <a:gd name="connsiteX10" fmla="*/ 0 w 1093413"/>
                  <a:gd name="connsiteY10" fmla="*/ 326369 h 1081070"/>
                  <a:gd name="connsiteX11" fmla="*/ 17088 w 1093413"/>
                  <a:gd name="connsiteY11" fmla="*/ 314325 h 1081070"/>
                  <a:gd name="connsiteX12" fmla="*/ 121962 w 1093413"/>
                  <a:gd name="connsiteY12" fmla="*/ 267481 h 1081070"/>
                  <a:gd name="connsiteX13" fmla="*/ 173809 w 1093413"/>
                  <a:gd name="connsiteY13" fmla="*/ 239237 h 1081070"/>
                  <a:gd name="connsiteX14" fmla="*/ 199106 w 1093413"/>
                  <a:gd name="connsiteY14" fmla="*/ 226671 h 1081070"/>
                  <a:gd name="connsiteX15" fmla="*/ 387299 w 1093413"/>
                  <a:gd name="connsiteY15" fmla="*/ 67514 h 1081070"/>
                  <a:gd name="connsiteX16" fmla="*/ 427785 w 1093413"/>
                  <a:gd name="connsiteY16" fmla="*/ 14120 h 1081070"/>
                  <a:gd name="connsiteX17" fmla="*/ 439364 w 1093413"/>
                  <a:gd name="connsiteY17"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15097 w 1093413"/>
                  <a:gd name="connsiteY8" fmla="*/ 385082 h 1081070"/>
                  <a:gd name="connsiteX9" fmla="*/ 0 w 1093413"/>
                  <a:gd name="connsiteY9" fmla="*/ 326369 h 1081070"/>
                  <a:gd name="connsiteX10" fmla="*/ 17088 w 1093413"/>
                  <a:gd name="connsiteY10" fmla="*/ 314325 h 1081070"/>
                  <a:gd name="connsiteX11" fmla="*/ 121962 w 1093413"/>
                  <a:gd name="connsiteY11" fmla="*/ 267481 h 1081070"/>
                  <a:gd name="connsiteX12" fmla="*/ 173809 w 1093413"/>
                  <a:gd name="connsiteY12" fmla="*/ 239237 h 1081070"/>
                  <a:gd name="connsiteX13" fmla="*/ 199106 w 1093413"/>
                  <a:gd name="connsiteY13" fmla="*/ 226671 h 1081070"/>
                  <a:gd name="connsiteX14" fmla="*/ 387299 w 1093413"/>
                  <a:gd name="connsiteY14" fmla="*/ 67514 h 1081070"/>
                  <a:gd name="connsiteX15" fmla="*/ 427785 w 1093413"/>
                  <a:gd name="connsiteY15" fmla="*/ 14120 h 1081070"/>
                  <a:gd name="connsiteX16" fmla="*/ 439364 w 1093413"/>
                  <a:gd name="connsiteY16"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15097 w 1093413"/>
                  <a:gd name="connsiteY8" fmla="*/ 385082 h 1081070"/>
                  <a:gd name="connsiteX9" fmla="*/ 0 w 1093413"/>
                  <a:gd name="connsiteY9" fmla="*/ 326369 h 1081070"/>
                  <a:gd name="connsiteX10" fmla="*/ 17088 w 1093413"/>
                  <a:gd name="connsiteY10" fmla="*/ 314325 h 1081070"/>
                  <a:gd name="connsiteX11" fmla="*/ 121962 w 1093413"/>
                  <a:gd name="connsiteY11" fmla="*/ 267481 h 1081070"/>
                  <a:gd name="connsiteX12" fmla="*/ 173809 w 1093413"/>
                  <a:gd name="connsiteY12" fmla="*/ 239237 h 1081070"/>
                  <a:gd name="connsiteX13" fmla="*/ 199106 w 1093413"/>
                  <a:gd name="connsiteY13" fmla="*/ 226671 h 1081070"/>
                  <a:gd name="connsiteX14" fmla="*/ 387299 w 1093413"/>
                  <a:gd name="connsiteY14" fmla="*/ 67514 h 1081070"/>
                  <a:gd name="connsiteX15" fmla="*/ 427785 w 1093413"/>
                  <a:gd name="connsiteY15" fmla="*/ 14120 h 1081070"/>
                  <a:gd name="connsiteX16" fmla="*/ 439364 w 1093413"/>
                  <a:gd name="connsiteY16"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15097 w 1093413"/>
                  <a:gd name="connsiteY8" fmla="*/ 385082 h 1081070"/>
                  <a:gd name="connsiteX9" fmla="*/ 0 w 1093413"/>
                  <a:gd name="connsiteY9" fmla="*/ 326369 h 1081070"/>
                  <a:gd name="connsiteX10" fmla="*/ 121962 w 1093413"/>
                  <a:gd name="connsiteY10" fmla="*/ 267481 h 1081070"/>
                  <a:gd name="connsiteX11" fmla="*/ 173809 w 1093413"/>
                  <a:gd name="connsiteY11" fmla="*/ 239237 h 1081070"/>
                  <a:gd name="connsiteX12" fmla="*/ 199106 w 1093413"/>
                  <a:gd name="connsiteY12" fmla="*/ 226671 h 1081070"/>
                  <a:gd name="connsiteX13" fmla="*/ 387299 w 1093413"/>
                  <a:gd name="connsiteY13" fmla="*/ 67514 h 1081070"/>
                  <a:gd name="connsiteX14" fmla="*/ 427785 w 1093413"/>
                  <a:gd name="connsiteY14" fmla="*/ 14120 h 1081070"/>
                  <a:gd name="connsiteX15" fmla="*/ 439364 w 1093413"/>
                  <a:gd name="connsiteY15"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0 w 1093413"/>
                  <a:gd name="connsiteY8" fmla="*/ 326369 h 1081070"/>
                  <a:gd name="connsiteX9" fmla="*/ 121962 w 1093413"/>
                  <a:gd name="connsiteY9" fmla="*/ 267481 h 1081070"/>
                  <a:gd name="connsiteX10" fmla="*/ 173809 w 1093413"/>
                  <a:gd name="connsiteY10" fmla="*/ 239237 h 1081070"/>
                  <a:gd name="connsiteX11" fmla="*/ 199106 w 1093413"/>
                  <a:gd name="connsiteY11" fmla="*/ 226671 h 1081070"/>
                  <a:gd name="connsiteX12" fmla="*/ 387299 w 1093413"/>
                  <a:gd name="connsiteY12" fmla="*/ 67514 h 1081070"/>
                  <a:gd name="connsiteX13" fmla="*/ 427785 w 1093413"/>
                  <a:gd name="connsiteY13" fmla="*/ 14120 h 1081070"/>
                  <a:gd name="connsiteX14" fmla="*/ 439364 w 1093413"/>
                  <a:gd name="connsiteY14"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0 w 1093413"/>
                  <a:gd name="connsiteY8" fmla="*/ 326369 h 1081070"/>
                  <a:gd name="connsiteX9" fmla="*/ 173809 w 1093413"/>
                  <a:gd name="connsiteY9" fmla="*/ 239237 h 1081070"/>
                  <a:gd name="connsiteX10" fmla="*/ 199106 w 1093413"/>
                  <a:gd name="connsiteY10" fmla="*/ 226671 h 1081070"/>
                  <a:gd name="connsiteX11" fmla="*/ 387299 w 1093413"/>
                  <a:gd name="connsiteY11" fmla="*/ 67514 h 1081070"/>
                  <a:gd name="connsiteX12" fmla="*/ 427785 w 1093413"/>
                  <a:gd name="connsiteY12" fmla="*/ 14120 h 1081070"/>
                  <a:gd name="connsiteX13" fmla="*/ 439364 w 1093413"/>
                  <a:gd name="connsiteY13"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0 w 1093413"/>
                  <a:gd name="connsiteY8" fmla="*/ 326369 h 1081070"/>
                  <a:gd name="connsiteX9" fmla="*/ 173809 w 1093413"/>
                  <a:gd name="connsiteY9" fmla="*/ 239237 h 1081070"/>
                  <a:gd name="connsiteX10" fmla="*/ 387299 w 1093413"/>
                  <a:gd name="connsiteY10" fmla="*/ 67514 h 1081070"/>
                  <a:gd name="connsiteX11" fmla="*/ 427785 w 1093413"/>
                  <a:gd name="connsiteY11" fmla="*/ 14120 h 1081070"/>
                  <a:gd name="connsiteX12" fmla="*/ 439364 w 1093413"/>
                  <a:gd name="connsiteY12"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0 w 1093413"/>
                  <a:gd name="connsiteY8" fmla="*/ 326369 h 1081070"/>
                  <a:gd name="connsiteX9" fmla="*/ 387299 w 1093413"/>
                  <a:gd name="connsiteY9" fmla="*/ 67514 h 1081070"/>
                  <a:gd name="connsiteX10" fmla="*/ 427785 w 1093413"/>
                  <a:gd name="connsiteY10" fmla="*/ 14120 h 1081070"/>
                  <a:gd name="connsiteX11" fmla="*/ 439364 w 1093413"/>
                  <a:gd name="connsiteY11"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0 w 1093413"/>
                  <a:gd name="connsiteY8" fmla="*/ 326369 h 1081070"/>
                  <a:gd name="connsiteX9" fmla="*/ 427785 w 1093413"/>
                  <a:gd name="connsiteY9" fmla="*/ 14120 h 1081070"/>
                  <a:gd name="connsiteX10" fmla="*/ 439364 w 1093413"/>
                  <a:gd name="connsiteY10" fmla="*/ 0 h 1081070"/>
                  <a:gd name="connsiteX0" fmla="*/ 427785 w 1093413"/>
                  <a:gd name="connsiteY0" fmla="*/ 10667 h 1077617"/>
                  <a:gd name="connsiteX1" fmla="*/ 450722 w 1093413"/>
                  <a:gd name="connsiteY1" fmla="*/ 0 h 1077617"/>
                  <a:gd name="connsiteX2" fmla="*/ 1037385 w 1093413"/>
                  <a:gd name="connsiteY2" fmla="*/ 247498 h 1077617"/>
                  <a:gd name="connsiteX3" fmla="*/ 1039438 w 1093413"/>
                  <a:gd name="connsiteY3" fmla="*/ 256897 h 1077617"/>
                  <a:gd name="connsiteX4" fmla="*/ 1093413 w 1093413"/>
                  <a:gd name="connsiteY4" fmla="*/ 644247 h 1077617"/>
                  <a:gd name="connsiteX5" fmla="*/ 1093412 w 1093413"/>
                  <a:gd name="connsiteY5" fmla="*/ 644247 h 1077617"/>
                  <a:gd name="connsiteX6" fmla="*/ 1093412 w 1093413"/>
                  <a:gd name="connsiteY6" fmla="*/ 644247 h 1077617"/>
                  <a:gd name="connsiteX7" fmla="*/ 524718 w 1093413"/>
                  <a:gd name="connsiteY7" fmla="*/ 1077617 h 1077617"/>
                  <a:gd name="connsiteX8" fmla="*/ 0 w 1093413"/>
                  <a:gd name="connsiteY8" fmla="*/ 322916 h 1077617"/>
                  <a:gd name="connsiteX9" fmla="*/ 427785 w 1093413"/>
                  <a:gd name="connsiteY9" fmla="*/ 10667 h 1077617"/>
                  <a:gd name="connsiteX0" fmla="*/ 427785 w 1093413"/>
                  <a:gd name="connsiteY0" fmla="*/ 10667 h 1077617"/>
                  <a:gd name="connsiteX1" fmla="*/ 450722 w 1093413"/>
                  <a:gd name="connsiteY1" fmla="*/ 0 h 1077617"/>
                  <a:gd name="connsiteX2" fmla="*/ 1037385 w 1093413"/>
                  <a:gd name="connsiteY2" fmla="*/ 247498 h 1077617"/>
                  <a:gd name="connsiteX3" fmla="*/ 1093413 w 1093413"/>
                  <a:gd name="connsiteY3" fmla="*/ 644247 h 1077617"/>
                  <a:gd name="connsiteX4" fmla="*/ 1093412 w 1093413"/>
                  <a:gd name="connsiteY4" fmla="*/ 644247 h 1077617"/>
                  <a:gd name="connsiteX5" fmla="*/ 1093412 w 1093413"/>
                  <a:gd name="connsiteY5" fmla="*/ 644247 h 1077617"/>
                  <a:gd name="connsiteX6" fmla="*/ 524718 w 1093413"/>
                  <a:gd name="connsiteY6" fmla="*/ 1077617 h 1077617"/>
                  <a:gd name="connsiteX7" fmla="*/ 0 w 1093413"/>
                  <a:gd name="connsiteY7" fmla="*/ 322916 h 1077617"/>
                  <a:gd name="connsiteX8" fmla="*/ 427785 w 1093413"/>
                  <a:gd name="connsiteY8" fmla="*/ 10667 h 1077617"/>
                  <a:gd name="connsiteX0" fmla="*/ 427785 w 1181941"/>
                  <a:gd name="connsiteY0" fmla="*/ 10667 h 1077617"/>
                  <a:gd name="connsiteX1" fmla="*/ 450722 w 1181941"/>
                  <a:gd name="connsiteY1" fmla="*/ 0 h 1077617"/>
                  <a:gd name="connsiteX2" fmla="*/ 1181941 w 1181941"/>
                  <a:gd name="connsiteY2" fmla="*/ 358110 h 1077617"/>
                  <a:gd name="connsiteX3" fmla="*/ 1093413 w 1181941"/>
                  <a:gd name="connsiteY3" fmla="*/ 644247 h 1077617"/>
                  <a:gd name="connsiteX4" fmla="*/ 1093412 w 1181941"/>
                  <a:gd name="connsiteY4" fmla="*/ 644247 h 1077617"/>
                  <a:gd name="connsiteX5" fmla="*/ 1093412 w 1181941"/>
                  <a:gd name="connsiteY5" fmla="*/ 644247 h 1077617"/>
                  <a:gd name="connsiteX6" fmla="*/ 524718 w 1181941"/>
                  <a:gd name="connsiteY6" fmla="*/ 1077617 h 1077617"/>
                  <a:gd name="connsiteX7" fmla="*/ 0 w 1181941"/>
                  <a:gd name="connsiteY7" fmla="*/ 322916 h 1077617"/>
                  <a:gd name="connsiteX8" fmla="*/ 427785 w 1181941"/>
                  <a:gd name="connsiteY8" fmla="*/ 10667 h 1077617"/>
                  <a:gd name="connsiteX0" fmla="*/ 427785 w 1203275"/>
                  <a:gd name="connsiteY0" fmla="*/ 10667 h 1077617"/>
                  <a:gd name="connsiteX1" fmla="*/ 450722 w 1203275"/>
                  <a:gd name="connsiteY1" fmla="*/ 0 h 1077617"/>
                  <a:gd name="connsiteX2" fmla="*/ 1181941 w 1203275"/>
                  <a:gd name="connsiteY2" fmla="*/ 358110 h 1077617"/>
                  <a:gd name="connsiteX3" fmla="*/ 1093413 w 1203275"/>
                  <a:gd name="connsiteY3" fmla="*/ 644247 h 1077617"/>
                  <a:gd name="connsiteX4" fmla="*/ 1093412 w 1203275"/>
                  <a:gd name="connsiteY4" fmla="*/ 644247 h 1077617"/>
                  <a:gd name="connsiteX5" fmla="*/ 1203275 w 1203275"/>
                  <a:gd name="connsiteY5" fmla="*/ 594762 h 1077617"/>
                  <a:gd name="connsiteX6" fmla="*/ 524718 w 1203275"/>
                  <a:gd name="connsiteY6" fmla="*/ 1077617 h 1077617"/>
                  <a:gd name="connsiteX7" fmla="*/ 0 w 1203275"/>
                  <a:gd name="connsiteY7" fmla="*/ 322916 h 1077617"/>
                  <a:gd name="connsiteX8" fmla="*/ 427785 w 1203275"/>
                  <a:gd name="connsiteY8" fmla="*/ 10667 h 1077617"/>
                  <a:gd name="connsiteX0" fmla="*/ 427785 w 1203275"/>
                  <a:gd name="connsiteY0" fmla="*/ 10667 h 1077617"/>
                  <a:gd name="connsiteX1" fmla="*/ 450722 w 1203275"/>
                  <a:gd name="connsiteY1" fmla="*/ 0 h 1077617"/>
                  <a:gd name="connsiteX2" fmla="*/ 1181941 w 1203275"/>
                  <a:gd name="connsiteY2" fmla="*/ 358110 h 1077617"/>
                  <a:gd name="connsiteX3" fmla="*/ 1093413 w 1203275"/>
                  <a:gd name="connsiteY3" fmla="*/ 644247 h 1077617"/>
                  <a:gd name="connsiteX4" fmla="*/ 1203275 w 1203275"/>
                  <a:gd name="connsiteY4" fmla="*/ 594762 h 1077617"/>
                  <a:gd name="connsiteX5" fmla="*/ 524718 w 1203275"/>
                  <a:gd name="connsiteY5" fmla="*/ 1077617 h 1077617"/>
                  <a:gd name="connsiteX6" fmla="*/ 0 w 1203275"/>
                  <a:gd name="connsiteY6" fmla="*/ 322916 h 1077617"/>
                  <a:gd name="connsiteX7" fmla="*/ 427785 w 1203275"/>
                  <a:gd name="connsiteY7" fmla="*/ 10667 h 1077617"/>
                  <a:gd name="connsiteX0" fmla="*/ 427785 w 1203275"/>
                  <a:gd name="connsiteY0" fmla="*/ 10667 h 1077617"/>
                  <a:gd name="connsiteX1" fmla="*/ 450722 w 1203275"/>
                  <a:gd name="connsiteY1" fmla="*/ 0 h 1077617"/>
                  <a:gd name="connsiteX2" fmla="*/ 1181941 w 1203275"/>
                  <a:gd name="connsiteY2" fmla="*/ 358110 h 1077617"/>
                  <a:gd name="connsiteX3" fmla="*/ 1203275 w 1203275"/>
                  <a:gd name="connsiteY3" fmla="*/ 594762 h 1077617"/>
                  <a:gd name="connsiteX4" fmla="*/ 524718 w 1203275"/>
                  <a:gd name="connsiteY4" fmla="*/ 1077617 h 1077617"/>
                  <a:gd name="connsiteX5" fmla="*/ 0 w 1203275"/>
                  <a:gd name="connsiteY5" fmla="*/ 322916 h 1077617"/>
                  <a:gd name="connsiteX6" fmla="*/ 427785 w 1203275"/>
                  <a:gd name="connsiteY6" fmla="*/ 10667 h 1077617"/>
                  <a:gd name="connsiteX0" fmla="*/ 427785 w 1203275"/>
                  <a:gd name="connsiteY0" fmla="*/ 10667 h 1097993"/>
                  <a:gd name="connsiteX1" fmla="*/ 450722 w 1203275"/>
                  <a:gd name="connsiteY1" fmla="*/ 0 h 1097993"/>
                  <a:gd name="connsiteX2" fmla="*/ 1181941 w 1203275"/>
                  <a:gd name="connsiteY2" fmla="*/ 358110 h 1097993"/>
                  <a:gd name="connsiteX3" fmla="*/ 1203275 w 1203275"/>
                  <a:gd name="connsiteY3" fmla="*/ 594762 h 1097993"/>
                  <a:gd name="connsiteX4" fmla="*/ 536283 w 1203275"/>
                  <a:gd name="connsiteY4" fmla="*/ 1097993 h 1097993"/>
                  <a:gd name="connsiteX5" fmla="*/ 0 w 1203275"/>
                  <a:gd name="connsiteY5" fmla="*/ 322916 h 1097993"/>
                  <a:gd name="connsiteX6" fmla="*/ 427785 w 1203275"/>
                  <a:gd name="connsiteY6" fmla="*/ 10667 h 1097993"/>
                  <a:gd name="connsiteX0" fmla="*/ 427785 w 1203275"/>
                  <a:gd name="connsiteY0" fmla="*/ 115457 h 1202783"/>
                  <a:gd name="connsiteX1" fmla="*/ 517218 w 1203275"/>
                  <a:gd name="connsiteY1" fmla="*/ 0 h 1202783"/>
                  <a:gd name="connsiteX2" fmla="*/ 1181941 w 1203275"/>
                  <a:gd name="connsiteY2" fmla="*/ 462900 h 1202783"/>
                  <a:gd name="connsiteX3" fmla="*/ 1203275 w 1203275"/>
                  <a:gd name="connsiteY3" fmla="*/ 699552 h 1202783"/>
                  <a:gd name="connsiteX4" fmla="*/ 536283 w 1203275"/>
                  <a:gd name="connsiteY4" fmla="*/ 1202783 h 1202783"/>
                  <a:gd name="connsiteX5" fmla="*/ 0 w 1203275"/>
                  <a:gd name="connsiteY5" fmla="*/ 427706 h 1202783"/>
                  <a:gd name="connsiteX6" fmla="*/ 427785 w 1203275"/>
                  <a:gd name="connsiteY6" fmla="*/ 115457 h 1202783"/>
                  <a:gd name="connsiteX0" fmla="*/ 439349 w 1203275"/>
                  <a:gd name="connsiteY0" fmla="*/ 22310 h 1202783"/>
                  <a:gd name="connsiteX1" fmla="*/ 517218 w 1203275"/>
                  <a:gd name="connsiteY1" fmla="*/ 0 h 1202783"/>
                  <a:gd name="connsiteX2" fmla="*/ 1181941 w 1203275"/>
                  <a:gd name="connsiteY2" fmla="*/ 462900 h 1202783"/>
                  <a:gd name="connsiteX3" fmla="*/ 1203275 w 1203275"/>
                  <a:gd name="connsiteY3" fmla="*/ 699552 h 1202783"/>
                  <a:gd name="connsiteX4" fmla="*/ 536283 w 1203275"/>
                  <a:gd name="connsiteY4" fmla="*/ 1202783 h 1202783"/>
                  <a:gd name="connsiteX5" fmla="*/ 0 w 1203275"/>
                  <a:gd name="connsiteY5" fmla="*/ 427706 h 1202783"/>
                  <a:gd name="connsiteX6" fmla="*/ 439349 w 1203275"/>
                  <a:gd name="connsiteY6" fmla="*/ 22310 h 1202783"/>
                  <a:gd name="connsiteX0" fmla="*/ 434531 w 1198457"/>
                  <a:gd name="connsiteY0" fmla="*/ 22310 h 1202783"/>
                  <a:gd name="connsiteX1" fmla="*/ 512400 w 1198457"/>
                  <a:gd name="connsiteY1" fmla="*/ 0 h 1202783"/>
                  <a:gd name="connsiteX2" fmla="*/ 1177123 w 1198457"/>
                  <a:gd name="connsiteY2" fmla="*/ 462900 h 1202783"/>
                  <a:gd name="connsiteX3" fmla="*/ 1198457 w 1198457"/>
                  <a:gd name="connsiteY3" fmla="*/ 699552 h 1202783"/>
                  <a:gd name="connsiteX4" fmla="*/ 531465 w 1198457"/>
                  <a:gd name="connsiteY4" fmla="*/ 1202783 h 1202783"/>
                  <a:gd name="connsiteX5" fmla="*/ 0 w 1198457"/>
                  <a:gd name="connsiteY5" fmla="*/ 441290 h 1202783"/>
                  <a:gd name="connsiteX6" fmla="*/ 434531 w 1198457"/>
                  <a:gd name="connsiteY6" fmla="*/ 22310 h 1202783"/>
                  <a:gd name="connsiteX0" fmla="*/ 434531 w 1198457"/>
                  <a:gd name="connsiteY0" fmla="*/ 22310 h 1202783"/>
                  <a:gd name="connsiteX1" fmla="*/ 512400 w 1198457"/>
                  <a:gd name="connsiteY1" fmla="*/ 0 h 1202783"/>
                  <a:gd name="connsiteX2" fmla="*/ 1177123 w 1198457"/>
                  <a:gd name="connsiteY2" fmla="*/ 462900 h 1202783"/>
                  <a:gd name="connsiteX3" fmla="*/ 1198457 w 1198457"/>
                  <a:gd name="connsiteY3" fmla="*/ 699552 h 1202783"/>
                  <a:gd name="connsiteX4" fmla="*/ 531465 w 1198457"/>
                  <a:gd name="connsiteY4" fmla="*/ 1202783 h 1202783"/>
                  <a:gd name="connsiteX5" fmla="*/ 0 w 1198457"/>
                  <a:gd name="connsiteY5" fmla="*/ 441290 h 1202783"/>
                  <a:gd name="connsiteX6" fmla="*/ 434531 w 1198457"/>
                  <a:gd name="connsiteY6" fmla="*/ 22310 h 1202783"/>
                  <a:gd name="connsiteX0" fmla="*/ 434531 w 1198457"/>
                  <a:gd name="connsiteY0" fmla="*/ 22310 h 1202783"/>
                  <a:gd name="connsiteX1" fmla="*/ 512400 w 1198457"/>
                  <a:gd name="connsiteY1" fmla="*/ 0 h 1202783"/>
                  <a:gd name="connsiteX2" fmla="*/ 1177123 w 1198457"/>
                  <a:gd name="connsiteY2" fmla="*/ 462900 h 1202783"/>
                  <a:gd name="connsiteX3" fmla="*/ 1198457 w 1198457"/>
                  <a:gd name="connsiteY3" fmla="*/ 699552 h 1202783"/>
                  <a:gd name="connsiteX4" fmla="*/ 531465 w 1198457"/>
                  <a:gd name="connsiteY4" fmla="*/ 1202783 h 1202783"/>
                  <a:gd name="connsiteX5" fmla="*/ 0 w 1198457"/>
                  <a:gd name="connsiteY5" fmla="*/ 441290 h 1202783"/>
                  <a:gd name="connsiteX6" fmla="*/ 434531 w 1198457"/>
                  <a:gd name="connsiteY6" fmla="*/ 22310 h 1202783"/>
                  <a:gd name="connsiteX0" fmla="*/ 434531 w 1198457"/>
                  <a:gd name="connsiteY0" fmla="*/ 22310 h 1202783"/>
                  <a:gd name="connsiteX1" fmla="*/ 512400 w 1198457"/>
                  <a:gd name="connsiteY1" fmla="*/ 0 h 1202783"/>
                  <a:gd name="connsiteX2" fmla="*/ 1177123 w 1198457"/>
                  <a:gd name="connsiteY2" fmla="*/ 462900 h 1202783"/>
                  <a:gd name="connsiteX3" fmla="*/ 1198457 w 1198457"/>
                  <a:gd name="connsiteY3" fmla="*/ 699552 h 1202783"/>
                  <a:gd name="connsiteX4" fmla="*/ 531465 w 1198457"/>
                  <a:gd name="connsiteY4" fmla="*/ 1202783 h 1202783"/>
                  <a:gd name="connsiteX5" fmla="*/ 0 w 1198457"/>
                  <a:gd name="connsiteY5" fmla="*/ 441290 h 1202783"/>
                  <a:gd name="connsiteX6" fmla="*/ 434531 w 1198457"/>
                  <a:gd name="connsiteY6" fmla="*/ 22310 h 1202783"/>
                  <a:gd name="connsiteX0" fmla="*/ 434531 w 1204239"/>
                  <a:gd name="connsiteY0" fmla="*/ 22310 h 1202783"/>
                  <a:gd name="connsiteX1" fmla="*/ 512400 w 1204239"/>
                  <a:gd name="connsiteY1" fmla="*/ 0 h 1202783"/>
                  <a:gd name="connsiteX2" fmla="*/ 1177123 w 1204239"/>
                  <a:gd name="connsiteY2" fmla="*/ 462900 h 1202783"/>
                  <a:gd name="connsiteX3" fmla="*/ 1204239 w 1204239"/>
                  <a:gd name="connsiteY3" fmla="*/ 695671 h 1202783"/>
                  <a:gd name="connsiteX4" fmla="*/ 531465 w 1204239"/>
                  <a:gd name="connsiteY4" fmla="*/ 1202783 h 1202783"/>
                  <a:gd name="connsiteX5" fmla="*/ 0 w 1204239"/>
                  <a:gd name="connsiteY5" fmla="*/ 441290 h 1202783"/>
                  <a:gd name="connsiteX6" fmla="*/ 434531 w 1204239"/>
                  <a:gd name="connsiteY6" fmla="*/ 22310 h 1202783"/>
                  <a:gd name="connsiteX0" fmla="*/ 434531 w 1204239"/>
                  <a:gd name="connsiteY0" fmla="*/ 22310 h 1202783"/>
                  <a:gd name="connsiteX1" fmla="*/ 512400 w 1204239"/>
                  <a:gd name="connsiteY1" fmla="*/ 0 h 1202783"/>
                  <a:gd name="connsiteX2" fmla="*/ 1177123 w 1204239"/>
                  <a:gd name="connsiteY2" fmla="*/ 462900 h 1202783"/>
                  <a:gd name="connsiteX3" fmla="*/ 1204239 w 1204239"/>
                  <a:gd name="connsiteY3" fmla="*/ 695671 h 1202783"/>
                  <a:gd name="connsiteX4" fmla="*/ 531465 w 1204239"/>
                  <a:gd name="connsiteY4" fmla="*/ 1202783 h 1202783"/>
                  <a:gd name="connsiteX5" fmla="*/ 0 w 1204239"/>
                  <a:gd name="connsiteY5" fmla="*/ 441290 h 1202783"/>
                  <a:gd name="connsiteX6" fmla="*/ 434531 w 1204239"/>
                  <a:gd name="connsiteY6" fmla="*/ 22310 h 1202783"/>
                  <a:gd name="connsiteX0" fmla="*/ 434531 w 1204239"/>
                  <a:gd name="connsiteY0" fmla="*/ 22310 h 1208605"/>
                  <a:gd name="connsiteX1" fmla="*/ 512400 w 1204239"/>
                  <a:gd name="connsiteY1" fmla="*/ 0 h 1208605"/>
                  <a:gd name="connsiteX2" fmla="*/ 1177123 w 1204239"/>
                  <a:gd name="connsiteY2" fmla="*/ 462900 h 1208605"/>
                  <a:gd name="connsiteX3" fmla="*/ 1204239 w 1204239"/>
                  <a:gd name="connsiteY3" fmla="*/ 695671 h 1208605"/>
                  <a:gd name="connsiteX4" fmla="*/ 540138 w 1204239"/>
                  <a:gd name="connsiteY4" fmla="*/ 1208605 h 1208605"/>
                  <a:gd name="connsiteX5" fmla="*/ 0 w 1204239"/>
                  <a:gd name="connsiteY5" fmla="*/ 441290 h 1208605"/>
                  <a:gd name="connsiteX6" fmla="*/ 434531 w 1204239"/>
                  <a:gd name="connsiteY6" fmla="*/ 22310 h 1208605"/>
                  <a:gd name="connsiteX0" fmla="*/ 434531 w 1204239"/>
                  <a:gd name="connsiteY0" fmla="*/ 22310 h 1208605"/>
                  <a:gd name="connsiteX1" fmla="*/ 512400 w 1204239"/>
                  <a:gd name="connsiteY1" fmla="*/ 0 h 1208605"/>
                  <a:gd name="connsiteX2" fmla="*/ 1177123 w 1204239"/>
                  <a:gd name="connsiteY2" fmla="*/ 462900 h 1208605"/>
                  <a:gd name="connsiteX3" fmla="*/ 1204239 w 1204239"/>
                  <a:gd name="connsiteY3" fmla="*/ 695671 h 1208605"/>
                  <a:gd name="connsiteX4" fmla="*/ 540138 w 1204239"/>
                  <a:gd name="connsiteY4" fmla="*/ 1208605 h 1208605"/>
                  <a:gd name="connsiteX5" fmla="*/ 0 w 1204239"/>
                  <a:gd name="connsiteY5" fmla="*/ 441290 h 1208605"/>
                  <a:gd name="connsiteX6" fmla="*/ 434531 w 1204239"/>
                  <a:gd name="connsiteY6" fmla="*/ 22310 h 1208605"/>
                  <a:gd name="connsiteX0" fmla="*/ 434531 w 1204239"/>
                  <a:gd name="connsiteY0" fmla="*/ 22310 h 1208605"/>
                  <a:gd name="connsiteX1" fmla="*/ 512400 w 1204239"/>
                  <a:gd name="connsiteY1" fmla="*/ 0 h 1208605"/>
                  <a:gd name="connsiteX2" fmla="*/ 1177123 w 1204239"/>
                  <a:gd name="connsiteY2" fmla="*/ 462900 h 1208605"/>
                  <a:gd name="connsiteX3" fmla="*/ 1204239 w 1204239"/>
                  <a:gd name="connsiteY3" fmla="*/ 695671 h 1208605"/>
                  <a:gd name="connsiteX4" fmla="*/ 540138 w 1204239"/>
                  <a:gd name="connsiteY4" fmla="*/ 1208605 h 1208605"/>
                  <a:gd name="connsiteX5" fmla="*/ 0 w 1204239"/>
                  <a:gd name="connsiteY5" fmla="*/ 441290 h 1208605"/>
                  <a:gd name="connsiteX6" fmla="*/ 434531 w 1204239"/>
                  <a:gd name="connsiteY6" fmla="*/ 22310 h 1208605"/>
                  <a:gd name="connsiteX0" fmla="*/ 434531 w 1204239"/>
                  <a:gd name="connsiteY0" fmla="*/ 22310 h 1208605"/>
                  <a:gd name="connsiteX1" fmla="*/ 512400 w 1204239"/>
                  <a:gd name="connsiteY1" fmla="*/ 0 h 1208605"/>
                  <a:gd name="connsiteX2" fmla="*/ 1177123 w 1204239"/>
                  <a:gd name="connsiteY2" fmla="*/ 462900 h 1208605"/>
                  <a:gd name="connsiteX3" fmla="*/ 1204239 w 1204239"/>
                  <a:gd name="connsiteY3" fmla="*/ 695671 h 1208605"/>
                  <a:gd name="connsiteX4" fmla="*/ 540138 w 1204239"/>
                  <a:gd name="connsiteY4" fmla="*/ 1208605 h 1208605"/>
                  <a:gd name="connsiteX5" fmla="*/ 0 w 1204239"/>
                  <a:gd name="connsiteY5" fmla="*/ 441290 h 1208605"/>
                  <a:gd name="connsiteX6" fmla="*/ 434531 w 1204239"/>
                  <a:gd name="connsiteY6" fmla="*/ 22310 h 1208605"/>
                  <a:gd name="connsiteX0" fmla="*/ 434531 w 1204239"/>
                  <a:gd name="connsiteY0" fmla="*/ 22310 h 1208605"/>
                  <a:gd name="connsiteX1" fmla="*/ 512400 w 1204239"/>
                  <a:gd name="connsiteY1" fmla="*/ 0 h 1208605"/>
                  <a:gd name="connsiteX2" fmla="*/ 1177123 w 1204239"/>
                  <a:gd name="connsiteY2" fmla="*/ 462900 h 1208605"/>
                  <a:gd name="connsiteX3" fmla="*/ 1204239 w 1204239"/>
                  <a:gd name="connsiteY3" fmla="*/ 695671 h 1208605"/>
                  <a:gd name="connsiteX4" fmla="*/ 540138 w 1204239"/>
                  <a:gd name="connsiteY4" fmla="*/ 1208605 h 1208605"/>
                  <a:gd name="connsiteX5" fmla="*/ 0 w 1204239"/>
                  <a:gd name="connsiteY5" fmla="*/ 441290 h 1208605"/>
                  <a:gd name="connsiteX6" fmla="*/ 434531 w 1204239"/>
                  <a:gd name="connsiteY6" fmla="*/ 22310 h 1208605"/>
                  <a:gd name="connsiteX0" fmla="*/ 431640 w 1204239"/>
                  <a:gd name="connsiteY0" fmla="*/ 16488 h 1208605"/>
                  <a:gd name="connsiteX1" fmla="*/ 512400 w 1204239"/>
                  <a:gd name="connsiteY1" fmla="*/ 0 h 1208605"/>
                  <a:gd name="connsiteX2" fmla="*/ 1177123 w 1204239"/>
                  <a:gd name="connsiteY2" fmla="*/ 462900 h 1208605"/>
                  <a:gd name="connsiteX3" fmla="*/ 1204239 w 1204239"/>
                  <a:gd name="connsiteY3" fmla="*/ 695671 h 1208605"/>
                  <a:gd name="connsiteX4" fmla="*/ 540138 w 1204239"/>
                  <a:gd name="connsiteY4" fmla="*/ 1208605 h 1208605"/>
                  <a:gd name="connsiteX5" fmla="*/ 0 w 1204239"/>
                  <a:gd name="connsiteY5" fmla="*/ 441290 h 1208605"/>
                  <a:gd name="connsiteX6" fmla="*/ 431640 w 1204239"/>
                  <a:gd name="connsiteY6" fmla="*/ 16488 h 1208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4239" h="1208605">
                    <a:moveTo>
                      <a:pt x="431640" y="16488"/>
                    </a:moveTo>
                    <a:lnTo>
                      <a:pt x="512400" y="0"/>
                    </a:lnTo>
                    <a:cubicBezTo>
                      <a:pt x="733974" y="154300"/>
                      <a:pt x="902545" y="302778"/>
                      <a:pt x="1177123" y="462900"/>
                    </a:cubicBezTo>
                    <a:lnTo>
                      <a:pt x="1204239" y="695671"/>
                    </a:lnTo>
                    <a:cubicBezTo>
                      <a:pt x="931795" y="841421"/>
                      <a:pt x="777888" y="965827"/>
                      <a:pt x="540138" y="1208605"/>
                    </a:cubicBezTo>
                    <a:cubicBezTo>
                      <a:pt x="426588" y="1153682"/>
                      <a:pt x="102949" y="841634"/>
                      <a:pt x="0" y="441290"/>
                    </a:cubicBezTo>
                    <a:cubicBezTo>
                      <a:pt x="204594" y="353055"/>
                      <a:pt x="338836" y="279374"/>
                      <a:pt x="431640" y="16488"/>
                    </a:cubicBezTo>
                    <a:close/>
                  </a:path>
                </a:pathLst>
              </a:custGeom>
              <a:solidFill>
                <a:srgbClr val="4650DF"/>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00">
                  <a:latin typeface="helvetica" panose="020B0604020202020204" pitchFamily="34" charset="0"/>
                  <a:cs typeface="helvetica" panose="020B0604020202020204" pitchFamily="34" charset="0"/>
                </a:endParaRPr>
              </a:p>
            </p:txBody>
          </p:sp>
          <p:sp>
            <p:nvSpPr>
              <p:cNvPr id="399" name="Freihandform: Form 398">
                <a:extLst>
                  <a:ext uri="{FF2B5EF4-FFF2-40B4-BE49-F238E27FC236}">
                    <a16:creationId xmlns:a16="http://schemas.microsoft.com/office/drawing/2014/main" id="{4FFF305B-4173-2FD0-7CED-3C633DF0B59B}"/>
                  </a:ext>
                </a:extLst>
              </p:cNvPr>
              <p:cNvSpPr>
                <a:spLocks noGrp="1" noRot="1" noMove="1" noResize="1" noEditPoints="1" noAdjustHandles="1" noChangeArrowheads="1" noChangeShapeType="1"/>
              </p:cNvSpPr>
              <p:nvPr/>
            </p:nvSpPr>
            <p:spPr>
              <a:xfrm>
                <a:off x="-5366374" y="4969935"/>
                <a:ext cx="1925492" cy="1520104"/>
              </a:xfrm>
              <a:custGeom>
                <a:avLst/>
                <a:gdLst>
                  <a:gd name="connsiteX0" fmla="*/ 71636 w 823116"/>
                  <a:gd name="connsiteY0" fmla="*/ 0 h 544276"/>
                  <a:gd name="connsiteX1" fmla="*/ 148141 w 823116"/>
                  <a:gd name="connsiteY1" fmla="*/ 2609 h 544276"/>
                  <a:gd name="connsiteX2" fmla="*/ 814255 w 823116"/>
                  <a:gd name="connsiteY2" fmla="*/ 348781 h 544276"/>
                  <a:gd name="connsiteX3" fmla="*/ 823116 w 823116"/>
                  <a:gd name="connsiteY3" fmla="*/ 356382 h 544276"/>
                  <a:gd name="connsiteX4" fmla="*/ 779176 w 823116"/>
                  <a:gd name="connsiteY4" fmla="*/ 383076 h 544276"/>
                  <a:gd name="connsiteX5" fmla="*/ 142548 w 823116"/>
                  <a:gd name="connsiteY5" fmla="*/ 544276 h 544276"/>
                  <a:gd name="connsiteX6" fmla="*/ 5990 w 823116"/>
                  <a:gd name="connsiteY6" fmla="*/ 537380 h 544276"/>
                  <a:gd name="connsiteX7" fmla="*/ 0 w 823116"/>
                  <a:gd name="connsiteY7" fmla="*/ 536466 h 544276"/>
                  <a:gd name="connsiteX8" fmla="*/ 11071 w 823116"/>
                  <a:gd name="connsiteY8" fmla="*/ 472019 h 544276"/>
                  <a:gd name="connsiteX9" fmla="*/ 36190 w 823116"/>
                  <a:gd name="connsiteY9" fmla="*/ 346861 h 544276"/>
                  <a:gd name="connsiteX10" fmla="*/ 66793 w 823116"/>
                  <a:gd name="connsiteY10" fmla="*/ 101615 h 544276"/>
                  <a:gd name="connsiteX11" fmla="*/ 71636 w 823116"/>
                  <a:gd name="connsiteY11" fmla="*/ 0 h 544276"/>
                  <a:gd name="connsiteX0" fmla="*/ 69940 w 823116"/>
                  <a:gd name="connsiteY0" fmla="*/ 41263 h 541681"/>
                  <a:gd name="connsiteX1" fmla="*/ 148141 w 823116"/>
                  <a:gd name="connsiteY1" fmla="*/ 14 h 541681"/>
                  <a:gd name="connsiteX2" fmla="*/ 814255 w 823116"/>
                  <a:gd name="connsiteY2" fmla="*/ 346186 h 541681"/>
                  <a:gd name="connsiteX3" fmla="*/ 823116 w 823116"/>
                  <a:gd name="connsiteY3" fmla="*/ 353787 h 541681"/>
                  <a:gd name="connsiteX4" fmla="*/ 779176 w 823116"/>
                  <a:gd name="connsiteY4" fmla="*/ 380481 h 541681"/>
                  <a:gd name="connsiteX5" fmla="*/ 142548 w 823116"/>
                  <a:gd name="connsiteY5" fmla="*/ 541681 h 541681"/>
                  <a:gd name="connsiteX6" fmla="*/ 5990 w 823116"/>
                  <a:gd name="connsiteY6" fmla="*/ 534785 h 541681"/>
                  <a:gd name="connsiteX7" fmla="*/ 0 w 823116"/>
                  <a:gd name="connsiteY7" fmla="*/ 533871 h 541681"/>
                  <a:gd name="connsiteX8" fmla="*/ 11071 w 823116"/>
                  <a:gd name="connsiteY8" fmla="*/ 469424 h 541681"/>
                  <a:gd name="connsiteX9" fmla="*/ 36190 w 823116"/>
                  <a:gd name="connsiteY9" fmla="*/ 344266 h 541681"/>
                  <a:gd name="connsiteX10" fmla="*/ 66793 w 823116"/>
                  <a:gd name="connsiteY10" fmla="*/ 99020 h 541681"/>
                  <a:gd name="connsiteX11" fmla="*/ 69940 w 823116"/>
                  <a:gd name="connsiteY11" fmla="*/ 41263 h 541681"/>
                  <a:gd name="connsiteX0" fmla="*/ 69940 w 823116"/>
                  <a:gd name="connsiteY0" fmla="*/ 0 h 500418"/>
                  <a:gd name="connsiteX1" fmla="*/ 814255 w 823116"/>
                  <a:gd name="connsiteY1" fmla="*/ 304923 h 500418"/>
                  <a:gd name="connsiteX2" fmla="*/ 823116 w 823116"/>
                  <a:gd name="connsiteY2" fmla="*/ 312524 h 500418"/>
                  <a:gd name="connsiteX3" fmla="*/ 779176 w 823116"/>
                  <a:gd name="connsiteY3" fmla="*/ 339218 h 500418"/>
                  <a:gd name="connsiteX4" fmla="*/ 142548 w 823116"/>
                  <a:gd name="connsiteY4" fmla="*/ 500418 h 500418"/>
                  <a:gd name="connsiteX5" fmla="*/ 5990 w 823116"/>
                  <a:gd name="connsiteY5" fmla="*/ 493522 h 500418"/>
                  <a:gd name="connsiteX6" fmla="*/ 0 w 823116"/>
                  <a:gd name="connsiteY6" fmla="*/ 492608 h 500418"/>
                  <a:gd name="connsiteX7" fmla="*/ 11071 w 823116"/>
                  <a:gd name="connsiteY7" fmla="*/ 428161 h 500418"/>
                  <a:gd name="connsiteX8" fmla="*/ 36190 w 823116"/>
                  <a:gd name="connsiteY8" fmla="*/ 303003 h 500418"/>
                  <a:gd name="connsiteX9" fmla="*/ 66793 w 823116"/>
                  <a:gd name="connsiteY9" fmla="*/ 57757 h 500418"/>
                  <a:gd name="connsiteX10" fmla="*/ 69940 w 823116"/>
                  <a:gd name="connsiteY10" fmla="*/ 0 h 500418"/>
                  <a:gd name="connsiteX0" fmla="*/ 69940 w 814255"/>
                  <a:gd name="connsiteY0" fmla="*/ 0 h 500418"/>
                  <a:gd name="connsiteX1" fmla="*/ 814255 w 814255"/>
                  <a:gd name="connsiteY1" fmla="*/ 304923 h 500418"/>
                  <a:gd name="connsiteX2" fmla="*/ 779176 w 814255"/>
                  <a:gd name="connsiteY2" fmla="*/ 339218 h 500418"/>
                  <a:gd name="connsiteX3" fmla="*/ 142548 w 814255"/>
                  <a:gd name="connsiteY3" fmla="*/ 500418 h 500418"/>
                  <a:gd name="connsiteX4" fmla="*/ 5990 w 814255"/>
                  <a:gd name="connsiteY4" fmla="*/ 493522 h 500418"/>
                  <a:gd name="connsiteX5" fmla="*/ 0 w 814255"/>
                  <a:gd name="connsiteY5" fmla="*/ 492608 h 500418"/>
                  <a:gd name="connsiteX6" fmla="*/ 11071 w 814255"/>
                  <a:gd name="connsiteY6" fmla="*/ 428161 h 500418"/>
                  <a:gd name="connsiteX7" fmla="*/ 36190 w 814255"/>
                  <a:gd name="connsiteY7" fmla="*/ 303003 h 500418"/>
                  <a:gd name="connsiteX8" fmla="*/ 66793 w 814255"/>
                  <a:gd name="connsiteY8" fmla="*/ 57757 h 500418"/>
                  <a:gd name="connsiteX9" fmla="*/ 69940 w 814255"/>
                  <a:gd name="connsiteY9" fmla="*/ 0 h 500418"/>
                  <a:gd name="connsiteX0" fmla="*/ 69940 w 814255"/>
                  <a:gd name="connsiteY0" fmla="*/ 0 h 500418"/>
                  <a:gd name="connsiteX1" fmla="*/ 814255 w 814255"/>
                  <a:gd name="connsiteY1" fmla="*/ 304923 h 500418"/>
                  <a:gd name="connsiteX2" fmla="*/ 779176 w 814255"/>
                  <a:gd name="connsiteY2" fmla="*/ 339218 h 500418"/>
                  <a:gd name="connsiteX3" fmla="*/ 142548 w 814255"/>
                  <a:gd name="connsiteY3" fmla="*/ 500418 h 500418"/>
                  <a:gd name="connsiteX4" fmla="*/ 5990 w 814255"/>
                  <a:gd name="connsiteY4" fmla="*/ 493522 h 500418"/>
                  <a:gd name="connsiteX5" fmla="*/ 0 w 814255"/>
                  <a:gd name="connsiteY5" fmla="*/ 492608 h 500418"/>
                  <a:gd name="connsiteX6" fmla="*/ 11071 w 814255"/>
                  <a:gd name="connsiteY6" fmla="*/ 428161 h 500418"/>
                  <a:gd name="connsiteX7" fmla="*/ 36190 w 814255"/>
                  <a:gd name="connsiteY7" fmla="*/ 303003 h 500418"/>
                  <a:gd name="connsiteX8" fmla="*/ 66793 w 814255"/>
                  <a:gd name="connsiteY8" fmla="*/ 57757 h 500418"/>
                  <a:gd name="connsiteX9" fmla="*/ 69940 w 814255"/>
                  <a:gd name="connsiteY9" fmla="*/ 0 h 500418"/>
                  <a:gd name="connsiteX0" fmla="*/ 69940 w 814255"/>
                  <a:gd name="connsiteY0" fmla="*/ 0 h 500418"/>
                  <a:gd name="connsiteX1" fmla="*/ 814255 w 814255"/>
                  <a:gd name="connsiteY1" fmla="*/ 304923 h 500418"/>
                  <a:gd name="connsiteX2" fmla="*/ 779176 w 814255"/>
                  <a:gd name="connsiteY2" fmla="*/ 339218 h 500418"/>
                  <a:gd name="connsiteX3" fmla="*/ 142548 w 814255"/>
                  <a:gd name="connsiteY3" fmla="*/ 500418 h 500418"/>
                  <a:gd name="connsiteX4" fmla="*/ 5990 w 814255"/>
                  <a:gd name="connsiteY4" fmla="*/ 493522 h 500418"/>
                  <a:gd name="connsiteX5" fmla="*/ 0 w 814255"/>
                  <a:gd name="connsiteY5" fmla="*/ 492608 h 500418"/>
                  <a:gd name="connsiteX6" fmla="*/ 11071 w 814255"/>
                  <a:gd name="connsiteY6" fmla="*/ 428161 h 500418"/>
                  <a:gd name="connsiteX7" fmla="*/ 36190 w 814255"/>
                  <a:gd name="connsiteY7" fmla="*/ 303003 h 500418"/>
                  <a:gd name="connsiteX8" fmla="*/ 66793 w 814255"/>
                  <a:gd name="connsiteY8" fmla="*/ 57757 h 500418"/>
                  <a:gd name="connsiteX9" fmla="*/ 69940 w 814255"/>
                  <a:gd name="connsiteY9" fmla="*/ 0 h 500418"/>
                  <a:gd name="connsiteX0" fmla="*/ 69940 w 814255"/>
                  <a:gd name="connsiteY0" fmla="*/ 0 h 500418"/>
                  <a:gd name="connsiteX1" fmla="*/ 814255 w 814255"/>
                  <a:gd name="connsiteY1" fmla="*/ 304923 h 500418"/>
                  <a:gd name="connsiteX2" fmla="*/ 779176 w 814255"/>
                  <a:gd name="connsiteY2" fmla="*/ 339218 h 500418"/>
                  <a:gd name="connsiteX3" fmla="*/ 142548 w 814255"/>
                  <a:gd name="connsiteY3" fmla="*/ 500418 h 500418"/>
                  <a:gd name="connsiteX4" fmla="*/ 5990 w 814255"/>
                  <a:gd name="connsiteY4" fmla="*/ 493522 h 500418"/>
                  <a:gd name="connsiteX5" fmla="*/ 0 w 814255"/>
                  <a:gd name="connsiteY5" fmla="*/ 492608 h 500418"/>
                  <a:gd name="connsiteX6" fmla="*/ 11071 w 814255"/>
                  <a:gd name="connsiteY6" fmla="*/ 428161 h 500418"/>
                  <a:gd name="connsiteX7" fmla="*/ 36190 w 814255"/>
                  <a:gd name="connsiteY7" fmla="*/ 303003 h 500418"/>
                  <a:gd name="connsiteX8" fmla="*/ 66793 w 814255"/>
                  <a:gd name="connsiteY8" fmla="*/ 57757 h 500418"/>
                  <a:gd name="connsiteX9" fmla="*/ 69940 w 814255"/>
                  <a:gd name="connsiteY9" fmla="*/ 0 h 500418"/>
                  <a:gd name="connsiteX0" fmla="*/ 69940 w 814255"/>
                  <a:gd name="connsiteY0" fmla="*/ 0 h 500418"/>
                  <a:gd name="connsiteX1" fmla="*/ 814255 w 814255"/>
                  <a:gd name="connsiteY1" fmla="*/ 304923 h 500418"/>
                  <a:gd name="connsiteX2" fmla="*/ 142548 w 814255"/>
                  <a:gd name="connsiteY2" fmla="*/ 500418 h 500418"/>
                  <a:gd name="connsiteX3" fmla="*/ 5990 w 814255"/>
                  <a:gd name="connsiteY3" fmla="*/ 493522 h 500418"/>
                  <a:gd name="connsiteX4" fmla="*/ 0 w 814255"/>
                  <a:gd name="connsiteY4" fmla="*/ 492608 h 500418"/>
                  <a:gd name="connsiteX5" fmla="*/ 11071 w 814255"/>
                  <a:gd name="connsiteY5" fmla="*/ 428161 h 500418"/>
                  <a:gd name="connsiteX6" fmla="*/ 36190 w 814255"/>
                  <a:gd name="connsiteY6" fmla="*/ 303003 h 500418"/>
                  <a:gd name="connsiteX7" fmla="*/ 66793 w 814255"/>
                  <a:gd name="connsiteY7" fmla="*/ 57757 h 500418"/>
                  <a:gd name="connsiteX8" fmla="*/ 69940 w 814255"/>
                  <a:gd name="connsiteY8" fmla="*/ 0 h 500418"/>
                  <a:gd name="connsiteX0" fmla="*/ 69940 w 814255"/>
                  <a:gd name="connsiteY0" fmla="*/ 0 h 493522"/>
                  <a:gd name="connsiteX1" fmla="*/ 814255 w 814255"/>
                  <a:gd name="connsiteY1" fmla="*/ 304923 h 493522"/>
                  <a:gd name="connsiteX2" fmla="*/ 5990 w 814255"/>
                  <a:gd name="connsiteY2" fmla="*/ 493522 h 493522"/>
                  <a:gd name="connsiteX3" fmla="*/ 0 w 814255"/>
                  <a:gd name="connsiteY3" fmla="*/ 492608 h 493522"/>
                  <a:gd name="connsiteX4" fmla="*/ 11071 w 814255"/>
                  <a:gd name="connsiteY4" fmla="*/ 428161 h 493522"/>
                  <a:gd name="connsiteX5" fmla="*/ 36190 w 814255"/>
                  <a:gd name="connsiteY5" fmla="*/ 303003 h 493522"/>
                  <a:gd name="connsiteX6" fmla="*/ 66793 w 814255"/>
                  <a:gd name="connsiteY6" fmla="*/ 57757 h 493522"/>
                  <a:gd name="connsiteX7" fmla="*/ 69940 w 814255"/>
                  <a:gd name="connsiteY7" fmla="*/ 0 h 493522"/>
                  <a:gd name="connsiteX0" fmla="*/ 63950 w 808265"/>
                  <a:gd name="connsiteY0" fmla="*/ 0 h 493522"/>
                  <a:gd name="connsiteX1" fmla="*/ 808265 w 808265"/>
                  <a:gd name="connsiteY1" fmla="*/ 304923 h 493522"/>
                  <a:gd name="connsiteX2" fmla="*/ 0 w 808265"/>
                  <a:gd name="connsiteY2" fmla="*/ 493522 h 493522"/>
                  <a:gd name="connsiteX3" fmla="*/ 5081 w 808265"/>
                  <a:gd name="connsiteY3" fmla="*/ 428161 h 493522"/>
                  <a:gd name="connsiteX4" fmla="*/ 30200 w 808265"/>
                  <a:gd name="connsiteY4" fmla="*/ 303003 h 493522"/>
                  <a:gd name="connsiteX5" fmla="*/ 60803 w 808265"/>
                  <a:gd name="connsiteY5" fmla="*/ 57757 h 493522"/>
                  <a:gd name="connsiteX6" fmla="*/ 63950 w 808265"/>
                  <a:gd name="connsiteY6" fmla="*/ 0 h 493522"/>
                  <a:gd name="connsiteX0" fmla="*/ 58869 w 803184"/>
                  <a:gd name="connsiteY0" fmla="*/ 0 h 490781"/>
                  <a:gd name="connsiteX1" fmla="*/ 803184 w 803184"/>
                  <a:gd name="connsiteY1" fmla="*/ 304923 h 490781"/>
                  <a:gd name="connsiteX2" fmla="*/ 32230 w 803184"/>
                  <a:gd name="connsiteY2" fmla="*/ 490781 h 490781"/>
                  <a:gd name="connsiteX3" fmla="*/ 0 w 803184"/>
                  <a:gd name="connsiteY3" fmla="*/ 428161 h 490781"/>
                  <a:gd name="connsiteX4" fmla="*/ 25119 w 803184"/>
                  <a:gd name="connsiteY4" fmla="*/ 303003 h 490781"/>
                  <a:gd name="connsiteX5" fmla="*/ 55722 w 803184"/>
                  <a:gd name="connsiteY5" fmla="*/ 57757 h 490781"/>
                  <a:gd name="connsiteX6" fmla="*/ 58869 w 803184"/>
                  <a:gd name="connsiteY6" fmla="*/ 0 h 490781"/>
                  <a:gd name="connsiteX0" fmla="*/ 33750 w 778065"/>
                  <a:gd name="connsiteY0" fmla="*/ 0 h 490781"/>
                  <a:gd name="connsiteX1" fmla="*/ 778065 w 778065"/>
                  <a:gd name="connsiteY1" fmla="*/ 304923 h 490781"/>
                  <a:gd name="connsiteX2" fmla="*/ 7111 w 778065"/>
                  <a:gd name="connsiteY2" fmla="*/ 490781 h 490781"/>
                  <a:gd name="connsiteX3" fmla="*/ 0 w 778065"/>
                  <a:gd name="connsiteY3" fmla="*/ 303003 h 490781"/>
                  <a:gd name="connsiteX4" fmla="*/ 30603 w 778065"/>
                  <a:gd name="connsiteY4" fmla="*/ 57757 h 490781"/>
                  <a:gd name="connsiteX5" fmla="*/ 33750 w 778065"/>
                  <a:gd name="connsiteY5" fmla="*/ 0 h 490781"/>
                  <a:gd name="connsiteX0" fmla="*/ 26639 w 770954"/>
                  <a:gd name="connsiteY0" fmla="*/ 0 h 490781"/>
                  <a:gd name="connsiteX1" fmla="*/ 770954 w 770954"/>
                  <a:gd name="connsiteY1" fmla="*/ 304923 h 490781"/>
                  <a:gd name="connsiteX2" fmla="*/ 0 w 770954"/>
                  <a:gd name="connsiteY2" fmla="*/ 490781 h 490781"/>
                  <a:gd name="connsiteX3" fmla="*/ 23492 w 770954"/>
                  <a:gd name="connsiteY3" fmla="*/ 57757 h 490781"/>
                  <a:gd name="connsiteX4" fmla="*/ 26639 w 770954"/>
                  <a:gd name="connsiteY4" fmla="*/ 0 h 490781"/>
                  <a:gd name="connsiteX0" fmla="*/ 26639 w 770954"/>
                  <a:gd name="connsiteY0" fmla="*/ 0 h 490781"/>
                  <a:gd name="connsiteX1" fmla="*/ 770954 w 770954"/>
                  <a:gd name="connsiteY1" fmla="*/ 304923 h 490781"/>
                  <a:gd name="connsiteX2" fmla="*/ 0 w 770954"/>
                  <a:gd name="connsiteY2" fmla="*/ 490781 h 490781"/>
                  <a:gd name="connsiteX3" fmla="*/ 26639 w 770954"/>
                  <a:gd name="connsiteY3" fmla="*/ 0 h 490781"/>
                  <a:gd name="connsiteX0" fmla="*/ 26639 w 770954"/>
                  <a:gd name="connsiteY0" fmla="*/ 0 h 490781"/>
                  <a:gd name="connsiteX1" fmla="*/ 770954 w 770954"/>
                  <a:gd name="connsiteY1" fmla="*/ 304923 h 490781"/>
                  <a:gd name="connsiteX2" fmla="*/ 0 w 770954"/>
                  <a:gd name="connsiteY2" fmla="*/ 490781 h 490781"/>
                  <a:gd name="connsiteX3" fmla="*/ 26639 w 770954"/>
                  <a:gd name="connsiteY3" fmla="*/ 0 h 490781"/>
                  <a:gd name="connsiteX0" fmla="*/ 26639 w 770954"/>
                  <a:gd name="connsiteY0" fmla="*/ 0 h 490781"/>
                  <a:gd name="connsiteX1" fmla="*/ 770954 w 770954"/>
                  <a:gd name="connsiteY1" fmla="*/ 304923 h 490781"/>
                  <a:gd name="connsiteX2" fmla="*/ 0 w 770954"/>
                  <a:gd name="connsiteY2" fmla="*/ 490781 h 490781"/>
                  <a:gd name="connsiteX3" fmla="*/ 26639 w 770954"/>
                  <a:gd name="connsiteY3" fmla="*/ 0 h 490781"/>
                  <a:gd name="connsiteX0" fmla="*/ 26639 w 770954"/>
                  <a:gd name="connsiteY0" fmla="*/ 0 h 490781"/>
                  <a:gd name="connsiteX1" fmla="*/ 770954 w 770954"/>
                  <a:gd name="connsiteY1" fmla="*/ 304923 h 490781"/>
                  <a:gd name="connsiteX2" fmla="*/ 0 w 770954"/>
                  <a:gd name="connsiteY2" fmla="*/ 490781 h 490781"/>
                  <a:gd name="connsiteX3" fmla="*/ 26639 w 770954"/>
                  <a:gd name="connsiteY3" fmla="*/ 0 h 490781"/>
                  <a:gd name="connsiteX0" fmla="*/ 26639 w 770954"/>
                  <a:gd name="connsiteY0" fmla="*/ 0 h 492491"/>
                  <a:gd name="connsiteX1" fmla="*/ 770954 w 770954"/>
                  <a:gd name="connsiteY1" fmla="*/ 304923 h 492491"/>
                  <a:gd name="connsiteX2" fmla="*/ 0 w 770954"/>
                  <a:gd name="connsiteY2" fmla="*/ 490781 h 492491"/>
                  <a:gd name="connsiteX3" fmla="*/ 26639 w 770954"/>
                  <a:gd name="connsiteY3" fmla="*/ 0 h 492491"/>
                  <a:gd name="connsiteX0" fmla="*/ 26639 w 771376"/>
                  <a:gd name="connsiteY0" fmla="*/ 0 h 492142"/>
                  <a:gd name="connsiteX1" fmla="*/ 770954 w 771376"/>
                  <a:gd name="connsiteY1" fmla="*/ 304923 h 492142"/>
                  <a:gd name="connsiteX2" fmla="*/ 0 w 771376"/>
                  <a:gd name="connsiteY2" fmla="*/ 490781 h 492142"/>
                  <a:gd name="connsiteX3" fmla="*/ 26639 w 771376"/>
                  <a:gd name="connsiteY3" fmla="*/ 0 h 492142"/>
                </a:gdLst>
                <a:ahLst/>
                <a:cxnLst>
                  <a:cxn ang="0">
                    <a:pos x="connsiteX0" y="connsiteY0"/>
                  </a:cxn>
                  <a:cxn ang="0">
                    <a:pos x="connsiteX1" y="connsiteY1"/>
                  </a:cxn>
                  <a:cxn ang="0">
                    <a:pos x="connsiteX2" y="connsiteY2"/>
                  </a:cxn>
                  <a:cxn ang="0">
                    <a:pos x="connsiteX3" y="connsiteY3"/>
                  </a:cxn>
                </a:cxnLst>
                <a:rect l="l" t="t" r="r" b="b"/>
                <a:pathLst>
                  <a:path w="771376" h="492142">
                    <a:moveTo>
                      <a:pt x="26639" y="0"/>
                    </a:moveTo>
                    <a:cubicBezTo>
                      <a:pt x="278410" y="22006"/>
                      <a:pt x="560628" y="118520"/>
                      <a:pt x="770954" y="304923"/>
                    </a:cubicBezTo>
                    <a:cubicBezTo>
                      <a:pt x="785317" y="325759"/>
                      <a:pt x="431665" y="509692"/>
                      <a:pt x="0" y="490781"/>
                    </a:cubicBezTo>
                    <a:cubicBezTo>
                      <a:pt x="24143" y="261400"/>
                      <a:pt x="39806" y="207452"/>
                      <a:pt x="26639" y="0"/>
                    </a:cubicBezTo>
                    <a:close/>
                  </a:path>
                </a:pathLst>
              </a:custGeom>
              <a:solidFill>
                <a:srgbClr val="E3D1FF"/>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00">
                  <a:latin typeface="helvetica" panose="020B0604020202020204" pitchFamily="34" charset="0"/>
                  <a:cs typeface="helvetica" panose="020B0604020202020204" pitchFamily="34" charset="0"/>
                </a:endParaRPr>
              </a:p>
            </p:txBody>
          </p:sp>
          <p:sp>
            <p:nvSpPr>
              <p:cNvPr id="400" name="Freihandform: Form 399">
                <a:extLst>
                  <a:ext uri="{FF2B5EF4-FFF2-40B4-BE49-F238E27FC236}">
                    <a16:creationId xmlns:a16="http://schemas.microsoft.com/office/drawing/2014/main" id="{400C90D6-84EC-C6F9-E36A-96F9A85A1CE8}"/>
                  </a:ext>
                </a:extLst>
              </p:cNvPr>
              <p:cNvSpPr>
                <a:spLocks noGrp="1" noRot="1" noMove="1" noResize="1" noEditPoints="1" noAdjustHandles="1" noChangeArrowheads="1" noChangeShapeType="1"/>
              </p:cNvSpPr>
              <p:nvPr/>
            </p:nvSpPr>
            <p:spPr>
              <a:xfrm>
                <a:off x="-8001169" y="1678162"/>
                <a:ext cx="1386440" cy="1652403"/>
              </a:xfrm>
              <a:custGeom>
                <a:avLst/>
                <a:gdLst>
                  <a:gd name="connsiteX0" fmla="*/ 339066 w 625786"/>
                  <a:gd name="connsiteY0" fmla="*/ 0 h 797147"/>
                  <a:gd name="connsiteX1" fmla="*/ 418157 w 625786"/>
                  <a:gd name="connsiteY1" fmla="*/ 84092 h 797147"/>
                  <a:gd name="connsiteX2" fmla="*/ 576231 w 625786"/>
                  <a:gd name="connsiteY2" fmla="*/ 274574 h 797147"/>
                  <a:gd name="connsiteX3" fmla="*/ 625786 w 625786"/>
                  <a:gd name="connsiteY3" fmla="*/ 346960 h 797147"/>
                  <a:gd name="connsiteX4" fmla="*/ 582414 w 625786"/>
                  <a:gd name="connsiteY4" fmla="*/ 461818 h 797147"/>
                  <a:gd name="connsiteX5" fmla="*/ 451743 w 625786"/>
                  <a:gd name="connsiteY5" fmla="*/ 689524 h 797147"/>
                  <a:gd name="connsiteX6" fmla="*/ 362130 w 625786"/>
                  <a:gd name="connsiteY6" fmla="*/ 797147 h 797147"/>
                  <a:gd name="connsiteX7" fmla="*/ 282526 w 625786"/>
                  <a:gd name="connsiteY7" fmla="*/ 770562 h 797147"/>
                  <a:gd name="connsiteX8" fmla="*/ 243527 w 625786"/>
                  <a:gd name="connsiteY8" fmla="*/ 787031 h 797147"/>
                  <a:gd name="connsiteX9" fmla="*/ 280415 w 625786"/>
                  <a:gd name="connsiteY9" fmla="*/ 766269 h 797147"/>
                  <a:gd name="connsiteX10" fmla="*/ 24047 w 625786"/>
                  <a:gd name="connsiteY10" fmla="*/ 556719 h 797147"/>
                  <a:gd name="connsiteX11" fmla="*/ 0 w 625786"/>
                  <a:gd name="connsiteY11" fmla="*/ 556348 h 797147"/>
                  <a:gd name="connsiteX12" fmla="*/ 638 w 625786"/>
                  <a:gd name="connsiteY12" fmla="*/ 553868 h 797147"/>
                  <a:gd name="connsiteX13" fmla="*/ 331781 w 625786"/>
                  <a:gd name="connsiteY13" fmla="*/ 6621 h 797147"/>
                  <a:gd name="connsiteX14" fmla="*/ 339066 w 625786"/>
                  <a:gd name="connsiteY14" fmla="*/ 0 h 797147"/>
                  <a:gd name="connsiteX0" fmla="*/ 339066 w 625786"/>
                  <a:gd name="connsiteY0" fmla="*/ 0 h 797147"/>
                  <a:gd name="connsiteX1" fmla="*/ 418157 w 625786"/>
                  <a:gd name="connsiteY1" fmla="*/ 84092 h 797147"/>
                  <a:gd name="connsiteX2" fmla="*/ 625786 w 625786"/>
                  <a:gd name="connsiteY2" fmla="*/ 346960 h 797147"/>
                  <a:gd name="connsiteX3" fmla="*/ 582414 w 625786"/>
                  <a:gd name="connsiteY3" fmla="*/ 461818 h 797147"/>
                  <a:gd name="connsiteX4" fmla="*/ 451743 w 625786"/>
                  <a:gd name="connsiteY4" fmla="*/ 689524 h 797147"/>
                  <a:gd name="connsiteX5" fmla="*/ 362130 w 625786"/>
                  <a:gd name="connsiteY5" fmla="*/ 797147 h 797147"/>
                  <a:gd name="connsiteX6" fmla="*/ 282526 w 625786"/>
                  <a:gd name="connsiteY6" fmla="*/ 770562 h 797147"/>
                  <a:gd name="connsiteX7" fmla="*/ 243527 w 625786"/>
                  <a:gd name="connsiteY7" fmla="*/ 787031 h 797147"/>
                  <a:gd name="connsiteX8" fmla="*/ 280415 w 625786"/>
                  <a:gd name="connsiteY8" fmla="*/ 766269 h 797147"/>
                  <a:gd name="connsiteX9" fmla="*/ 24047 w 625786"/>
                  <a:gd name="connsiteY9" fmla="*/ 556719 h 797147"/>
                  <a:gd name="connsiteX10" fmla="*/ 0 w 625786"/>
                  <a:gd name="connsiteY10" fmla="*/ 556348 h 797147"/>
                  <a:gd name="connsiteX11" fmla="*/ 638 w 625786"/>
                  <a:gd name="connsiteY11" fmla="*/ 553868 h 797147"/>
                  <a:gd name="connsiteX12" fmla="*/ 331781 w 625786"/>
                  <a:gd name="connsiteY12" fmla="*/ 6621 h 797147"/>
                  <a:gd name="connsiteX13" fmla="*/ 339066 w 625786"/>
                  <a:gd name="connsiteY13" fmla="*/ 0 h 797147"/>
                  <a:gd name="connsiteX0" fmla="*/ 339066 w 625786"/>
                  <a:gd name="connsiteY0" fmla="*/ 0 h 797147"/>
                  <a:gd name="connsiteX1" fmla="*/ 625786 w 625786"/>
                  <a:gd name="connsiteY1" fmla="*/ 346960 h 797147"/>
                  <a:gd name="connsiteX2" fmla="*/ 582414 w 625786"/>
                  <a:gd name="connsiteY2" fmla="*/ 461818 h 797147"/>
                  <a:gd name="connsiteX3" fmla="*/ 451743 w 625786"/>
                  <a:gd name="connsiteY3" fmla="*/ 689524 h 797147"/>
                  <a:gd name="connsiteX4" fmla="*/ 362130 w 625786"/>
                  <a:gd name="connsiteY4" fmla="*/ 797147 h 797147"/>
                  <a:gd name="connsiteX5" fmla="*/ 282526 w 625786"/>
                  <a:gd name="connsiteY5" fmla="*/ 770562 h 797147"/>
                  <a:gd name="connsiteX6" fmla="*/ 243527 w 625786"/>
                  <a:gd name="connsiteY6" fmla="*/ 787031 h 797147"/>
                  <a:gd name="connsiteX7" fmla="*/ 280415 w 625786"/>
                  <a:gd name="connsiteY7" fmla="*/ 766269 h 797147"/>
                  <a:gd name="connsiteX8" fmla="*/ 24047 w 625786"/>
                  <a:gd name="connsiteY8" fmla="*/ 556719 h 797147"/>
                  <a:gd name="connsiteX9" fmla="*/ 0 w 625786"/>
                  <a:gd name="connsiteY9" fmla="*/ 556348 h 797147"/>
                  <a:gd name="connsiteX10" fmla="*/ 638 w 625786"/>
                  <a:gd name="connsiteY10" fmla="*/ 553868 h 797147"/>
                  <a:gd name="connsiteX11" fmla="*/ 331781 w 625786"/>
                  <a:gd name="connsiteY11" fmla="*/ 6621 h 797147"/>
                  <a:gd name="connsiteX12" fmla="*/ 339066 w 625786"/>
                  <a:gd name="connsiteY12" fmla="*/ 0 h 797147"/>
                  <a:gd name="connsiteX0" fmla="*/ 331781 w 625786"/>
                  <a:gd name="connsiteY0" fmla="*/ 0 h 790526"/>
                  <a:gd name="connsiteX1" fmla="*/ 625786 w 625786"/>
                  <a:gd name="connsiteY1" fmla="*/ 340339 h 790526"/>
                  <a:gd name="connsiteX2" fmla="*/ 582414 w 625786"/>
                  <a:gd name="connsiteY2" fmla="*/ 455197 h 790526"/>
                  <a:gd name="connsiteX3" fmla="*/ 451743 w 625786"/>
                  <a:gd name="connsiteY3" fmla="*/ 682903 h 790526"/>
                  <a:gd name="connsiteX4" fmla="*/ 362130 w 625786"/>
                  <a:gd name="connsiteY4" fmla="*/ 790526 h 790526"/>
                  <a:gd name="connsiteX5" fmla="*/ 282526 w 625786"/>
                  <a:gd name="connsiteY5" fmla="*/ 763941 h 790526"/>
                  <a:gd name="connsiteX6" fmla="*/ 243527 w 625786"/>
                  <a:gd name="connsiteY6" fmla="*/ 780410 h 790526"/>
                  <a:gd name="connsiteX7" fmla="*/ 280415 w 625786"/>
                  <a:gd name="connsiteY7" fmla="*/ 759648 h 790526"/>
                  <a:gd name="connsiteX8" fmla="*/ 24047 w 625786"/>
                  <a:gd name="connsiteY8" fmla="*/ 550098 h 790526"/>
                  <a:gd name="connsiteX9" fmla="*/ 0 w 625786"/>
                  <a:gd name="connsiteY9" fmla="*/ 549727 h 790526"/>
                  <a:gd name="connsiteX10" fmla="*/ 638 w 625786"/>
                  <a:gd name="connsiteY10" fmla="*/ 547247 h 790526"/>
                  <a:gd name="connsiteX11" fmla="*/ 331781 w 625786"/>
                  <a:gd name="connsiteY11" fmla="*/ 0 h 790526"/>
                  <a:gd name="connsiteX0" fmla="*/ 331781 w 625786"/>
                  <a:gd name="connsiteY0" fmla="*/ 0 h 790526"/>
                  <a:gd name="connsiteX1" fmla="*/ 625786 w 625786"/>
                  <a:gd name="connsiteY1" fmla="*/ 340339 h 790526"/>
                  <a:gd name="connsiteX2" fmla="*/ 582414 w 625786"/>
                  <a:gd name="connsiteY2" fmla="*/ 455197 h 790526"/>
                  <a:gd name="connsiteX3" fmla="*/ 362130 w 625786"/>
                  <a:gd name="connsiteY3" fmla="*/ 790526 h 790526"/>
                  <a:gd name="connsiteX4" fmla="*/ 282526 w 625786"/>
                  <a:gd name="connsiteY4" fmla="*/ 763941 h 790526"/>
                  <a:gd name="connsiteX5" fmla="*/ 243527 w 625786"/>
                  <a:gd name="connsiteY5" fmla="*/ 780410 h 790526"/>
                  <a:gd name="connsiteX6" fmla="*/ 280415 w 625786"/>
                  <a:gd name="connsiteY6" fmla="*/ 759648 h 790526"/>
                  <a:gd name="connsiteX7" fmla="*/ 24047 w 625786"/>
                  <a:gd name="connsiteY7" fmla="*/ 550098 h 790526"/>
                  <a:gd name="connsiteX8" fmla="*/ 0 w 625786"/>
                  <a:gd name="connsiteY8" fmla="*/ 549727 h 790526"/>
                  <a:gd name="connsiteX9" fmla="*/ 638 w 625786"/>
                  <a:gd name="connsiteY9" fmla="*/ 547247 h 790526"/>
                  <a:gd name="connsiteX10" fmla="*/ 331781 w 625786"/>
                  <a:gd name="connsiteY10" fmla="*/ 0 h 790526"/>
                  <a:gd name="connsiteX0" fmla="*/ 331781 w 625786"/>
                  <a:gd name="connsiteY0" fmla="*/ 0 h 790526"/>
                  <a:gd name="connsiteX1" fmla="*/ 625786 w 625786"/>
                  <a:gd name="connsiteY1" fmla="*/ 340339 h 790526"/>
                  <a:gd name="connsiteX2" fmla="*/ 362130 w 625786"/>
                  <a:gd name="connsiteY2" fmla="*/ 790526 h 790526"/>
                  <a:gd name="connsiteX3" fmla="*/ 282526 w 625786"/>
                  <a:gd name="connsiteY3" fmla="*/ 763941 h 790526"/>
                  <a:gd name="connsiteX4" fmla="*/ 243527 w 625786"/>
                  <a:gd name="connsiteY4" fmla="*/ 780410 h 790526"/>
                  <a:gd name="connsiteX5" fmla="*/ 280415 w 625786"/>
                  <a:gd name="connsiteY5" fmla="*/ 759648 h 790526"/>
                  <a:gd name="connsiteX6" fmla="*/ 24047 w 625786"/>
                  <a:gd name="connsiteY6" fmla="*/ 550098 h 790526"/>
                  <a:gd name="connsiteX7" fmla="*/ 0 w 625786"/>
                  <a:gd name="connsiteY7" fmla="*/ 549727 h 790526"/>
                  <a:gd name="connsiteX8" fmla="*/ 638 w 625786"/>
                  <a:gd name="connsiteY8" fmla="*/ 547247 h 790526"/>
                  <a:gd name="connsiteX9" fmla="*/ 331781 w 625786"/>
                  <a:gd name="connsiteY9" fmla="*/ 0 h 790526"/>
                  <a:gd name="connsiteX0" fmla="*/ 331781 w 625786"/>
                  <a:gd name="connsiteY0" fmla="*/ 0 h 866774"/>
                  <a:gd name="connsiteX1" fmla="*/ 625786 w 625786"/>
                  <a:gd name="connsiteY1" fmla="*/ 340339 h 866774"/>
                  <a:gd name="connsiteX2" fmla="*/ 487715 w 625786"/>
                  <a:gd name="connsiteY2" fmla="*/ 866774 h 866774"/>
                  <a:gd name="connsiteX3" fmla="*/ 282526 w 625786"/>
                  <a:gd name="connsiteY3" fmla="*/ 763941 h 866774"/>
                  <a:gd name="connsiteX4" fmla="*/ 243527 w 625786"/>
                  <a:gd name="connsiteY4" fmla="*/ 780410 h 866774"/>
                  <a:gd name="connsiteX5" fmla="*/ 280415 w 625786"/>
                  <a:gd name="connsiteY5" fmla="*/ 759648 h 866774"/>
                  <a:gd name="connsiteX6" fmla="*/ 24047 w 625786"/>
                  <a:gd name="connsiteY6" fmla="*/ 550098 h 866774"/>
                  <a:gd name="connsiteX7" fmla="*/ 0 w 625786"/>
                  <a:gd name="connsiteY7" fmla="*/ 549727 h 866774"/>
                  <a:gd name="connsiteX8" fmla="*/ 638 w 625786"/>
                  <a:gd name="connsiteY8" fmla="*/ 547247 h 866774"/>
                  <a:gd name="connsiteX9" fmla="*/ 331781 w 625786"/>
                  <a:gd name="connsiteY9" fmla="*/ 0 h 866774"/>
                  <a:gd name="connsiteX0" fmla="*/ 331781 w 630271"/>
                  <a:gd name="connsiteY0" fmla="*/ 0 h 866774"/>
                  <a:gd name="connsiteX1" fmla="*/ 630271 w 630271"/>
                  <a:gd name="connsiteY1" fmla="*/ 528716 h 866774"/>
                  <a:gd name="connsiteX2" fmla="*/ 487715 w 630271"/>
                  <a:gd name="connsiteY2" fmla="*/ 866774 h 866774"/>
                  <a:gd name="connsiteX3" fmla="*/ 282526 w 630271"/>
                  <a:gd name="connsiteY3" fmla="*/ 763941 h 866774"/>
                  <a:gd name="connsiteX4" fmla="*/ 243527 w 630271"/>
                  <a:gd name="connsiteY4" fmla="*/ 780410 h 866774"/>
                  <a:gd name="connsiteX5" fmla="*/ 280415 w 630271"/>
                  <a:gd name="connsiteY5" fmla="*/ 759648 h 866774"/>
                  <a:gd name="connsiteX6" fmla="*/ 24047 w 630271"/>
                  <a:gd name="connsiteY6" fmla="*/ 550098 h 866774"/>
                  <a:gd name="connsiteX7" fmla="*/ 0 w 630271"/>
                  <a:gd name="connsiteY7" fmla="*/ 549727 h 866774"/>
                  <a:gd name="connsiteX8" fmla="*/ 638 w 630271"/>
                  <a:gd name="connsiteY8" fmla="*/ 547247 h 866774"/>
                  <a:gd name="connsiteX9" fmla="*/ 331781 w 630271"/>
                  <a:gd name="connsiteY9" fmla="*/ 0 h 866774"/>
                  <a:gd name="connsiteX0" fmla="*/ 233107 w 630271"/>
                  <a:gd name="connsiteY0" fmla="*/ 0 h 729976"/>
                  <a:gd name="connsiteX1" fmla="*/ 630271 w 630271"/>
                  <a:gd name="connsiteY1" fmla="*/ 391918 h 729976"/>
                  <a:gd name="connsiteX2" fmla="*/ 487715 w 630271"/>
                  <a:gd name="connsiteY2" fmla="*/ 729976 h 729976"/>
                  <a:gd name="connsiteX3" fmla="*/ 282526 w 630271"/>
                  <a:gd name="connsiteY3" fmla="*/ 627143 h 729976"/>
                  <a:gd name="connsiteX4" fmla="*/ 243527 w 630271"/>
                  <a:gd name="connsiteY4" fmla="*/ 643612 h 729976"/>
                  <a:gd name="connsiteX5" fmla="*/ 280415 w 630271"/>
                  <a:gd name="connsiteY5" fmla="*/ 622850 h 729976"/>
                  <a:gd name="connsiteX6" fmla="*/ 24047 w 630271"/>
                  <a:gd name="connsiteY6" fmla="*/ 413300 h 729976"/>
                  <a:gd name="connsiteX7" fmla="*/ 0 w 630271"/>
                  <a:gd name="connsiteY7" fmla="*/ 412929 h 729976"/>
                  <a:gd name="connsiteX8" fmla="*/ 638 w 630271"/>
                  <a:gd name="connsiteY8" fmla="*/ 410449 h 729976"/>
                  <a:gd name="connsiteX9" fmla="*/ 233107 w 630271"/>
                  <a:gd name="connsiteY9" fmla="*/ 0 h 729976"/>
                  <a:gd name="connsiteX0" fmla="*/ 233107 w 630271"/>
                  <a:gd name="connsiteY0" fmla="*/ 0 h 729976"/>
                  <a:gd name="connsiteX1" fmla="*/ 630271 w 630271"/>
                  <a:gd name="connsiteY1" fmla="*/ 391918 h 729976"/>
                  <a:gd name="connsiteX2" fmla="*/ 487715 w 630271"/>
                  <a:gd name="connsiteY2" fmla="*/ 729976 h 729976"/>
                  <a:gd name="connsiteX3" fmla="*/ 282526 w 630271"/>
                  <a:gd name="connsiteY3" fmla="*/ 627143 h 729976"/>
                  <a:gd name="connsiteX4" fmla="*/ 243527 w 630271"/>
                  <a:gd name="connsiteY4" fmla="*/ 643612 h 729976"/>
                  <a:gd name="connsiteX5" fmla="*/ 280415 w 630271"/>
                  <a:gd name="connsiteY5" fmla="*/ 622850 h 729976"/>
                  <a:gd name="connsiteX6" fmla="*/ 0 w 630271"/>
                  <a:gd name="connsiteY6" fmla="*/ 412929 h 729976"/>
                  <a:gd name="connsiteX7" fmla="*/ 638 w 630271"/>
                  <a:gd name="connsiteY7" fmla="*/ 410449 h 729976"/>
                  <a:gd name="connsiteX8" fmla="*/ 233107 w 630271"/>
                  <a:gd name="connsiteY8" fmla="*/ 0 h 729976"/>
                  <a:gd name="connsiteX0" fmla="*/ 233107 w 630271"/>
                  <a:gd name="connsiteY0" fmla="*/ 0 h 729976"/>
                  <a:gd name="connsiteX1" fmla="*/ 630271 w 630271"/>
                  <a:gd name="connsiteY1" fmla="*/ 391918 h 729976"/>
                  <a:gd name="connsiteX2" fmla="*/ 487715 w 630271"/>
                  <a:gd name="connsiteY2" fmla="*/ 729976 h 729976"/>
                  <a:gd name="connsiteX3" fmla="*/ 282526 w 630271"/>
                  <a:gd name="connsiteY3" fmla="*/ 627143 h 729976"/>
                  <a:gd name="connsiteX4" fmla="*/ 243527 w 630271"/>
                  <a:gd name="connsiteY4" fmla="*/ 643612 h 729976"/>
                  <a:gd name="connsiteX5" fmla="*/ 249019 w 630271"/>
                  <a:gd name="connsiteY5" fmla="*/ 687885 h 729976"/>
                  <a:gd name="connsiteX6" fmla="*/ 0 w 630271"/>
                  <a:gd name="connsiteY6" fmla="*/ 412929 h 729976"/>
                  <a:gd name="connsiteX7" fmla="*/ 638 w 630271"/>
                  <a:gd name="connsiteY7" fmla="*/ 410449 h 729976"/>
                  <a:gd name="connsiteX8" fmla="*/ 233107 w 630271"/>
                  <a:gd name="connsiteY8" fmla="*/ 0 h 729976"/>
                  <a:gd name="connsiteX0" fmla="*/ 233107 w 630271"/>
                  <a:gd name="connsiteY0" fmla="*/ 0 h 729976"/>
                  <a:gd name="connsiteX1" fmla="*/ 630271 w 630271"/>
                  <a:gd name="connsiteY1" fmla="*/ 391918 h 729976"/>
                  <a:gd name="connsiteX2" fmla="*/ 487715 w 630271"/>
                  <a:gd name="connsiteY2" fmla="*/ 729976 h 729976"/>
                  <a:gd name="connsiteX3" fmla="*/ 282526 w 630271"/>
                  <a:gd name="connsiteY3" fmla="*/ 627143 h 729976"/>
                  <a:gd name="connsiteX4" fmla="*/ 243527 w 630271"/>
                  <a:gd name="connsiteY4" fmla="*/ 643612 h 729976"/>
                  <a:gd name="connsiteX5" fmla="*/ 251822 w 630271"/>
                  <a:gd name="connsiteY5" fmla="*/ 668963 h 729976"/>
                  <a:gd name="connsiteX6" fmla="*/ 0 w 630271"/>
                  <a:gd name="connsiteY6" fmla="*/ 412929 h 729976"/>
                  <a:gd name="connsiteX7" fmla="*/ 638 w 630271"/>
                  <a:gd name="connsiteY7" fmla="*/ 410449 h 729976"/>
                  <a:gd name="connsiteX8" fmla="*/ 233107 w 630271"/>
                  <a:gd name="connsiteY8" fmla="*/ 0 h 729976"/>
                  <a:gd name="connsiteX0" fmla="*/ 233107 w 630271"/>
                  <a:gd name="connsiteY0" fmla="*/ 0 h 729976"/>
                  <a:gd name="connsiteX1" fmla="*/ 630271 w 630271"/>
                  <a:gd name="connsiteY1" fmla="*/ 391918 h 729976"/>
                  <a:gd name="connsiteX2" fmla="*/ 487715 w 630271"/>
                  <a:gd name="connsiteY2" fmla="*/ 729976 h 729976"/>
                  <a:gd name="connsiteX3" fmla="*/ 282526 w 630271"/>
                  <a:gd name="connsiteY3" fmla="*/ 627143 h 729976"/>
                  <a:gd name="connsiteX4" fmla="*/ 251822 w 630271"/>
                  <a:gd name="connsiteY4" fmla="*/ 668963 h 729976"/>
                  <a:gd name="connsiteX5" fmla="*/ 0 w 630271"/>
                  <a:gd name="connsiteY5" fmla="*/ 412929 h 729976"/>
                  <a:gd name="connsiteX6" fmla="*/ 638 w 630271"/>
                  <a:gd name="connsiteY6" fmla="*/ 410449 h 729976"/>
                  <a:gd name="connsiteX7" fmla="*/ 233107 w 630271"/>
                  <a:gd name="connsiteY7" fmla="*/ 0 h 729976"/>
                  <a:gd name="connsiteX0" fmla="*/ 233107 w 630271"/>
                  <a:gd name="connsiteY0" fmla="*/ 0 h 737170"/>
                  <a:gd name="connsiteX1" fmla="*/ 630271 w 630271"/>
                  <a:gd name="connsiteY1" fmla="*/ 391918 h 737170"/>
                  <a:gd name="connsiteX2" fmla="*/ 487715 w 630271"/>
                  <a:gd name="connsiteY2" fmla="*/ 729976 h 737170"/>
                  <a:gd name="connsiteX3" fmla="*/ 407971 w 630271"/>
                  <a:gd name="connsiteY3" fmla="*/ 737170 h 737170"/>
                  <a:gd name="connsiteX4" fmla="*/ 251822 w 630271"/>
                  <a:gd name="connsiteY4" fmla="*/ 668963 h 737170"/>
                  <a:gd name="connsiteX5" fmla="*/ 0 w 630271"/>
                  <a:gd name="connsiteY5" fmla="*/ 412929 h 737170"/>
                  <a:gd name="connsiteX6" fmla="*/ 638 w 630271"/>
                  <a:gd name="connsiteY6" fmla="*/ 410449 h 737170"/>
                  <a:gd name="connsiteX7" fmla="*/ 233107 w 630271"/>
                  <a:gd name="connsiteY7" fmla="*/ 0 h 737170"/>
                  <a:gd name="connsiteX0" fmla="*/ 233107 w 630271"/>
                  <a:gd name="connsiteY0" fmla="*/ 0 h 737170"/>
                  <a:gd name="connsiteX1" fmla="*/ 630271 w 630271"/>
                  <a:gd name="connsiteY1" fmla="*/ 391918 h 737170"/>
                  <a:gd name="connsiteX2" fmla="*/ 487715 w 630271"/>
                  <a:gd name="connsiteY2" fmla="*/ 720866 h 737170"/>
                  <a:gd name="connsiteX3" fmla="*/ 407971 w 630271"/>
                  <a:gd name="connsiteY3" fmla="*/ 737170 h 737170"/>
                  <a:gd name="connsiteX4" fmla="*/ 251822 w 630271"/>
                  <a:gd name="connsiteY4" fmla="*/ 668963 h 737170"/>
                  <a:gd name="connsiteX5" fmla="*/ 0 w 630271"/>
                  <a:gd name="connsiteY5" fmla="*/ 412929 h 737170"/>
                  <a:gd name="connsiteX6" fmla="*/ 638 w 630271"/>
                  <a:gd name="connsiteY6" fmla="*/ 410449 h 737170"/>
                  <a:gd name="connsiteX7" fmla="*/ 233107 w 630271"/>
                  <a:gd name="connsiteY7" fmla="*/ 0 h 737170"/>
                  <a:gd name="connsiteX0" fmla="*/ 233107 w 630271"/>
                  <a:gd name="connsiteY0" fmla="*/ 0 h 737170"/>
                  <a:gd name="connsiteX1" fmla="*/ 630271 w 630271"/>
                  <a:gd name="connsiteY1" fmla="*/ 391918 h 737170"/>
                  <a:gd name="connsiteX2" fmla="*/ 487715 w 630271"/>
                  <a:gd name="connsiteY2" fmla="*/ 720866 h 737170"/>
                  <a:gd name="connsiteX3" fmla="*/ 407971 w 630271"/>
                  <a:gd name="connsiteY3" fmla="*/ 737170 h 737170"/>
                  <a:gd name="connsiteX4" fmla="*/ 251822 w 630271"/>
                  <a:gd name="connsiteY4" fmla="*/ 668963 h 737170"/>
                  <a:gd name="connsiteX5" fmla="*/ 0 w 630271"/>
                  <a:gd name="connsiteY5" fmla="*/ 412929 h 737170"/>
                  <a:gd name="connsiteX6" fmla="*/ 638 w 630271"/>
                  <a:gd name="connsiteY6" fmla="*/ 410449 h 737170"/>
                  <a:gd name="connsiteX7" fmla="*/ 233107 w 630271"/>
                  <a:gd name="connsiteY7" fmla="*/ 0 h 737170"/>
                  <a:gd name="connsiteX0" fmla="*/ 233107 w 630271"/>
                  <a:gd name="connsiteY0" fmla="*/ 0 h 737170"/>
                  <a:gd name="connsiteX1" fmla="*/ 630271 w 630271"/>
                  <a:gd name="connsiteY1" fmla="*/ 391918 h 737170"/>
                  <a:gd name="connsiteX2" fmla="*/ 487715 w 630271"/>
                  <a:gd name="connsiteY2" fmla="*/ 720866 h 737170"/>
                  <a:gd name="connsiteX3" fmla="*/ 407971 w 630271"/>
                  <a:gd name="connsiteY3" fmla="*/ 737170 h 737170"/>
                  <a:gd name="connsiteX4" fmla="*/ 251822 w 630271"/>
                  <a:gd name="connsiteY4" fmla="*/ 668963 h 737170"/>
                  <a:gd name="connsiteX5" fmla="*/ 0 w 630271"/>
                  <a:gd name="connsiteY5" fmla="*/ 412929 h 737170"/>
                  <a:gd name="connsiteX6" fmla="*/ 233107 w 630271"/>
                  <a:gd name="connsiteY6" fmla="*/ 0 h 737170"/>
                  <a:gd name="connsiteX0" fmla="*/ 212783 w 609947"/>
                  <a:gd name="connsiteY0" fmla="*/ 0 h 737170"/>
                  <a:gd name="connsiteX1" fmla="*/ 609947 w 609947"/>
                  <a:gd name="connsiteY1" fmla="*/ 391918 h 737170"/>
                  <a:gd name="connsiteX2" fmla="*/ 467391 w 609947"/>
                  <a:gd name="connsiteY2" fmla="*/ 720866 h 737170"/>
                  <a:gd name="connsiteX3" fmla="*/ 387647 w 609947"/>
                  <a:gd name="connsiteY3" fmla="*/ 737170 h 737170"/>
                  <a:gd name="connsiteX4" fmla="*/ 231498 w 609947"/>
                  <a:gd name="connsiteY4" fmla="*/ 668963 h 737170"/>
                  <a:gd name="connsiteX5" fmla="*/ 0 w 609947"/>
                  <a:gd name="connsiteY5" fmla="*/ 408024 h 737170"/>
                  <a:gd name="connsiteX6" fmla="*/ 212783 w 609947"/>
                  <a:gd name="connsiteY6" fmla="*/ 0 h 737170"/>
                  <a:gd name="connsiteX0" fmla="*/ 214885 w 612049"/>
                  <a:gd name="connsiteY0" fmla="*/ 0 h 737170"/>
                  <a:gd name="connsiteX1" fmla="*/ 612049 w 612049"/>
                  <a:gd name="connsiteY1" fmla="*/ 391918 h 737170"/>
                  <a:gd name="connsiteX2" fmla="*/ 469493 w 612049"/>
                  <a:gd name="connsiteY2" fmla="*/ 720866 h 737170"/>
                  <a:gd name="connsiteX3" fmla="*/ 389749 w 612049"/>
                  <a:gd name="connsiteY3" fmla="*/ 737170 h 737170"/>
                  <a:gd name="connsiteX4" fmla="*/ 233600 w 612049"/>
                  <a:gd name="connsiteY4" fmla="*/ 668963 h 737170"/>
                  <a:gd name="connsiteX5" fmla="*/ 0 w 612049"/>
                  <a:gd name="connsiteY5" fmla="*/ 408024 h 737170"/>
                  <a:gd name="connsiteX6" fmla="*/ 214885 w 612049"/>
                  <a:gd name="connsiteY6" fmla="*/ 0 h 737170"/>
                  <a:gd name="connsiteX0" fmla="*/ 214885 w 612049"/>
                  <a:gd name="connsiteY0" fmla="*/ 0 h 737170"/>
                  <a:gd name="connsiteX1" fmla="*/ 612049 w 612049"/>
                  <a:gd name="connsiteY1" fmla="*/ 391918 h 737170"/>
                  <a:gd name="connsiteX2" fmla="*/ 469493 w 612049"/>
                  <a:gd name="connsiteY2" fmla="*/ 720866 h 737170"/>
                  <a:gd name="connsiteX3" fmla="*/ 389749 w 612049"/>
                  <a:gd name="connsiteY3" fmla="*/ 737170 h 737170"/>
                  <a:gd name="connsiteX4" fmla="*/ 233600 w 612049"/>
                  <a:gd name="connsiteY4" fmla="*/ 668963 h 737170"/>
                  <a:gd name="connsiteX5" fmla="*/ 0 w 612049"/>
                  <a:gd name="connsiteY5" fmla="*/ 408024 h 737170"/>
                  <a:gd name="connsiteX6" fmla="*/ 214885 w 612049"/>
                  <a:gd name="connsiteY6" fmla="*/ 0 h 737170"/>
                  <a:gd name="connsiteX0" fmla="*/ 214885 w 612049"/>
                  <a:gd name="connsiteY0" fmla="*/ 0 h 737170"/>
                  <a:gd name="connsiteX1" fmla="*/ 612049 w 612049"/>
                  <a:gd name="connsiteY1" fmla="*/ 391918 h 737170"/>
                  <a:gd name="connsiteX2" fmla="*/ 469493 w 612049"/>
                  <a:gd name="connsiteY2" fmla="*/ 720866 h 737170"/>
                  <a:gd name="connsiteX3" fmla="*/ 389749 w 612049"/>
                  <a:gd name="connsiteY3" fmla="*/ 737170 h 737170"/>
                  <a:gd name="connsiteX4" fmla="*/ 233600 w 612049"/>
                  <a:gd name="connsiteY4" fmla="*/ 668963 h 737170"/>
                  <a:gd name="connsiteX5" fmla="*/ 0 w 612049"/>
                  <a:gd name="connsiteY5" fmla="*/ 408024 h 737170"/>
                  <a:gd name="connsiteX6" fmla="*/ 214885 w 612049"/>
                  <a:gd name="connsiteY6" fmla="*/ 0 h 737170"/>
                  <a:gd name="connsiteX0" fmla="*/ 214885 w 612049"/>
                  <a:gd name="connsiteY0" fmla="*/ 0 h 737170"/>
                  <a:gd name="connsiteX1" fmla="*/ 612049 w 612049"/>
                  <a:gd name="connsiteY1" fmla="*/ 391918 h 737170"/>
                  <a:gd name="connsiteX2" fmla="*/ 469493 w 612049"/>
                  <a:gd name="connsiteY2" fmla="*/ 720866 h 737170"/>
                  <a:gd name="connsiteX3" fmla="*/ 389749 w 612049"/>
                  <a:gd name="connsiteY3" fmla="*/ 737170 h 737170"/>
                  <a:gd name="connsiteX4" fmla="*/ 233600 w 612049"/>
                  <a:gd name="connsiteY4" fmla="*/ 668963 h 737170"/>
                  <a:gd name="connsiteX5" fmla="*/ 0 w 612049"/>
                  <a:gd name="connsiteY5" fmla="*/ 408024 h 737170"/>
                  <a:gd name="connsiteX6" fmla="*/ 214885 w 612049"/>
                  <a:gd name="connsiteY6" fmla="*/ 0 h 737170"/>
                  <a:gd name="connsiteX0" fmla="*/ 214885 w 612049"/>
                  <a:gd name="connsiteY0" fmla="*/ 0 h 737170"/>
                  <a:gd name="connsiteX1" fmla="*/ 612049 w 612049"/>
                  <a:gd name="connsiteY1" fmla="*/ 391918 h 737170"/>
                  <a:gd name="connsiteX2" fmla="*/ 469493 w 612049"/>
                  <a:gd name="connsiteY2" fmla="*/ 720866 h 737170"/>
                  <a:gd name="connsiteX3" fmla="*/ 389749 w 612049"/>
                  <a:gd name="connsiteY3" fmla="*/ 737170 h 737170"/>
                  <a:gd name="connsiteX4" fmla="*/ 233600 w 612049"/>
                  <a:gd name="connsiteY4" fmla="*/ 668963 h 737170"/>
                  <a:gd name="connsiteX5" fmla="*/ 0 w 612049"/>
                  <a:gd name="connsiteY5" fmla="*/ 408024 h 737170"/>
                  <a:gd name="connsiteX6" fmla="*/ 214885 w 612049"/>
                  <a:gd name="connsiteY6" fmla="*/ 0 h 737170"/>
                  <a:gd name="connsiteX0" fmla="*/ 210680 w 612049"/>
                  <a:gd name="connsiteY0" fmla="*/ 0 h 729461"/>
                  <a:gd name="connsiteX1" fmla="*/ 612049 w 612049"/>
                  <a:gd name="connsiteY1" fmla="*/ 384209 h 729461"/>
                  <a:gd name="connsiteX2" fmla="*/ 469493 w 612049"/>
                  <a:gd name="connsiteY2" fmla="*/ 713157 h 729461"/>
                  <a:gd name="connsiteX3" fmla="*/ 389749 w 612049"/>
                  <a:gd name="connsiteY3" fmla="*/ 729461 h 729461"/>
                  <a:gd name="connsiteX4" fmla="*/ 233600 w 612049"/>
                  <a:gd name="connsiteY4" fmla="*/ 661254 h 729461"/>
                  <a:gd name="connsiteX5" fmla="*/ 0 w 612049"/>
                  <a:gd name="connsiteY5" fmla="*/ 400315 h 729461"/>
                  <a:gd name="connsiteX6" fmla="*/ 210680 w 612049"/>
                  <a:gd name="connsiteY6" fmla="*/ 0 h 729461"/>
                  <a:gd name="connsiteX0" fmla="*/ 210680 w 612049"/>
                  <a:gd name="connsiteY0" fmla="*/ 0 h 729461"/>
                  <a:gd name="connsiteX1" fmla="*/ 612049 w 612049"/>
                  <a:gd name="connsiteY1" fmla="*/ 384209 h 729461"/>
                  <a:gd name="connsiteX2" fmla="*/ 469493 w 612049"/>
                  <a:gd name="connsiteY2" fmla="*/ 713157 h 729461"/>
                  <a:gd name="connsiteX3" fmla="*/ 389749 w 612049"/>
                  <a:gd name="connsiteY3" fmla="*/ 729461 h 729461"/>
                  <a:gd name="connsiteX4" fmla="*/ 233600 w 612049"/>
                  <a:gd name="connsiteY4" fmla="*/ 661254 h 729461"/>
                  <a:gd name="connsiteX5" fmla="*/ 0 w 612049"/>
                  <a:gd name="connsiteY5" fmla="*/ 400315 h 729461"/>
                  <a:gd name="connsiteX6" fmla="*/ 210680 w 612049"/>
                  <a:gd name="connsiteY6" fmla="*/ 0 h 729461"/>
                  <a:gd name="connsiteX0" fmla="*/ 210680 w 612049"/>
                  <a:gd name="connsiteY0" fmla="*/ 0 h 729461"/>
                  <a:gd name="connsiteX1" fmla="*/ 612049 w 612049"/>
                  <a:gd name="connsiteY1" fmla="*/ 384209 h 729461"/>
                  <a:gd name="connsiteX2" fmla="*/ 469493 w 612049"/>
                  <a:gd name="connsiteY2" fmla="*/ 713157 h 729461"/>
                  <a:gd name="connsiteX3" fmla="*/ 389749 w 612049"/>
                  <a:gd name="connsiteY3" fmla="*/ 729461 h 729461"/>
                  <a:gd name="connsiteX4" fmla="*/ 233600 w 612049"/>
                  <a:gd name="connsiteY4" fmla="*/ 661254 h 729461"/>
                  <a:gd name="connsiteX5" fmla="*/ 0 w 612049"/>
                  <a:gd name="connsiteY5" fmla="*/ 400315 h 729461"/>
                  <a:gd name="connsiteX6" fmla="*/ 210680 w 612049"/>
                  <a:gd name="connsiteY6" fmla="*/ 0 h 729461"/>
                  <a:gd name="connsiteX0" fmla="*/ 210680 w 612049"/>
                  <a:gd name="connsiteY0" fmla="*/ 0 h 729461"/>
                  <a:gd name="connsiteX1" fmla="*/ 612049 w 612049"/>
                  <a:gd name="connsiteY1" fmla="*/ 384209 h 729461"/>
                  <a:gd name="connsiteX2" fmla="*/ 469493 w 612049"/>
                  <a:gd name="connsiteY2" fmla="*/ 713157 h 729461"/>
                  <a:gd name="connsiteX3" fmla="*/ 389749 w 612049"/>
                  <a:gd name="connsiteY3" fmla="*/ 729461 h 729461"/>
                  <a:gd name="connsiteX4" fmla="*/ 233600 w 612049"/>
                  <a:gd name="connsiteY4" fmla="*/ 661254 h 729461"/>
                  <a:gd name="connsiteX5" fmla="*/ 0 w 612049"/>
                  <a:gd name="connsiteY5" fmla="*/ 400315 h 729461"/>
                  <a:gd name="connsiteX6" fmla="*/ 210680 w 612049"/>
                  <a:gd name="connsiteY6" fmla="*/ 0 h 729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2049" h="729461">
                    <a:moveTo>
                      <a:pt x="210680" y="0"/>
                    </a:moveTo>
                    <a:cubicBezTo>
                      <a:pt x="434874" y="130173"/>
                      <a:pt x="516804" y="230209"/>
                      <a:pt x="612049" y="384209"/>
                    </a:cubicBezTo>
                    <a:cubicBezTo>
                      <a:pt x="579247" y="507174"/>
                      <a:pt x="517012" y="603508"/>
                      <a:pt x="469493" y="713157"/>
                    </a:cubicBezTo>
                    <a:lnTo>
                      <a:pt x="389749" y="729461"/>
                    </a:lnTo>
                    <a:lnTo>
                      <a:pt x="233600" y="661254"/>
                    </a:lnTo>
                    <a:cubicBezTo>
                      <a:pt x="162176" y="478440"/>
                      <a:pt x="15093" y="413990"/>
                      <a:pt x="0" y="400315"/>
                    </a:cubicBezTo>
                    <a:cubicBezTo>
                      <a:pt x="55509" y="178808"/>
                      <a:pt x="188109" y="21075"/>
                      <a:pt x="210680" y="0"/>
                    </a:cubicBezTo>
                    <a:close/>
                  </a:path>
                </a:pathLst>
              </a:custGeom>
              <a:solidFill>
                <a:srgbClr val="B66BFF"/>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00">
                  <a:latin typeface="helvetica" panose="020B0604020202020204" pitchFamily="34" charset="0"/>
                  <a:cs typeface="helvetica" panose="020B0604020202020204" pitchFamily="34" charset="0"/>
                </a:endParaRPr>
              </a:p>
            </p:txBody>
          </p:sp>
          <p:sp>
            <p:nvSpPr>
              <p:cNvPr id="401" name="Freihandform: Form 400">
                <a:extLst>
                  <a:ext uri="{FF2B5EF4-FFF2-40B4-BE49-F238E27FC236}">
                    <a16:creationId xmlns:a16="http://schemas.microsoft.com/office/drawing/2014/main" id="{71ECE215-ED35-19B1-6ACB-62B60E9B76BD}"/>
                  </a:ext>
                </a:extLst>
              </p:cNvPr>
              <p:cNvSpPr>
                <a:spLocks noGrp="1" noRot="1" noMove="1" noResize="1" noEditPoints="1" noAdjustHandles="1" noChangeArrowheads="1" noChangeShapeType="1"/>
              </p:cNvSpPr>
              <p:nvPr/>
            </p:nvSpPr>
            <p:spPr>
              <a:xfrm>
                <a:off x="-3797225" y="1037209"/>
                <a:ext cx="1192983" cy="1509460"/>
              </a:xfrm>
              <a:custGeom>
                <a:avLst/>
                <a:gdLst>
                  <a:gd name="connsiteX0" fmla="*/ 121635 w 561070"/>
                  <a:gd name="connsiteY0" fmla="*/ 0 h 697128"/>
                  <a:gd name="connsiteX1" fmla="*/ 127374 w 561070"/>
                  <a:gd name="connsiteY1" fmla="*/ 2765 h 697128"/>
                  <a:gd name="connsiteX2" fmla="*/ 191588 w 561070"/>
                  <a:gd name="connsiteY2" fmla="*/ 41776 h 697128"/>
                  <a:gd name="connsiteX3" fmla="*/ 237494 w 561070"/>
                  <a:gd name="connsiteY3" fmla="*/ 69665 h 697128"/>
                  <a:gd name="connsiteX4" fmla="*/ 435160 w 561070"/>
                  <a:gd name="connsiteY4" fmla="*/ 232754 h 697128"/>
                  <a:gd name="connsiteX5" fmla="*/ 483037 w 561070"/>
                  <a:gd name="connsiteY5" fmla="*/ 285433 h 697128"/>
                  <a:gd name="connsiteX6" fmla="*/ 521362 w 561070"/>
                  <a:gd name="connsiteY6" fmla="*/ 327601 h 697128"/>
                  <a:gd name="connsiteX7" fmla="*/ 561070 w 561070"/>
                  <a:gd name="connsiteY7" fmla="*/ 380701 h 697128"/>
                  <a:gd name="connsiteX8" fmla="*/ 511470 w 561070"/>
                  <a:gd name="connsiteY8" fmla="*/ 422615 h 697128"/>
                  <a:gd name="connsiteX9" fmla="*/ 147579 w 561070"/>
                  <a:gd name="connsiteY9" fmla="*/ 697128 h 697128"/>
                  <a:gd name="connsiteX10" fmla="*/ 135253 w 561070"/>
                  <a:gd name="connsiteY10" fmla="*/ 694421 h 697128"/>
                  <a:gd name="connsiteX11" fmla="*/ 115134 w 561070"/>
                  <a:gd name="connsiteY11" fmla="*/ 690003 h 697128"/>
                  <a:gd name="connsiteX12" fmla="*/ 26731 w 561070"/>
                  <a:gd name="connsiteY12" fmla="*/ 659754 h 697128"/>
                  <a:gd name="connsiteX13" fmla="*/ 16181 w 561070"/>
                  <a:gd name="connsiteY13" fmla="*/ 654844 h 697128"/>
                  <a:gd name="connsiteX14" fmla="*/ 4704 w 561070"/>
                  <a:gd name="connsiteY14" fmla="*/ 649503 h 697128"/>
                  <a:gd name="connsiteX15" fmla="*/ 115829 w 561070"/>
                  <a:gd name="connsiteY15" fmla="*/ 1803 h 697128"/>
                  <a:gd name="connsiteX0" fmla="*/ 121635 w 561070"/>
                  <a:gd name="connsiteY0" fmla="*/ 0 h 697128"/>
                  <a:gd name="connsiteX1" fmla="*/ 127374 w 561070"/>
                  <a:gd name="connsiteY1" fmla="*/ 2765 h 697128"/>
                  <a:gd name="connsiteX2" fmla="*/ 191588 w 561070"/>
                  <a:gd name="connsiteY2" fmla="*/ 41776 h 697128"/>
                  <a:gd name="connsiteX3" fmla="*/ 237494 w 561070"/>
                  <a:gd name="connsiteY3" fmla="*/ 69665 h 697128"/>
                  <a:gd name="connsiteX4" fmla="*/ 435160 w 561070"/>
                  <a:gd name="connsiteY4" fmla="*/ 232754 h 697128"/>
                  <a:gd name="connsiteX5" fmla="*/ 483037 w 561070"/>
                  <a:gd name="connsiteY5" fmla="*/ 285433 h 697128"/>
                  <a:gd name="connsiteX6" fmla="*/ 521362 w 561070"/>
                  <a:gd name="connsiteY6" fmla="*/ 327601 h 697128"/>
                  <a:gd name="connsiteX7" fmla="*/ 561070 w 561070"/>
                  <a:gd name="connsiteY7" fmla="*/ 380701 h 697128"/>
                  <a:gd name="connsiteX8" fmla="*/ 147579 w 561070"/>
                  <a:gd name="connsiteY8" fmla="*/ 697128 h 697128"/>
                  <a:gd name="connsiteX9" fmla="*/ 135253 w 561070"/>
                  <a:gd name="connsiteY9" fmla="*/ 694421 h 697128"/>
                  <a:gd name="connsiteX10" fmla="*/ 115134 w 561070"/>
                  <a:gd name="connsiteY10" fmla="*/ 690003 h 697128"/>
                  <a:gd name="connsiteX11" fmla="*/ 26731 w 561070"/>
                  <a:gd name="connsiteY11" fmla="*/ 659754 h 697128"/>
                  <a:gd name="connsiteX12" fmla="*/ 16181 w 561070"/>
                  <a:gd name="connsiteY12" fmla="*/ 654844 h 697128"/>
                  <a:gd name="connsiteX13" fmla="*/ 4704 w 561070"/>
                  <a:gd name="connsiteY13" fmla="*/ 649503 h 697128"/>
                  <a:gd name="connsiteX14" fmla="*/ 115829 w 561070"/>
                  <a:gd name="connsiteY14" fmla="*/ 1803 h 697128"/>
                  <a:gd name="connsiteX15" fmla="*/ 121635 w 561070"/>
                  <a:gd name="connsiteY15" fmla="*/ 0 h 697128"/>
                  <a:gd name="connsiteX0" fmla="*/ 121635 w 561070"/>
                  <a:gd name="connsiteY0" fmla="*/ 0 h 697128"/>
                  <a:gd name="connsiteX1" fmla="*/ 127374 w 561070"/>
                  <a:gd name="connsiteY1" fmla="*/ 2765 h 697128"/>
                  <a:gd name="connsiteX2" fmla="*/ 191588 w 561070"/>
                  <a:gd name="connsiteY2" fmla="*/ 41776 h 697128"/>
                  <a:gd name="connsiteX3" fmla="*/ 237494 w 561070"/>
                  <a:gd name="connsiteY3" fmla="*/ 69665 h 697128"/>
                  <a:gd name="connsiteX4" fmla="*/ 435160 w 561070"/>
                  <a:gd name="connsiteY4" fmla="*/ 232754 h 697128"/>
                  <a:gd name="connsiteX5" fmla="*/ 483037 w 561070"/>
                  <a:gd name="connsiteY5" fmla="*/ 285433 h 697128"/>
                  <a:gd name="connsiteX6" fmla="*/ 561070 w 561070"/>
                  <a:gd name="connsiteY6" fmla="*/ 380701 h 697128"/>
                  <a:gd name="connsiteX7" fmla="*/ 147579 w 561070"/>
                  <a:gd name="connsiteY7" fmla="*/ 697128 h 697128"/>
                  <a:gd name="connsiteX8" fmla="*/ 135253 w 561070"/>
                  <a:gd name="connsiteY8" fmla="*/ 694421 h 697128"/>
                  <a:gd name="connsiteX9" fmla="*/ 115134 w 561070"/>
                  <a:gd name="connsiteY9" fmla="*/ 690003 h 697128"/>
                  <a:gd name="connsiteX10" fmla="*/ 26731 w 561070"/>
                  <a:gd name="connsiteY10" fmla="*/ 659754 h 697128"/>
                  <a:gd name="connsiteX11" fmla="*/ 16181 w 561070"/>
                  <a:gd name="connsiteY11" fmla="*/ 654844 h 697128"/>
                  <a:gd name="connsiteX12" fmla="*/ 4704 w 561070"/>
                  <a:gd name="connsiteY12" fmla="*/ 649503 h 697128"/>
                  <a:gd name="connsiteX13" fmla="*/ 115829 w 561070"/>
                  <a:gd name="connsiteY13" fmla="*/ 1803 h 697128"/>
                  <a:gd name="connsiteX14" fmla="*/ 121635 w 561070"/>
                  <a:gd name="connsiteY14" fmla="*/ 0 h 697128"/>
                  <a:gd name="connsiteX0" fmla="*/ 121635 w 561070"/>
                  <a:gd name="connsiteY0" fmla="*/ 0 h 697128"/>
                  <a:gd name="connsiteX1" fmla="*/ 127374 w 561070"/>
                  <a:gd name="connsiteY1" fmla="*/ 2765 h 697128"/>
                  <a:gd name="connsiteX2" fmla="*/ 191588 w 561070"/>
                  <a:gd name="connsiteY2" fmla="*/ 41776 h 697128"/>
                  <a:gd name="connsiteX3" fmla="*/ 237494 w 561070"/>
                  <a:gd name="connsiteY3" fmla="*/ 69665 h 697128"/>
                  <a:gd name="connsiteX4" fmla="*/ 435160 w 561070"/>
                  <a:gd name="connsiteY4" fmla="*/ 232754 h 697128"/>
                  <a:gd name="connsiteX5" fmla="*/ 561070 w 561070"/>
                  <a:gd name="connsiteY5" fmla="*/ 380701 h 697128"/>
                  <a:gd name="connsiteX6" fmla="*/ 147579 w 561070"/>
                  <a:gd name="connsiteY6" fmla="*/ 697128 h 697128"/>
                  <a:gd name="connsiteX7" fmla="*/ 135253 w 561070"/>
                  <a:gd name="connsiteY7" fmla="*/ 694421 h 697128"/>
                  <a:gd name="connsiteX8" fmla="*/ 115134 w 561070"/>
                  <a:gd name="connsiteY8" fmla="*/ 690003 h 697128"/>
                  <a:gd name="connsiteX9" fmla="*/ 26731 w 561070"/>
                  <a:gd name="connsiteY9" fmla="*/ 659754 h 697128"/>
                  <a:gd name="connsiteX10" fmla="*/ 16181 w 561070"/>
                  <a:gd name="connsiteY10" fmla="*/ 654844 h 697128"/>
                  <a:gd name="connsiteX11" fmla="*/ 4704 w 561070"/>
                  <a:gd name="connsiteY11" fmla="*/ 649503 h 697128"/>
                  <a:gd name="connsiteX12" fmla="*/ 115829 w 561070"/>
                  <a:gd name="connsiteY12" fmla="*/ 1803 h 697128"/>
                  <a:gd name="connsiteX13" fmla="*/ 121635 w 561070"/>
                  <a:gd name="connsiteY13" fmla="*/ 0 h 697128"/>
                  <a:gd name="connsiteX0" fmla="*/ 121635 w 561655"/>
                  <a:gd name="connsiteY0" fmla="*/ 0 h 697128"/>
                  <a:gd name="connsiteX1" fmla="*/ 127374 w 561655"/>
                  <a:gd name="connsiteY1" fmla="*/ 2765 h 697128"/>
                  <a:gd name="connsiteX2" fmla="*/ 191588 w 561655"/>
                  <a:gd name="connsiteY2" fmla="*/ 41776 h 697128"/>
                  <a:gd name="connsiteX3" fmla="*/ 237494 w 561655"/>
                  <a:gd name="connsiteY3" fmla="*/ 69665 h 697128"/>
                  <a:gd name="connsiteX4" fmla="*/ 561070 w 561655"/>
                  <a:gd name="connsiteY4" fmla="*/ 380701 h 697128"/>
                  <a:gd name="connsiteX5" fmla="*/ 147579 w 561655"/>
                  <a:gd name="connsiteY5" fmla="*/ 697128 h 697128"/>
                  <a:gd name="connsiteX6" fmla="*/ 135253 w 561655"/>
                  <a:gd name="connsiteY6" fmla="*/ 694421 h 697128"/>
                  <a:gd name="connsiteX7" fmla="*/ 115134 w 561655"/>
                  <a:gd name="connsiteY7" fmla="*/ 690003 h 697128"/>
                  <a:gd name="connsiteX8" fmla="*/ 26731 w 561655"/>
                  <a:gd name="connsiteY8" fmla="*/ 659754 h 697128"/>
                  <a:gd name="connsiteX9" fmla="*/ 16181 w 561655"/>
                  <a:gd name="connsiteY9" fmla="*/ 654844 h 697128"/>
                  <a:gd name="connsiteX10" fmla="*/ 4704 w 561655"/>
                  <a:gd name="connsiteY10" fmla="*/ 649503 h 697128"/>
                  <a:gd name="connsiteX11" fmla="*/ 115829 w 561655"/>
                  <a:gd name="connsiteY11" fmla="*/ 1803 h 697128"/>
                  <a:gd name="connsiteX12" fmla="*/ 121635 w 561655"/>
                  <a:gd name="connsiteY12" fmla="*/ 0 h 697128"/>
                  <a:gd name="connsiteX0" fmla="*/ 121635 w 561070"/>
                  <a:gd name="connsiteY0" fmla="*/ 0 h 697128"/>
                  <a:gd name="connsiteX1" fmla="*/ 127374 w 561070"/>
                  <a:gd name="connsiteY1" fmla="*/ 2765 h 697128"/>
                  <a:gd name="connsiteX2" fmla="*/ 191588 w 561070"/>
                  <a:gd name="connsiteY2" fmla="*/ 41776 h 697128"/>
                  <a:gd name="connsiteX3" fmla="*/ 561070 w 561070"/>
                  <a:gd name="connsiteY3" fmla="*/ 380701 h 697128"/>
                  <a:gd name="connsiteX4" fmla="*/ 147579 w 561070"/>
                  <a:gd name="connsiteY4" fmla="*/ 697128 h 697128"/>
                  <a:gd name="connsiteX5" fmla="*/ 135253 w 561070"/>
                  <a:gd name="connsiteY5" fmla="*/ 694421 h 697128"/>
                  <a:gd name="connsiteX6" fmla="*/ 115134 w 561070"/>
                  <a:gd name="connsiteY6" fmla="*/ 690003 h 697128"/>
                  <a:gd name="connsiteX7" fmla="*/ 26731 w 561070"/>
                  <a:gd name="connsiteY7" fmla="*/ 659754 h 697128"/>
                  <a:gd name="connsiteX8" fmla="*/ 16181 w 561070"/>
                  <a:gd name="connsiteY8" fmla="*/ 654844 h 697128"/>
                  <a:gd name="connsiteX9" fmla="*/ 4704 w 561070"/>
                  <a:gd name="connsiteY9" fmla="*/ 649503 h 697128"/>
                  <a:gd name="connsiteX10" fmla="*/ 115829 w 561070"/>
                  <a:gd name="connsiteY10" fmla="*/ 1803 h 697128"/>
                  <a:gd name="connsiteX11" fmla="*/ 121635 w 561070"/>
                  <a:gd name="connsiteY11" fmla="*/ 0 h 697128"/>
                  <a:gd name="connsiteX0" fmla="*/ 121635 w 561070"/>
                  <a:gd name="connsiteY0" fmla="*/ 0 h 697128"/>
                  <a:gd name="connsiteX1" fmla="*/ 127374 w 561070"/>
                  <a:gd name="connsiteY1" fmla="*/ 2765 h 697128"/>
                  <a:gd name="connsiteX2" fmla="*/ 561070 w 561070"/>
                  <a:gd name="connsiteY2" fmla="*/ 380701 h 697128"/>
                  <a:gd name="connsiteX3" fmla="*/ 147579 w 561070"/>
                  <a:gd name="connsiteY3" fmla="*/ 697128 h 697128"/>
                  <a:gd name="connsiteX4" fmla="*/ 135253 w 561070"/>
                  <a:gd name="connsiteY4" fmla="*/ 694421 h 697128"/>
                  <a:gd name="connsiteX5" fmla="*/ 115134 w 561070"/>
                  <a:gd name="connsiteY5" fmla="*/ 690003 h 697128"/>
                  <a:gd name="connsiteX6" fmla="*/ 26731 w 561070"/>
                  <a:gd name="connsiteY6" fmla="*/ 659754 h 697128"/>
                  <a:gd name="connsiteX7" fmla="*/ 16181 w 561070"/>
                  <a:gd name="connsiteY7" fmla="*/ 654844 h 697128"/>
                  <a:gd name="connsiteX8" fmla="*/ 4704 w 561070"/>
                  <a:gd name="connsiteY8" fmla="*/ 649503 h 697128"/>
                  <a:gd name="connsiteX9" fmla="*/ 115829 w 561070"/>
                  <a:gd name="connsiteY9" fmla="*/ 1803 h 697128"/>
                  <a:gd name="connsiteX10" fmla="*/ 121635 w 561070"/>
                  <a:gd name="connsiteY10" fmla="*/ 0 h 697128"/>
                  <a:gd name="connsiteX0" fmla="*/ 115829 w 561070"/>
                  <a:gd name="connsiteY0" fmla="*/ 0 h 695325"/>
                  <a:gd name="connsiteX1" fmla="*/ 127374 w 561070"/>
                  <a:gd name="connsiteY1" fmla="*/ 962 h 695325"/>
                  <a:gd name="connsiteX2" fmla="*/ 561070 w 561070"/>
                  <a:gd name="connsiteY2" fmla="*/ 378898 h 695325"/>
                  <a:gd name="connsiteX3" fmla="*/ 147579 w 561070"/>
                  <a:gd name="connsiteY3" fmla="*/ 695325 h 695325"/>
                  <a:gd name="connsiteX4" fmla="*/ 135253 w 561070"/>
                  <a:gd name="connsiteY4" fmla="*/ 692618 h 695325"/>
                  <a:gd name="connsiteX5" fmla="*/ 115134 w 561070"/>
                  <a:gd name="connsiteY5" fmla="*/ 688200 h 695325"/>
                  <a:gd name="connsiteX6" fmla="*/ 26731 w 561070"/>
                  <a:gd name="connsiteY6" fmla="*/ 657951 h 695325"/>
                  <a:gd name="connsiteX7" fmla="*/ 16181 w 561070"/>
                  <a:gd name="connsiteY7" fmla="*/ 653041 h 695325"/>
                  <a:gd name="connsiteX8" fmla="*/ 4704 w 561070"/>
                  <a:gd name="connsiteY8" fmla="*/ 647700 h 695325"/>
                  <a:gd name="connsiteX9" fmla="*/ 115829 w 561070"/>
                  <a:gd name="connsiteY9" fmla="*/ 0 h 695325"/>
                  <a:gd name="connsiteX0" fmla="*/ 115829 w 561070"/>
                  <a:gd name="connsiteY0" fmla="*/ 0 h 695325"/>
                  <a:gd name="connsiteX1" fmla="*/ 561070 w 561070"/>
                  <a:gd name="connsiteY1" fmla="*/ 378898 h 695325"/>
                  <a:gd name="connsiteX2" fmla="*/ 147579 w 561070"/>
                  <a:gd name="connsiteY2" fmla="*/ 695325 h 695325"/>
                  <a:gd name="connsiteX3" fmla="*/ 135253 w 561070"/>
                  <a:gd name="connsiteY3" fmla="*/ 692618 h 695325"/>
                  <a:gd name="connsiteX4" fmla="*/ 115134 w 561070"/>
                  <a:gd name="connsiteY4" fmla="*/ 688200 h 695325"/>
                  <a:gd name="connsiteX5" fmla="*/ 26731 w 561070"/>
                  <a:gd name="connsiteY5" fmla="*/ 657951 h 695325"/>
                  <a:gd name="connsiteX6" fmla="*/ 16181 w 561070"/>
                  <a:gd name="connsiteY6" fmla="*/ 653041 h 695325"/>
                  <a:gd name="connsiteX7" fmla="*/ 4704 w 561070"/>
                  <a:gd name="connsiteY7" fmla="*/ 647700 h 695325"/>
                  <a:gd name="connsiteX8" fmla="*/ 115829 w 561070"/>
                  <a:gd name="connsiteY8" fmla="*/ 0 h 695325"/>
                  <a:gd name="connsiteX0" fmla="*/ 115829 w 561070"/>
                  <a:gd name="connsiteY0" fmla="*/ 0 h 695325"/>
                  <a:gd name="connsiteX1" fmla="*/ 561070 w 561070"/>
                  <a:gd name="connsiteY1" fmla="*/ 378898 h 695325"/>
                  <a:gd name="connsiteX2" fmla="*/ 147579 w 561070"/>
                  <a:gd name="connsiteY2" fmla="*/ 695325 h 695325"/>
                  <a:gd name="connsiteX3" fmla="*/ 135253 w 561070"/>
                  <a:gd name="connsiteY3" fmla="*/ 692618 h 695325"/>
                  <a:gd name="connsiteX4" fmla="*/ 115134 w 561070"/>
                  <a:gd name="connsiteY4" fmla="*/ 688200 h 695325"/>
                  <a:gd name="connsiteX5" fmla="*/ 16181 w 561070"/>
                  <a:gd name="connsiteY5" fmla="*/ 653041 h 695325"/>
                  <a:gd name="connsiteX6" fmla="*/ 4704 w 561070"/>
                  <a:gd name="connsiteY6" fmla="*/ 647700 h 695325"/>
                  <a:gd name="connsiteX7" fmla="*/ 115829 w 561070"/>
                  <a:gd name="connsiteY7" fmla="*/ 0 h 695325"/>
                  <a:gd name="connsiteX0" fmla="*/ 115829 w 561070"/>
                  <a:gd name="connsiteY0" fmla="*/ 0 h 709451"/>
                  <a:gd name="connsiteX1" fmla="*/ 561070 w 561070"/>
                  <a:gd name="connsiteY1" fmla="*/ 378898 h 709451"/>
                  <a:gd name="connsiteX2" fmla="*/ 147579 w 561070"/>
                  <a:gd name="connsiteY2" fmla="*/ 695325 h 709451"/>
                  <a:gd name="connsiteX3" fmla="*/ 135253 w 561070"/>
                  <a:gd name="connsiteY3" fmla="*/ 692618 h 709451"/>
                  <a:gd name="connsiteX4" fmla="*/ 115134 w 561070"/>
                  <a:gd name="connsiteY4" fmla="*/ 688200 h 709451"/>
                  <a:gd name="connsiteX5" fmla="*/ 4704 w 561070"/>
                  <a:gd name="connsiteY5" fmla="*/ 647700 h 709451"/>
                  <a:gd name="connsiteX6" fmla="*/ 115829 w 561070"/>
                  <a:gd name="connsiteY6" fmla="*/ 0 h 709451"/>
                  <a:gd name="connsiteX0" fmla="*/ 115829 w 561070"/>
                  <a:gd name="connsiteY0" fmla="*/ 0 h 695325"/>
                  <a:gd name="connsiteX1" fmla="*/ 561070 w 561070"/>
                  <a:gd name="connsiteY1" fmla="*/ 378898 h 695325"/>
                  <a:gd name="connsiteX2" fmla="*/ 147579 w 561070"/>
                  <a:gd name="connsiteY2" fmla="*/ 695325 h 695325"/>
                  <a:gd name="connsiteX3" fmla="*/ 135253 w 561070"/>
                  <a:gd name="connsiteY3" fmla="*/ 692618 h 695325"/>
                  <a:gd name="connsiteX4" fmla="*/ 4704 w 561070"/>
                  <a:gd name="connsiteY4" fmla="*/ 647700 h 695325"/>
                  <a:gd name="connsiteX5" fmla="*/ 115829 w 561070"/>
                  <a:gd name="connsiteY5" fmla="*/ 0 h 695325"/>
                  <a:gd name="connsiteX0" fmla="*/ 115829 w 561070"/>
                  <a:gd name="connsiteY0" fmla="*/ 0 h 695325"/>
                  <a:gd name="connsiteX1" fmla="*/ 561070 w 561070"/>
                  <a:gd name="connsiteY1" fmla="*/ 378898 h 695325"/>
                  <a:gd name="connsiteX2" fmla="*/ 147579 w 561070"/>
                  <a:gd name="connsiteY2" fmla="*/ 695325 h 695325"/>
                  <a:gd name="connsiteX3" fmla="*/ 4704 w 561070"/>
                  <a:gd name="connsiteY3" fmla="*/ 647700 h 695325"/>
                  <a:gd name="connsiteX4" fmla="*/ 115829 w 561070"/>
                  <a:gd name="connsiteY4" fmla="*/ 0 h 695325"/>
                  <a:gd name="connsiteX0" fmla="*/ 115829 w 561070"/>
                  <a:gd name="connsiteY0" fmla="*/ 0 h 758865"/>
                  <a:gd name="connsiteX1" fmla="*/ 561070 w 561070"/>
                  <a:gd name="connsiteY1" fmla="*/ 378898 h 758865"/>
                  <a:gd name="connsiteX2" fmla="*/ 177480 w 561070"/>
                  <a:gd name="connsiteY2" fmla="*/ 758865 h 758865"/>
                  <a:gd name="connsiteX3" fmla="*/ 4704 w 561070"/>
                  <a:gd name="connsiteY3" fmla="*/ 647700 h 758865"/>
                  <a:gd name="connsiteX4" fmla="*/ 115829 w 561070"/>
                  <a:gd name="connsiteY4" fmla="*/ 0 h 758865"/>
                  <a:gd name="connsiteX0" fmla="*/ 115829 w 613397"/>
                  <a:gd name="connsiteY0" fmla="*/ 0 h 758865"/>
                  <a:gd name="connsiteX1" fmla="*/ 613397 w 613397"/>
                  <a:gd name="connsiteY1" fmla="*/ 488224 h 758865"/>
                  <a:gd name="connsiteX2" fmla="*/ 177480 w 613397"/>
                  <a:gd name="connsiteY2" fmla="*/ 758865 h 758865"/>
                  <a:gd name="connsiteX3" fmla="*/ 4704 w 613397"/>
                  <a:gd name="connsiteY3" fmla="*/ 647700 h 758865"/>
                  <a:gd name="connsiteX4" fmla="*/ 115829 w 613397"/>
                  <a:gd name="connsiteY4" fmla="*/ 0 h 758865"/>
                  <a:gd name="connsiteX0" fmla="*/ 65826 w 563394"/>
                  <a:gd name="connsiteY0" fmla="*/ 0 h 758865"/>
                  <a:gd name="connsiteX1" fmla="*/ 563394 w 563394"/>
                  <a:gd name="connsiteY1" fmla="*/ 488224 h 758865"/>
                  <a:gd name="connsiteX2" fmla="*/ 127477 w 563394"/>
                  <a:gd name="connsiteY2" fmla="*/ 758865 h 758865"/>
                  <a:gd name="connsiteX3" fmla="*/ 37864 w 563394"/>
                  <a:gd name="connsiteY3" fmla="*/ 736470 h 758865"/>
                  <a:gd name="connsiteX4" fmla="*/ 65826 w 563394"/>
                  <a:gd name="connsiteY4" fmla="*/ 0 h 758865"/>
                  <a:gd name="connsiteX0" fmla="*/ 155910 w 527332"/>
                  <a:gd name="connsiteY0" fmla="*/ 0 h 666358"/>
                  <a:gd name="connsiteX1" fmla="*/ 527332 w 527332"/>
                  <a:gd name="connsiteY1" fmla="*/ 395717 h 666358"/>
                  <a:gd name="connsiteX2" fmla="*/ 91415 w 527332"/>
                  <a:gd name="connsiteY2" fmla="*/ 666358 h 666358"/>
                  <a:gd name="connsiteX3" fmla="*/ 1802 w 527332"/>
                  <a:gd name="connsiteY3" fmla="*/ 643963 h 666358"/>
                  <a:gd name="connsiteX4" fmla="*/ 155910 w 527332"/>
                  <a:gd name="connsiteY4" fmla="*/ 0 h 666358"/>
                  <a:gd name="connsiteX0" fmla="*/ 155910 w 527332"/>
                  <a:gd name="connsiteY0" fmla="*/ 0 h 666358"/>
                  <a:gd name="connsiteX1" fmla="*/ 527332 w 527332"/>
                  <a:gd name="connsiteY1" fmla="*/ 395717 h 666358"/>
                  <a:gd name="connsiteX2" fmla="*/ 91415 w 527332"/>
                  <a:gd name="connsiteY2" fmla="*/ 666358 h 666358"/>
                  <a:gd name="connsiteX3" fmla="*/ 1802 w 527332"/>
                  <a:gd name="connsiteY3" fmla="*/ 643963 h 666358"/>
                  <a:gd name="connsiteX4" fmla="*/ 155910 w 527332"/>
                  <a:gd name="connsiteY4" fmla="*/ 0 h 666358"/>
                  <a:gd name="connsiteX0" fmla="*/ 155910 w 527332"/>
                  <a:gd name="connsiteY0" fmla="*/ 0 h 666358"/>
                  <a:gd name="connsiteX1" fmla="*/ 527332 w 527332"/>
                  <a:gd name="connsiteY1" fmla="*/ 395717 h 666358"/>
                  <a:gd name="connsiteX2" fmla="*/ 91415 w 527332"/>
                  <a:gd name="connsiteY2" fmla="*/ 666358 h 666358"/>
                  <a:gd name="connsiteX3" fmla="*/ 1802 w 527332"/>
                  <a:gd name="connsiteY3" fmla="*/ 643963 h 666358"/>
                  <a:gd name="connsiteX4" fmla="*/ 155910 w 527332"/>
                  <a:gd name="connsiteY4" fmla="*/ 0 h 666358"/>
                  <a:gd name="connsiteX0" fmla="*/ 155910 w 529201"/>
                  <a:gd name="connsiteY0" fmla="*/ 0 h 666358"/>
                  <a:gd name="connsiteX1" fmla="*/ 529201 w 529201"/>
                  <a:gd name="connsiteY1" fmla="*/ 392914 h 666358"/>
                  <a:gd name="connsiteX2" fmla="*/ 91415 w 529201"/>
                  <a:gd name="connsiteY2" fmla="*/ 666358 h 666358"/>
                  <a:gd name="connsiteX3" fmla="*/ 1802 w 529201"/>
                  <a:gd name="connsiteY3" fmla="*/ 643963 h 666358"/>
                  <a:gd name="connsiteX4" fmla="*/ 155910 w 529201"/>
                  <a:gd name="connsiteY4" fmla="*/ 0 h 666358"/>
                  <a:gd name="connsiteX0" fmla="*/ 155910 w 529201"/>
                  <a:gd name="connsiteY0" fmla="*/ 0 h 666358"/>
                  <a:gd name="connsiteX1" fmla="*/ 529201 w 529201"/>
                  <a:gd name="connsiteY1" fmla="*/ 392914 h 666358"/>
                  <a:gd name="connsiteX2" fmla="*/ 91415 w 529201"/>
                  <a:gd name="connsiteY2" fmla="*/ 666358 h 666358"/>
                  <a:gd name="connsiteX3" fmla="*/ 1802 w 529201"/>
                  <a:gd name="connsiteY3" fmla="*/ 643963 h 666358"/>
                  <a:gd name="connsiteX4" fmla="*/ 155910 w 529201"/>
                  <a:gd name="connsiteY4" fmla="*/ 0 h 666358"/>
                  <a:gd name="connsiteX0" fmla="*/ 156854 w 530145"/>
                  <a:gd name="connsiteY0" fmla="*/ 0 h 666358"/>
                  <a:gd name="connsiteX1" fmla="*/ 530145 w 530145"/>
                  <a:gd name="connsiteY1" fmla="*/ 392914 h 666358"/>
                  <a:gd name="connsiteX2" fmla="*/ 92359 w 530145"/>
                  <a:gd name="connsiteY2" fmla="*/ 666358 h 666358"/>
                  <a:gd name="connsiteX3" fmla="*/ 2746 w 530145"/>
                  <a:gd name="connsiteY3" fmla="*/ 643963 h 666358"/>
                  <a:gd name="connsiteX4" fmla="*/ 156854 w 530145"/>
                  <a:gd name="connsiteY4" fmla="*/ 0 h 666358"/>
                  <a:gd name="connsiteX0" fmla="*/ 153356 w 526647"/>
                  <a:gd name="connsiteY0" fmla="*/ 0 h 666358"/>
                  <a:gd name="connsiteX1" fmla="*/ 526647 w 526647"/>
                  <a:gd name="connsiteY1" fmla="*/ 392914 h 666358"/>
                  <a:gd name="connsiteX2" fmla="*/ 88861 w 526647"/>
                  <a:gd name="connsiteY2" fmla="*/ 666358 h 666358"/>
                  <a:gd name="connsiteX3" fmla="*/ 2986 w 526647"/>
                  <a:gd name="connsiteY3" fmla="*/ 643028 h 666358"/>
                  <a:gd name="connsiteX4" fmla="*/ 153356 w 526647"/>
                  <a:gd name="connsiteY4" fmla="*/ 0 h 6663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647" h="666358">
                    <a:moveTo>
                      <a:pt x="153356" y="0"/>
                    </a:moveTo>
                    <a:cubicBezTo>
                      <a:pt x="349113" y="124431"/>
                      <a:pt x="457970" y="283434"/>
                      <a:pt x="526647" y="392914"/>
                    </a:cubicBezTo>
                    <a:cubicBezTo>
                      <a:pt x="379784" y="522373"/>
                      <a:pt x="234790" y="575210"/>
                      <a:pt x="88861" y="666358"/>
                    </a:cubicBezTo>
                    <a:lnTo>
                      <a:pt x="2986" y="643028"/>
                    </a:lnTo>
                    <a:cubicBezTo>
                      <a:pt x="-8656" y="453586"/>
                      <a:pt x="8288" y="237047"/>
                      <a:pt x="153356" y="0"/>
                    </a:cubicBezTo>
                    <a:close/>
                  </a:path>
                </a:pathLst>
              </a:custGeom>
              <a:solidFill>
                <a:srgbClr val="FC6E44"/>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00">
                  <a:latin typeface="helvetica" panose="020B0604020202020204" pitchFamily="34" charset="0"/>
                  <a:cs typeface="helvetica" panose="020B0604020202020204" pitchFamily="34" charset="0"/>
                </a:endParaRPr>
              </a:p>
            </p:txBody>
          </p:sp>
          <p:sp>
            <p:nvSpPr>
              <p:cNvPr id="402" name="Freihandform: Form 401">
                <a:extLst>
                  <a:ext uri="{FF2B5EF4-FFF2-40B4-BE49-F238E27FC236}">
                    <a16:creationId xmlns:a16="http://schemas.microsoft.com/office/drawing/2014/main" id="{FF0034F1-BBE6-97F7-2346-01CE2FD84E2A}"/>
                  </a:ext>
                </a:extLst>
              </p:cNvPr>
              <p:cNvSpPr>
                <a:spLocks noGrp="1" noRot="1" noMove="1" noResize="1" noEditPoints="1" noAdjustHandles="1" noChangeArrowheads="1" noChangeShapeType="1"/>
              </p:cNvSpPr>
              <p:nvPr/>
            </p:nvSpPr>
            <p:spPr>
              <a:xfrm>
                <a:off x="-5404694" y="499435"/>
                <a:ext cx="1965889" cy="2239529"/>
              </a:xfrm>
              <a:custGeom>
                <a:avLst/>
                <a:gdLst>
                  <a:gd name="connsiteX0" fmla="*/ 6350 w 770980"/>
                  <a:gd name="connsiteY0" fmla="*/ 677764 h 915888"/>
                  <a:gd name="connsiteX1" fmla="*/ 577 w 770980"/>
                  <a:gd name="connsiteY1" fmla="*/ 678614 h 915888"/>
                  <a:gd name="connsiteX2" fmla="*/ 577 w 770980"/>
                  <a:gd name="connsiteY2" fmla="*/ 678615 h 915888"/>
                  <a:gd name="connsiteX3" fmla="*/ 6351 w 770980"/>
                  <a:gd name="connsiteY3" fmla="*/ 677765 h 915888"/>
                  <a:gd name="connsiteX4" fmla="*/ 263524 w 770980"/>
                  <a:gd name="connsiteY4" fmla="*/ 906363 h 915888"/>
                  <a:gd name="connsiteX5" fmla="*/ 263524 w 770980"/>
                  <a:gd name="connsiteY5" fmla="*/ 906363 h 915888"/>
                  <a:gd name="connsiteX6" fmla="*/ 140091 w 770980"/>
                  <a:gd name="connsiteY6" fmla="*/ 0 h 915888"/>
                  <a:gd name="connsiteX7" fmla="*/ 659968 w 770980"/>
                  <a:gd name="connsiteY7" fmla="*/ 104958 h 915888"/>
                  <a:gd name="connsiteX8" fmla="*/ 770980 w 770980"/>
                  <a:gd name="connsiteY8" fmla="*/ 158435 h 915888"/>
                  <a:gd name="connsiteX9" fmla="*/ 765174 w 770980"/>
                  <a:gd name="connsiteY9" fmla="*/ 160238 h 915888"/>
                  <a:gd name="connsiteX10" fmla="*/ 654049 w 770980"/>
                  <a:gd name="connsiteY10" fmla="*/ 807938 h 915888"/>
                  <a:gd name="connsiteX11" fmla="*/ 665526 w 770980"/>
                  <a:gd name="connsiteY11" fmla="*/ 813279 h 915888"/>
                  <a:gd name="connsiteX12" fmla="*/ 580461 w 770980"/>
                  <a:gd name="connsiteY12" fmla="*/ 839538 h 915888"/>
                  <a:gd name="connsiteX13" fmla="*/ 266700 w 770980"/>
                  <a:gd name="connsiteY13" fmla="*/ 915888 h 915888"/>
                  <a:gd name="connsiteX14" fmla="*/ 261874 w 770980"/>
                  <a:gd name="connsiteY14" fmla="*/ 913049 h 915888"/>
                  <a:gd name="connsiteX15" fmla="*/ 261874 w 770980"/>
                  <a:gd name="connsiteY15" fmla="*/ 913049 h 915888"/>
                  <a:gd name="connsiteX16" fmla="*/ 219690 w 770980"/>
                  <a:gd name="connsiteY16" fmla="*/ 888226 h 915888"/>
                  <a:gd name="connsiteX17" fmla="*/ 59978 w 770980"/>
                  <a:gd name="connsiteY17" fmla="*/ 744885 h 915888"/>
                  <a:gd name="connsiteX18" fmla="*/ 0 w 770980"/>
                  <a:gd name="connsiteY18" fmla="*/ 687288 h 915888"/>
                  <a:gd name="connsiteX19" fmla="*/ 2 w 770980"/>
                  <a:gd name="connsiteY19" fmla="*/ 687254 h 915888"/>
                  <a:gd name="connsiteX20" fmla="*/ 545 w 770980"/>
                  <a:gd name="connsiteY20" fmla="*/ 678619 h 915888"/>
                  <a:gd name="connsiteX21" fmla="*/ 42923 w 770980"/>
                  <a:gd name="connsiteY21" fmla="*/ 4908 h 915888"/>
                  <a:gd name="connsiteX22" fmla="*/ 45411 w 770980"/>
                  <a:gd name="connsiteY22" fmla="*/ 4782 h 915888"/>
                  <a:gd name="connsiteX23" fmla="*/ 45411 w 770980"/>
                  <a:gd name="connsiteY23" fmla="*/ 4781 h 915888"/>
                  <a:gd name="connsiteX0" fmla="*/ 6350 w 770980"/>
                  <a:gd name="connsiteY0" fmla="*/ 677764 h 915888"/>
                  <a:gd name="connsiteX1" fmla="*/ 577 w 770980"/>
                  <a:gd name="connsiteY1" fmla="*/ 678614 h 915888"/>
                  <a:gd name="connsiteX2" fmla="*/ 577 w 770980"/>
                  <a:gd name="connsiteY2" fmla="*/ 678615 h 915888"/>
                  <a:gd name="connsiteX3" fmla="*/ 6351 w 770980"/>
                  <a:gd name="connsiteY3" fmla="*/ 677765 h 915888"/>
                  <a:gd name="connsiteX4" fmla="*/ 263524 w 770980"/>
                  <a:gd name="connsiteY4" fmla="*/ 906363 h 915888"/>
                  <a:gd name="connsiteX5" fmla="*/ 263524 w 770980"/>
                  <a:gd name="connsiteY5" fmla="*/ 906363 h 915888"/>
                  <a:gd name="connsiteX6" fmla="*/ 247652 w 770980"/>
                  <a:gd name="connsiteY6" fmla="*/ 722214 h 915888"/>
                  <a:gd name="connsiteX7" fmla="*/ 6350 w 770980"/>
                  <a:gd name="connsiteY7" fmla="*/ 677764 h 915888"/>
                  <a:gd name="connsiteX8" fmla="*/ 140091 w 770980"/>
                  <a:gd name="connsiteY8" fmla="*/ 0 h 915888"/>
                  <a:gd name="connsiteX9" fmla="*/ 659968 w 770980"/>
                  <a:gd name="connsiteY9" fmla="*/ 104958 h 915888"/>
                  <a:gd name="connsiteX10" fmla="*/ 770980 w 770980"/>
                  <a:gd name="connsiteY10" fmla="*/ 158435 h 915888"/>
                  <a:gd name="connsiteX11" fmla="*/ 765174 w 770980"/>
                  <a:gd name="connsiteY11" fmla="*/ 160238 h 915888"/>
                  <a:gd name="connsiteX12" fmla="*/ 654049 w 770980"/>
                  <a:gd name="connsiteY12" fmla="*/ 807938 h 915888"/>
                  <a:gd name="connsiteX13" fmla="*/ 665526 w 770980"/>
                  <a:gd name="connsiteY13" fmla="*/ 813279 h 915888"/>
                  <a:gd name="connsiteX14" fmla="*/ 580461 w 770980"/>
                  <a:gd name="connsiteY14" fmla="*/ 839538 h 915888"/>
                  <a:gd name="connsiteX15" fmla="*/ 266700 w 770980"/>
                  <a:gd name="connsiteY15" fmla="*/ 915888 h 915888"/>
                  <a:gd name="connsiteX16" fmla="*/ 261874 w 770980"/>
                  <a:gd name="connsiteY16" fmla="*/ 913049 h 915888"/>
                  <a:gd name="connsiteX17" fmla="*/ 261874 w 770980"/>
                  <a:gd name="connsiteY17" fmla="*/ 913049 h 915888"/>
                  <a:gd name="connsiteX18" fmla="*/ 219690 w 770980"/>
                  <a:gd name="connsiteY18" fmla="*/ 888226 h 915888"/>
                  <a:gd name="connsiteX19" fmla="*/ 59978 w 770980"/>
                  <a:gd name="connsiteY19" fmla="*/ 744885 h 915888"/>
                  <a:gd name="connsiteX20" fmla="*/ 0 w 770980"/>
                  <a:gd name="connsiteY20" fmla="*/ 687288 h 915888"/>
                  <a:gd name="connsiteX21" fmla="*/ 2 w 770980"/>
                  <a:gd name="connsiteY21" fmla="*/ 687254 h 915888"/>
                  <a:gd name="connsiteX22" fmla="*/ 545 w 770980"/>
                  <a:gd name="connsiteY22" fmla="*/ 678619 h 915888"/>
                  <a:gd name="connsiteX23" fmla="*/ 42923 w 770980"/>
                  <a:gd name="connsiteY23" fmla="*/ 4908 h 915888"/>
                  <a:gd name="connsiteX24" fmla="*/ 45411 w 770980"/>
                  <a:gd name="connsiteY24" fmla="*/ 4782 h 915888"/>
                  <a:gd name="connsiteX25" fmla="*/ 45411 w 770980"/>
                  <a:gd name="connsiteY25" fmla="*/ 4781 h 915888"/>
                  <a:gd name="connsiteX26" fmla="*/ 140091 w 770980"/>
                  <a:gd name="connsiteY26" fmla="*/ 0 h 915888"/>
                  <a:gd name="connsiteX0" fmla="*/ 6350 w 770980"/>
                  <a:gd name="connsiteY0" fmla="*/ 677764 h 915888"/>
                  <a:gd name="connsiteX1" fmla="*/ 577 w 770980"/>
                  <a:gd name="connsiteY1" fmla="*/ 678614 h 915888"/>
                  <a:gd name="connsiteX2" fmla="*/ 577 w 770980"/>
                  <a:gd name="connsiteY2" fmla="*/ 678615 h 915888"/>
                  <a:gd name="connsiteX3" fmla="*/ 6351 w 770980"/>
                  <a:gd name="connsiteY3" fmla="*/ 677765 h 915888"/>
                  <a:gd name="connsiteX4" fmla="*/ 263524 w 770980"/>
                  <a:gd name="connsiteY4" fmla="*/ 906363 h 915888"/>
                  <a:gd name="connsiteX5" fmla="*/ 263524 w 770980"/>
                  <a:gd name="connsiteY5" fmla="*/ 906363 h 915888"/>
                  <a:gd name="connsiteX6" fmla="*/ 6350 w 770980"/>
                  <a:gd name="connsiteY6" fmla="*/ 677764 h 915888"/>
                  <a:gd name="connsiteX7" fmla="*/ 140091 w 770980"/>
                  <a:gd name="connsiteY7" fmla="*/ 0 h 915888"/>
                  <a:gd name="connsiteX8" fmla="*/ 659968 w 770980"/>
                  <a:gd name="connsiteY8" fmla="*/ 104958 h 915888"/>
                  <a:gd name="connsiteX9" fmla="*/ 770980 w 770980"/>
                  <a:gd name="connsiteY9" fmla="*/ 158435 h 915888"/>
                  <a:gd name="connsiteX10" fmla="*/ 765174 w 770980"/>
                  <a:gd name="connsiteY10" fmla="*/ 160238 h 915888"/>
                  <a:gd name="connsiteX11" fmla="*/ 654049 w 770980"/>
                  <a:gd name="connsiteY11" fmla="*/ 807938 h 915888"/>
                  <a:gd name="connsiteX12" fmla="*/ 665526 w 770980"/>
                  <a:gd name="connsiteY12" fmla="*/ 813279 h 915888"/>
                  <a:gd name="connsiteX13" fmla="*/ 580461 w 770980"/>
                  <a:gd name="connsiteY13" fmla="*/ 839538 h 915888"/>
                  <a:gd name="connsiteX14" fmla="*/ 266700 w 770980"/>
                  <a:gd name="connsiteY14" fmla="*/ 915888 h 915888"/>
                  <a:gd name="connsiteX15" fmla="*/ 261874 w 770980"/>
                  <a:gd name="connsiteY15" fmla="*/ 913049 h 915888"/>
                  <a:gd name="connsiteX16" fmla="*/ 261874 w 770980"/>
                  <a:gd name="connsiteY16" fmla="*/ 913049 h 915888"/>
                  <a:gd name="connsiteX17" fmla="*/ 219690 w 770980"/>
                  <a:gd name="connsiteY17" fmla="*/ 888226 h 915888"/>
                  <a:gd name="connsiteX18" fmla="*/ 59978 w 770980"/>
                  <a:gd name="connsiteY18" fmla="*/ 744885 h 915888"/>
                  <a:gd name="connsiteX19" fmla="*/ 0 w 770980"/>
                  <a:gd name="connsiteY19" fmla="*/ 687288 h 915888"/>
                  <a:gd name="connsiteX20" fmla="*/ 2 w 770980"/>
                  <a:gd name="connsiteY20" fmla="*/ 687254 h 915888"/>
                  <a:gd name="connsiteX21" fmla="*/ 545 w 770980"/>
                  <a:gd name="connsiteY21" fmla="*/ 678619 h 915888"/>
                  <a:gd name="connsiteX22" fmla="*/ 42923 w 770980"/>
                  <a:gd name="connsiteY22" fmla="*/ 4908 h 915888"/>
                  <a:gd name="connsiteX23" fmla="*/ 45411 w 770980"/>
                  <a:gd name="connsiteY23" fmla="*/ 4782 h 915888"/>
                  <a:gd name="connsiteX24" fmla="*/ 45411 w 770980"/>
                  <a:gd name="connsiteY24" fmla="*/ 4781 h 915888"/>
                  <a:gd name="connsiteX25" fmla="*/ 140091 w 770980"/>
                  <a:gd name="connsiteY25" fmla="*/ 0 h 915888"/>
                  <a:gd name="connsiteX0" fmla="*/ 6350 w 770980"/>
                  <a:gd name="connsiteY0" fmla="*/ 677764 h 915888"/>
                  <a:gd name="connsiteX1" fmla="*/ 577 w 770980"/>
                  <a:gd name="connsiteY1" fmla="*/ 678614 h 915888"/>
                  <a:gd name="connsiteX2" fmla="*/ 577 w 770980"/>
                  <a:gd name="connsiteY2" fmla="*/ 678615 h 915888"/>
                  <a:gd name="connsiteX3" fmla="*/ 6351 w 770980"/>
                  <a:gd name="connsiteY3" fmla="*/ 677765 h 915888"/>
                  <a:gd name="connsiteX4" fmla="*/ 263524 w 770980"/>
                  <a:gd name="connsiteY4" fmla="*/ 906363 h 915888"/>
                  <a:gd name="connsiteX5" fmla="*/ 263524 w 770980"/>
                  <a:gd name="connsiteY5" fmla="*/ 906363 h 915888"/>
                  <a:gd name="connsiteX6" fmla="*/ 6350 w 770980"/>
                  <a:gd name="connsiteY6" fmla="*/ 677764 h 915888"/>
                  <a:gd name="connsiteX7" fmla="*/ 140091 w 770980"/>
                  <a:gd name="connsiteY7" fmla="*/ 0 h 915888"/>
                  <a:gd name="connsiteX8" fmla="*/ 659968 w 770980"/>
                  <a:gd name="connsiteY8" fmla="*/ 104958 h 915888"/>
                  <a:gd name="connsiteX9" fmla="*/ 770980 w 770980"/>
                  <a:gd name="connsiteY9" fmla="*/ 158435 h 915888"/>
                  <a:gd name="connsiteX10" fmla="*/ 765174 w 770980"/>
                  <a:gd name="connsiteY10" fmla="*/ 160238 h 915888"/>
                  <a:gd name="connsiteX11" fmla="*/ 654049 w 770980"/>
                  <a:gd name="connsiteY11" fmla="*/ 807938 h 915888"/>
                  <a:gd name="connsiteX12" fmla="*/ 665526 w 770980"/>
                  <a:gd name="connsiteY12" fmla="*/ 813279 h 915888"/>
                  <a:gd name="connsiteX13" fmla="*/ 580461 w 770980"/>
                  <a:gd name="connsiteY13" fmla="*/ 839538 h 915888"/>
                  <a:gd name="connsiteX14" fmla="*/ 266700 w 770980"/>
                  <a:gd name="connsiteY14" fmla="*/ 915888 h 915888"/>
                  <a:gd name="connsiteX15" fmla="*/ 261874 w 770980"/>
                  <a:gd name="connsiteY15" fmla="*/ 913049 h 915888"/>
                  <a:gd name="connsiteX16" fmla="*/ 219690 w 770980"/>
                  <a:gd name="connsiteY16" fmla="*/ 888226 h 915888"/>
                  <a:gd name="connsiteX17" fmla="*/ 59978 w 770980"/>
                  <a:gd name="connsiteY17" fmla="*/ 744885 h 915888"/>
                  <a:gd name="connsiteX18" fmla="*/ 0 w 770980"/>
                  <a:gd name="connsiteY18" fmla="*/ 687288 h 915888"/>
                  <a:gd name="connsiteX19" fmla="*/ 2 w 770980"/>
                  <a:gd name="connsiteY19" fmla="*/ 687254 h 915888"/>
                  <a:gd name="connsiteX20" fmla="*/ 545 w 770980"/>
                  <a:gd name="connsiteY20" fmla="*/ 678619 h 915888"/>
                  <a:gd name="connsiteX21" fmla="*/ 42923 w 770980"/>
                  <a:gd name="connsiteY21" fmla="*/ 4908 h 915888"/>
                  <a:gd name="connsiteX22" fmla="*/ 45411 w 770980"/>
                  <a:gd name="connsiteY22" fmla="*/ 4782 h 915888"/>
                  <a:gd name="connsiteX23" fmla="*/ 45411 w 770980"/>
                  <a:gd name="connsiteY23" fmla="*/ 4781 h 915888"/>
                  <a:gd name="connsiteX24" fmla="*/ 140091 w 770980"/>
                  <a:gd name="connsiteY24" fmla="*/ 0 h 915888"/>
                  <a:gd name="connsiteX0" fmla="*/ 6350 w 770980"/>
                  <a:gd name="connsiteY0" fmla="*/ 677764 h 915888"/>
                  <a:gd name="connsiteX1" fmla="*/ 577 w 770980"/>
                  <a:gd name="connsiteY1" fmla="*/ 678614 h 915888"/>
                  <a:gd name="connsiteX2" fmla="*/ 577 w 770980"/>
                  <a:gd name="connsiteY2" fmla="*/ 678615 h 915888"/>
                  <a:gd name="connsiteX3" fmla="*/ 6351 w 770980"/>
                  <a:gd name="connsiteY3" fmla="*/ 677765 h 915888"/>
                  <a:gd name="connsiteX4" fmla="*/ 263524 w 770980"/>
                  <a:gd name="connsiteY4" fmla="*/ 906363 h 915888"/>
                  <a:gd name="connsiteX5" fmla="*/ 6350 w 770980"/>
                  <a:gd name="connsiteY5" fmla="*/ 677764 h 915888"/>
                  <a:gd name="connsiteX6" fmla="*/ 140091 w 770980"/>
                  <a:gd name="connsiteY6" fmla="*/ 0 h 915888"/>
                  <a:gd name="connsiteX7" fmla="*/ 659968 w 770980"/>
                  <a:gd name="connsiteY7" fmla="*/ 104958 h 915888"/>
                  <a:gd name="connsiteX8" fmla="*/ 770980 w 770980"/>
                  <a:gd name="connsiteY8" fmla="*/ 158435 h 915888"/>
                  <a:gd name="connsiteX9" fmla="*/ 765174 w 770980"/>
                  <a:gd name="connsiteY9" fmla="*/ 160238 h 915888"/>
                  <a:gd name="connsiteX10" fmla="*/ 654049 w 770980"/>
                  <a:gd name="connsiteY10" fmla="*/ 807938 h 915888"/>
                  <a:gd name="connsiteX11" fmla="*/ 665526 w 770980"/>
                  <a:gd name="connsiteY11" fmla="*/ 813279 h 915888"/>
                  <a:gd name="connsiteX12" fmla="*/ 580461 w 770980"/>
                  <a:gd name="connsiteY12" fmla="*/ 839538 h 915888"/>
                  <a:gd name="connsiteX13" fmla="*/ 266700 w 770980"/>
                  <a:gd name="connsiteY13" fmla="*/ 915888 h 915888"/>
                  <a:gd name="connsiteX14" fmla="*/ 261874 w 770980"/>
                  <a:gd name="connsiteY14" fmla="*/ 913049 h 915888"/>
                  <a:gd name="connsiteX15" fmla="*/ 219690 w 770980"/>
                  <a:gd name="connsiteY15" fmla="*/ 888226 h 915888"/>
                  <a:gd name="connsiteX16" fmla="*/ 59978 w 770980"/>
                  <a:gd name="connsiteY16" fmla="*/ 744885 h 915888"/>
                  <a:gd name="connsiteX17" fmla="*/ 0 w 770980"/>
                  <a:gd name="connsiteY17" fmla="*/ 687288 h 915888"/>
                  <a:gd name="connsiteX18" fmla="*/ 2 w 770980"/>
                  <a:gd name="connsiteY18" fmla="*/ 687254 h 915888"/>
                  <a:gd name="connsiteX19" fmla="*/ 545 w 770980"/>
                  <a:gd name="connsiteY19" fmla="*/ 678619 h 915888"/>
                  <a:gd name="connsiteX20" fmla="*/ 42923 w 770980"/>
                  <a:gd name="connsiteY20" fmla="*/ 4908 h 915888"/>
                  <a:gd name="connsiteX21" fmla="*/ 45411 w 770980"/>
                  <a:gd name="connsiteY21" fmla="*/ 4782 h 915888"/>
                  <a:gd name="connsiteX22" fmla="*/ 45411 w 770980"/>
                  <a:gd name="connsiteY22" fmla="*/ 4781 h 915888"/>
                  <a:gd name="connsiteX23" fmla="*/ 140091 w 770980"/>
                  <a:gd name="connsiteY23" fmla="*/ 0 h 915888"/>
                  <a:gd name="connsiteX0" fmla="*/ 6350 w 770980"/>
                  <a:gd name="connsiteY0" fmla="*/ 677764 h 915888"/>
                  <a:gd name="connsiteX1" fmla="*/ 577 w 770980"/>
                  <a:gd name="connsiteY1" fmla="*/ 678614 h 915888"/>
                  <a:gd name="connsiteX2" fmla="*/ 577 w 770980"/>
                  <a:gd name="connsiteY2" fmla="*/ 678615 h 915888"/>
                  <a:gd name="connsiteX3" fmla="*/ 6351 w 770980"/>
                  <a:gd name="connsiteY3" fmla="*/ 677765 h 915888"/>
                  <a:gd name="connsiteX4" fmla="*/ 6350 w 770980"/>
                  <a:gd name="connsiteY4" fmla="*/ 677764 h 915888"/>
                  <a:gd name="connsiteX5" fmla="*/ 140091 w 770980"/>
                  <a:gd name="connsiteY5" fmla="*/ 0 h 915888"/>
                  <a:gd name="connsiteX6" fmla="*/ 659968 w 770980"/>
                  <a:gd name="connsiteY6" fmla="*/ 104958 h 915888"/>
                  <a:gd name="connsiteX7" fmla="*/ 770980 w 770980"/>
                  <a:gd name="connsiteY7" fmla="*/ 158435 h 915888"/>
                  <a:gd name="connsiteX8" fmla="*/ 765174 w 770980"/>
                  <a:gd name="connsiteY8" fmla="*/ 160238 h 915888"/>
                  <a:gd name="connsiteX9" fmla="*/ 654049 w 770980"/>
                  <a:gd name="connsiteY9" fmla="*/ 807938 h 915888"/>
                  <a:gd name="connsiteX10" fmla="*/ 665526 w 770980"/>
                  <a:gd name="connsiteY10" fmla="*/ 813279 h 915888"/>
                  <a:gd name="connsiteX11" fmla="*/ 580461 w 770980"/>
                  <a:gd name="connsiteY11" fmla="*/ 839538 h 915888"/>
                  <a:gd name="connsiteX12" fmla="*/ 266700 w 770980"/>
                  <a:gd name="connsiteY12" fmla="*/ 915888 h 915888"/>
                  <a:gd name="connsiteX13" fmla="*/ 261874 w 770980"/>
                  <a:gd name="connsiteY13" fmla="*/ 913049 h 915888"/>
                  <a:gd name="connsiteX14" fmla="*/ 219690 w 770980"/>
                  <a:gd name="connsiteY14" fmla="*/ 888226 h 915888"/>
                  <a:gd name="connsiteX15" fmla="*/ 59978 w 770980"/>
                  <a:gd name="connsiteY15" fmla="*/ 744885 h 915888"/>
                  <a:gd name="connsiteX16" fmla="*/ 0 w 770980"/>
                  <a:gd name="connsiteY16" fmla="*/ 687288 h 915888"/>
                  <a:gd name="connsiteX17" fmla="*/ 2 w 770980"/>
                  <a:gd name="connsiteY17" fmla="*/ 687254 h 915888"/>
                  <a:gd name="connsiteX18" fmla="*/ 545 w 770980"/>
                  <a:gd name="connsiteY18" fmla="*/ 678619 h 915888"/>
                  <a:gd name="connsiteX19" fmla="*/ 42923 w 770980"/>
                  <a:gd name="connsiteY19" fmla="*/ 4908 h 915888"/>
                  <a:gd name="connsiteX20" fmla="*/ 45411 w 770980"/>
                  <a:gd name="connsiteY20" fmla="*/ 4782 h 915888"/>
                  <a:gd name="connsiteX21" fmla="*/ 45411 w 770980"/>
                  <a:gd name="connsiteY21" fmla="*/ 4781 h 915888"/>
                  <a:gd name="connsiteX22" fmla="*/ 140091 w 770980"/>
                  <a:gd name="connsiteY22" fmla="*/ 0 h 915888"/>
                  <a:gd name="connsiteX0" fmla="*/ 6350 w 770980"/>
                  <a:gd name="connsiteY0" fmla="*/ 677764 h 915888"/>
                  <a:gd name="connsiteX1" fmla="*/ 577 w 770980"/>
                  <a:gd name="connsiteY1" fmla="*/ 678614 h 915888"/>
                  <a:gd name="connsiteX2" fmla="*/ 577 w 770980"/>
                  <a:gd name="connsiteY2" fmla="*/ 678615 h 915888"/>
                  <a:gd name="connsiteX3" fmla="*/ 6351 w 770980"/>
                  <a:gd name="connsiteY3" fmla="*/ 677765 h 915888"/>
                  <a:gd name="connsiteX4" fmla="*/ 6350 w 770980"/>
                  <a:gd name="connsiteY4" fmla="*/ 677764 h 915888"/>
                  <a:gd name="connsiteX5" fmla="*/ 130566 w 770980"/>
                  <a:gd name="connsiteY5" fmla="*/ 0 h 915888"/>
                  <a:gd name="connsiteX6" fmla="*/ 659968 w 770980"/>
                  <a:gd name="connsiteY6" fmla="*/ 104958 h 915888"/>
                  <a:gd name="connsiteX7" fmla="*/ 770980 w 770980"/>
                  <a:gd name="connsiteY7" fmla="*/ 158435 h 915888"/>
                  <a:gd name="connsiteX8" fmla="*/ 765174 w 770980"/>
                  <a:gd name="connsiteY8" fmla="*/ 160238 h 915888"/>
                  <a:gd name="connsiteX9" fmla="*/ 654049 w 770980"/>
                  <a:gd name="connsiteY9" fmla="*/ 807938 h 915888"/>
                  <a:gd name="connsiteX10" fmla="*/ 665526 w 770980"/>
                  <a:gd name="connsiteY10" fmla="*/ 813279 h 915888"/>
                  <a:gd name="connsiteX11" fmla="*/ 580461 w 770980"/>
                  <a:gd name="connsiteY11" fmla="*/ 839538 h 915888"/>
                  <a:gd name="connsiteX12" fmla="*/ 266700 w 770980"/>
                  <a:gd name="connsiteY12" fmla="*/ 915888 h 915888"/>
                  <a:gd name="connsiteX13" fmla="*/ 261874 w 770980"/>
                  <a:gd name="connsiteY13" fmla="*/ 913049 h 915888"/>
                  <a:gd name="connsiteX14" fmla="*/ 219690 w 770980"/>
                  <a:gd name="connsiteY14" fmla="*/ 888226 h 915888"/>
                  <a:gd name="connsiteX15" fmla="*/ 59978 w 770980"/>
                  <a:gd name="connsiteY15" fmla="*/ 744885 h 915888"/>
                  <a:gd name="connsiteX16" fmla="*/ 0 w 770980"/>
                  <a:gd name="connsiteY16" fmla="*/ 687288 h 915888"/>
                  <a:gd name="connsiteX17" fmla="*/ 2 w 770980"/>
                  <a:gd name="connsiteY17" fmla="*/ 687254 h 915888"/>
                  <a:gd name="connsiteX18" fmla="*/ 545 w 770980"/>
                  <a:gd name="connsiteY18" fmla="*/ 678619 h 915888"/>
                  <a:gd name="connsiteX19" fmla="*/ 42923 w 770980"/>
                  <a:gd name="connsiteY19" fmla="*/ 4908 h 915888"/>
                  <a:gd name="connsiteX20" fmla="*/ 45411 w 770980"/>
                  <a:gd name="connsiteY20" fmla="*/ 4782 h 915888"/>
                  <a:gd name="connsiteX21" fmla="*/ 45411 w 770980"/>
                  <a:gd name="connsiteY21" fmla="*/ 4781 h 915888"/>
                  <a:gd name="connsiteX22" fmla="*/ 130566 w 770980"/>
                  <a:gd name="connsiteY22" fmla="*/ 0 h 915888"/>
                  <a:gd name="connsiteX0" fmla="*/ 6350 w 770980"/>
                  <a:gd name="connsiteY0" fmla="*/ 680939 h 919063"/>
                  <a:gd name="connsiteX1" fmla="*/ 577 w 770980"/>
                  <a:gd name="connsiteY1" fmla="*/ 681789 h 919063"/>
                  <a:gd name="connsiteX2" fmla="*/ 577 w 770980"/>
                  <a:gd name="connsiteY2" fmla="*/ 681790 h 919063"/>
                  <a:gd name="connsiteX3" fmla="*/ 6351 w 770980"/>
                  <a:gd name="connsiteY3" fmla="*/ 680940 h 919063"/>
                  <a:gd name="connsiteX4" fmla="*/ 6350 w 770980"/>
                  <a:gd name="connsiteY4" fmla="*/ 680939 h 919063"/>
                  <a:gd name="connsiteX5" fmla="*/ 121041 w 770980"/>
                  <a:gd name="connsiteY5" fmla="*/ 0 h 919063"/>
                  <a:gd name="connsiteX6" fmla="*/ 659968 w 770980"/>
                  <a:gd name="connsiteY6" fmla="*/ 108133 h 919063"/>
                  <a:gd name="connsiteX7" fmla="*/ 770980 w 770980"/>
                  <a:gd name="connsiteY7" fmla="*/ 161610 h 919063"/>
                  <a:gd name="connsiteX8" fmla="*/ 765174 w 770980"/>
                  <a:gd name="connsiteY8" fmla="*/ 163413 h 919063"/>
                  <a:gd name="connsiteX9" fmla="*/ 654049 w 770980"/>
                  <a:gd name="connsiteY9" fmla="*/ 811113 h 919063"/>
                  <a:gd name="connsiteX10" fmla="*/ 665526 w 770980"/>
                  <a:gd name="connsiteY10" fmla="*/ 816454 h 919063"/>
                  <a:gd name="connsiteX11" fmla="*/ 580461 w 770980"/>
                  <a:gd name="connsiteY11" fmla="*/ 842713 h 919063"/>
                  <a:gd name="connsiteX12" fmla="*/ 266700 w 770980"/>
                  <a:gd name="connsiteY12" fmla="*/ 919063 h 919063"/>
                  <a:gd name="connsiteX13" fmla="*/ 261874 w 770980"/>
                  <a:gd name="connsiteY13" fmla="*/ 916224 h 919063"/>
                  <a:gd name="connsiteX14" fmla="*/ 219690 w 770980"/>
                  <a:gd name="connsiteY14" fmla="*/ 891401 h 919063"/>
                  <a:gd name="connsiteX15" fmla="*/ 59978 w 770980"/>
                  <a:gd name="connsiteY15" fmla="*/ 748060 h 919063"/>
                  <a:gd name="connsiteX16" fmla="*/ 0 w 770980"/>
                  <a:gd name="connsiteY16" fmla="*/ 690463 h 919063"/>
                  <a:gd name="connsiteX17" fmla="*/ 2 w 770980"/>
                  <a:gd name="connsiteY17" fmla="*/ 690429 h 919063"/>
                  <a:gd name="connsiteX18" fmla="*/ 545 w 770980"/>
                  <a:gd name="connsiteY18" fmla="*/ 681794 h 919063"/>
                  <a:gd name="connsiteX19" fmla="*/ 42923 w 770980"/>
                  <a:gd name="connsiteY19" fmla="*/ 8083 h 919063"/>
                  <a:gd name="connsiteX20" fmla="*/ 45411 w 770980"/>
                  <a:gd name="connsiteY20" fmla="*/ 7957 h 919063"/>
                  <a:gd name="connsiteX21" fmla="*/ 45411 w 770980"/>
                  <a:gd name="connsiteY21" fmla="*/ 7956 h 919063"/>
                  <a:gd name="connsiteX22" fmla="*/ 121041 w 770980"/>
                  <a:gd name="connsiteY22" fmla="*/ 0 h 919063"/>
                  <a:gd name="connsiteX0" fmla="*/ 6350 w 770980"/>
                  <a:gd name="connsiteY0" fmla="*/ 672983 h 911107"/>
                  <a:gd name="connsiteX1" fmla="*/ 577 w 770980"/>
                  <a:gd name="connsiteY1" fmla="*/ 673833 h 911107"/>
                  <a:gd name="connsiteX2" fmla="*/ 577 w 770980"/>
                  <a:gd name="connsiteY2" fmla="*/ 673834 h 911107"/>
                  <a:gd name="connsiteX3" fmla="*/ 6351 w 770980"/>
                  <a:gd name="connsiteY3" fmla="*/ 672984 h 911107"/>
                  <a:gd name="connsiteX4" fmla="*/ 6350 w 770980"/>
                  <a:gd name="connsiteY4" fmla="*/ 672983 h 911107"/>
                  <a:gd name="connsiteX5" fmla="*/ 45411 w 770980"/>
                  <a:gd name="connsiteY5" fmla="*/ 0 h 911107"/>
                  <a:gd name="connsiteX6" fmla="*/ 659968 w 770980"/>
                  <a:gd name="connsiteY6" fmla="*/ 100177 h 911107"/>
                  <a:gd name="connsiteX7" fmla="*/ 770980 w 770980"/>
                  <a:gd name="connsiteY7" fmla="*/ 153654 h 911107"/>
                  <a:gd name="connsiteX8" fmla="*/ 765174 w 770980"/>
                  <a:gd name="connsiteY8" fmla="*/ 155457 h 911107"/>
                  <a:gd name="connsiteX9" fmla="*/ 654049 w 770980"/>
                  <a:gd name="connsiteY9" fmla="*/ 803157 h 911107"/>
                  <a:gd name="connsiteX10" fmla="*/ 665526 w 770980"/>
                  <a:gd name="connsiteY10" fmla="*/ 808498 h 911107"/>
                  <a:gd name="connsiteX11" fmla="*/ 580461 w 770980"/>
                  <a:gd name="connsiteY11" fmla="*/ 834757 h 911107"/>
                  <a:gd name="connsiteX12" fmla="*/ 266700 w 770980"/>
                  <a:gd name="connsiteY12" fmla="*/ 911107 h 911107"/>
                  <a:gd name="connsiteX13" fmla="*/ 261874 w 770980"/>
                  <a:gd name="connsiteY13" fmla="*/ 908268 h 911107"/>
                  <a:gd name="connsiteX14" fmla="*/ 219690 w 770980"/>
                  <a:gd name="connsiteY14" fmla="*/ 883445 h 911107"/>
                  <a:gd name="connsiteX15" fmla="*/ 59978 w 770980"/>
                  <a:gd name="connsiteY15" fmla="*/ 740104 h 911107"/>
                  <a:gd name="connsiteX16" fmla="*/ 0 w 770980"/>
                  <a:gd name="connsiteY16" fmla="*/ 682507 h 911107"/>
                  <a:gd name="connsiteX17" fmla="*/ 2 w 770980"/>
                  <a:gd name="connsiteY17" fmla="*/ 682473 h 911107"/>
                  <a:gd name="connsiteX18" fmla="*/ 545 w 770980"/>
                  <a:gd name="connsiteY18" fmla="*/ 673838 h 911107"/>
                  <a:gd name="connsiteX19" fmla="*/ 42923 w 770980"/>
                  <a:gd name="connsiteY19" fmla="*/ 127 h 911107"/>
                  <a:gd name="connsiteX20" fmla="*/ 45411 w 770980"/>
                  <a:gd name="connsiteY20" fmla="*/ 1 h 911107"/>
                  <a:gd name="connsiteX21" fmla="*/ 45411 w 770980"/>
                  <a:gd name="connsiteY21" fmla="*/ 0 h 911107"/>
                  <a:gd name="connsiteX0" fmla="*/ 6350 w 770980"/>
                  <a:gd name="connsiteY0" fmla="*/ 674275 h 912399"/>
                  <a:gd name="connsiteX1" fmla="*/ 577 w 770980"/>
                  <a:gd name="connsiteY1" fmla="*/ 675125 h 912399"/>
                  <a:gd name="connsiteX2" fmla="*/ 577 w 770980"/>
                  <a:gd name="connsiteY2" fmla="*/ 675126 h 912399"/>
                  <a:gd name="connsiteX3" fmla="*/ 6351 w 770980"/>
                  <a:gd name="connsiteY3" fmla="*/ 674276 h 912399"/>
                  <a:gd name="connsiteX4" fmla="*/ 6350 w 770980"/>
                  <a:gd name="connsiteY4" fmla="*/ 674275 h 912399"/>
                  <a:gd name="connsiteX5" fmla="*/ 45411 w 770980"/>
                  <a:gd name="connsiteY5" fmla="*/ 1292 h 912399"/>
                  <a:gd name="connsiteX6" fmla="*/ 659968 w 770980"/>
                  <a:gd name="connsiteY6" fmla="*/ 101469 h 912399"/>
                  <a:gd name="connsiteX7" fmla="*/ 770980 w 770980"/>
                  <a:gd name="connsiteY7" fmla="*/ 154946 h 912399"/>
                  <a:gd name="connsiteX8" fmla="*/ 765174 w 770980"/>
                  <a:gd name="connsiteY8" fmla="*/ 156749 h 912399"/>
                  <a:gd name="connsiteX9" fmla="*/ 654049 w 770980"/>
                  <a:gd name="connsiteY9" fmla="*/ 804449 h 912399"/>
                  <a:gd name="connsiteX10" fmla="*/ 665526 w 770980"/>
                  <a:gd name="connsiteY10" fmla="*/ 809790 h 912399"/>
                  <a:gd name="connsiteX11" fmla="*/ 580461 w 770980"/>
                  <a:gd name="connsiteY11" fmla="*/ 836049 h 912399"/>
                  <a:gd name="connsiteX12" fmla="*/ 266700 w 770980"/>
                  <a:gd name="connsiteY12" fmla="*/ 912399 h 912399"/>
                  <a:gd name="connsiteX13" fmla="*/ 261874 w 770980"/>
                  <a:gd name="connsiteY13" fmla="*/ 909560 h 912399"/>
                  <a:gd name="connsiteX14" fmla="*/ 219690 w 770980"/>
                  <a:gd name="connsiteY14" fmla="*/ 884737 h 912399"/>
                  <a:gd name="connsiteX15" fmla="*/ 59978 w 770980"/>
                  <a:gd name="connsiteY15" fmla="*/ 741396 h 912399"/>
                  <a:gd name="connsiteX16" fmla="*/ 0 w 770980"/>
                  <a:gd name="connsiteY16" fmla="*/ 683799 h 912399"/>
                  <a:gd name="connsiteX17" fmla="*/ 2 w 770980"/>
                  <a:gd name="connsiteY17" fmla="*/ 683765 h 912399"/>
                  <a:gd name="connsiteX18" fmla="*/ 545 w 770980"/>
                  <a:gd name="connsiteY18" fmla="*/ 675130 h 912399"/>
                  <a:gd name="connsiteX19" fmla="*/ 42923 w 770980"/>
                  <a:gd name="connsiteY19" fmla="*/ 1419 h 912399"/>
                  <a:gd name="connsiteX20" fmla="*/ 45411 w 770980"/>
                  <a:gd name="connsiteY20" fmla="*/ 1293 h 912399"/>
                  <a:gd name="connsiteX21" fmla="*/ 45411 w 770980"/>
                  <a:gd name="connsiteY21" fmla="*/ 1292 h 912399"/>
                  <a:gd name="connsiteX0" fmla="*/ 6350 w 770980"/>
                  <a:gd name="connsiteY0" fmla="*/ 672983 h 911107"/>
                  <a:gd name="connsiteX1" fmla="*/ 577 w 770980"/>
                  <a:gd name="connsiteY1" fmla="*/ 673833 h 911107"/>
                  <a:gd name="connsiteX2" fmla="*/ 577 w 770980"/>
                  <a:gd name="connsiteY2" fmla="*/ 673834 h 911107"/>
                  <a:gd name="connsiteX3" fmla="*/ 6351 w 770980"/>
                  <a:gd name="connsiteY3" fmla="*/ 672984 h 911107"/>
                  <a:gd name="connsiteX4" fmla="*/ 6350 w 770980"/>
                  <a:gd name="connsiteY4" fmla="*/ 672983 h 911107"/>
                  <a:gd name="connsiteX5" fmla="*/ 45411 w 770980"/>
                  <a:gd name="connsiteY5" fmla="*/ 0 h 911107"/>
                  <a:gd name="connsiteX6" fmla="*/ 770980 w 770980"/>
                  <a:gd name="connsiteY6" fmla="*/ 153654 h 911107"/>
                  <a:gd name="connsiteX7" fmla="*/ 765174 w 770980"/>
                  <a:gd name="connsiteY7" fmla="*/ 155457 h 911107"/>
                  <a:gd name="connsiteX8" fmla="*/ 654049 w 770980"/>
                  <a:gd name="connsiteY8" fmla="*/ 803157 h 911107"/>
                  <a:gd name="connsiteX9" fmla="*/ 665526 w 770980"/>
                  <a:gd name="connsiteY9" fmla="*/ 808498 h 911107"/>
                  <a:gd name="connsiteX10" fmla="*/ 580461 w 770980"/>
                  <a:gd name="connsiteY10" fmla="*/ 834757 h 911107"/>
                  <a:gd name="connsiteX11" fmla="*/ 266700 w 770980"/>
                  <a:gd name="connsiteY11" fmla="*/ 911107 h 911107"/>
                  <a:gd name="connsiteX12" fmla="*/ 261874 w 770980"/>
                  <a:gd name="connsiteY12" fmla="*/ 908268 h 911107"/>
                  <a:gd name="connsiteX13" fmla="*/ 219690 w 770980"/>
                  <a:gd name="connsiteY13" fmla="*/ 883445 h 911107"/>
                  <a:gd name="connsiteX14" fmla="*/ 59978 w 770980"/>
                  <a:gd name="connsiteY14" fmla="*/ 740104 h 911107"/>
                  <a:gd name="connsiteX15" fmla="*/ 0 w 770980"/>
                  <a:gd name="connsiteY15" fmla="*/ 682507 h 911107"/>
                  <a:gd name="connsiteX16" fmla="*/ 2 w 770980"/>
                  <a:gd name="connsiteY16" fmla="*/ 682473 h 911107"/>
                  <a:gd name="connsiteX17" fmla="*/ 545 w 770980"/>
                  <a:gd name="connsiteY17" fmla="*/ 673838 h 911107"/>
                  <a:gd name="connsiteX18" fmla="*/ 42923 w 770980"/>
                  <a:gd name="connsiteY18" fmla="*/ 127 h 911107"/>
                  <a:gd name="connsiteX19" fmla="*/ 45411 w 770980"/>
                  <a:gd name="connsiteY19" fmla="*/ 1 h 911107"/>
                  <a:gd name="connsiteX20" fmla="*/ 45411 w 770980"/>
                  <a:gd name="connsiteY20" fmla="*/ 0 h 911107"/>
                  <a:gd name="connsiteX0" fmla="*/ 6350 w 770980"/>
                  <a:gd name="connsiteY0" fmla="*/ 672983 h 911107"/>
                  <a:gd name="connsiteX1" fmla="*/ 577 w 770980"/>
                  <a:gd name="connsiteY1" fmla="*/ 673833 h 911107"/>
                  <a:gd name="connsiteX2" fmla="*/ 577 w 770980"/>
                  <a:gd name="connsiteY2" fmla="*/ 673834 h 911107"/>
                  <a:gd name="connsiteX3" fmla="*/ 6351 w 770980"/>
                  <a:gd name="connsiteY3" fmla="*/ 672984 h 911107"/>
                  <a:gd name="connsiteX4" fmla="*/ 6350 w 770980"/>
                  <a:gd name="connsiteY4" fmla="*/ 672983 h 911107"/>
                  <a:gd name="connsiteX5" fmla="*/ 45411 w 770980"/>
                  <a:gd name="connsiteY5" fmla="*/ 0 h 911107"/>
                  <a:gd name="connsiteX6" fmla="*/ 770980 w 770980"/>
                  <a:gd name="connsiteY6" fmla="*/ 153654 h 911107"/>
                  <a:gd name="connsiteX7" fmla="*/ 765174 w 770980"/>
                  <a:gd name="connsiteY7" fmla="*/ 155457 h 911107"/>
                  <a:gd name="connsiteX8" fmla="*/ 654049 w 770980"/>
                  <a:gd name="connsiteY8" fmla="*/ 803157 h 911107"/>
                  <a:gd name="connsiteX9" fmla="*/ 665526 w 770980"/>
                  <a:gd name="connsiteY9" fmla="*/ 808498 h 911107"/>
                  <a:gd name="connsiteX10" fmla="*/ 580461 w 770980"/>
                  <a:gd name="connsiteY10" fmla="*/ 834757 h 911107"/>
                  <a:gd name="connsiteX11" fmla="*/ 266700 w 770980"/>
                  <a:gd name="connsiteY11" fmla="*/ 911107 h 911107"/>
                  <a:gd name="connsiteX12" fmla="*/ 261874 w 770980"/>
                  <a:gd name="connsiteY12" fmla="*/ 908268 h 911107"/>
                  <a:gd name="connsiteX13" fmla="*/ 219690 w 770980"/>
                  <a:gd name="connsiteY13" fmla="*/ 883445 h 911107"/>
                  <a:gd name="connsiteX14" fmla="*/ 59978 w 770980"/>
                  <a:gd name="connsiteY14" fmla="*/ 740104 h 911107"/>
                  <a:gd name="connsiteX15" fmla="*/ 0 w 770980"/>
                  <a:gd name="connsiteY15" fmla="*/ 682507 h 911107"/>
                  <a:gd name="connsiteX16" fmla="*/ 2 w 770980"/>
                  <a:gd name="connsiteY16" fmla="*/ 682473 h 911107"/>
                  <a:gd name="connsiteX17" fmla="*/ 545 w 770980"/>
                  <a:gd name="connsiteY17" fmla="*/ 673838 h 911107"/>
                  <a:gd name="connsiteX18" fmla="*/ 42923 w 770980"/>
                  <a:gd name="connsiteY18" fmla="*/ 127 h 911107"/>
                  <a:gd name="connsiteX19" fmla="*/ 45411 w 770980"/>
                  <a:gd name="connsiteY19" fmla="*/ 1 h 911107"/>
                  <a:gd name="connsiteX20" fmla="*/ 45411 w 770980"/>
                  <a:gd name="connsiteY20" fmla="*/ 0 h 911107"/>
                  <a:gd name="connsiteX0" fmla="*/ 6350 w 770980"/>
                  <a:gd name="connsiteY0" fmla="*/ 672983 h 911107"/>
                  <a:gd name="connsiteX1" fmla="*/ 577 w 770980"/>
                  <a:gd name="connsiteY1" fmla="*/ 673833 h 911107"/>
                  <a:gd name="connsiteX2" fmla="*/ 577 w 770980"/>
                  <a:gd name="connsiteY2" fmla="*/ 673834 h 911107"/>
                  <a:gd name="connsiteX3" fmla="*/ 6351 w 770980"/>
                  <a:gd name="connsiteY3" fmla="*/ 672984 h 911107"/>
                  <a:gd name="connsiteX4" fmla="*/ 6350 w 770980"/>
                  <a:gd name="connsiteY4" fmla="*/ 672983 h 911107"/>
                  <a:gd name="connsiteX5" fmla="*/ 45411 w 770980"/>
                  <a:gd name="connsiteY5" fmla="*/ 0 h 911107"/>
                  <a:gd name="connsiteX6" fmla="*/ 770980 w 770980"/>
                  <a:gd name="connsiteY6" fmla="*/ 153654 h 911107"/>
                  <a:gd name="connsiteX7" fmla="*/ 765174 w 770980"/>
                  <a:gd name="connsiteY7" fmla="*/ 155457 h 911107"/>
                  <a:gd name="connsiteX8" fmla="*/ 654049 w 770980"/>
                  <a:gd name="connsiteY8" fmla="*/ 803157 h 911107"/>
                  <a:gd name="connsiteX9" fmla="*/ 665526 w 770980"/>
                  <a:gd name="connsiteY9" fmla="*/ 808498 h 911107"/>
                  <a:gd name="connsiteX10" fmla="*/ 580461 w 770980"/>
                  <a:gd name="connsiteY10" fmla="*/ 834757 h 911107"/>
                  <a:gd name="connsiteX11" fmla="*/ 266700 w 770980"/>
                  <a:gd name="connsiteY11" fmla="*/ 911107 h 911107"/>
                  <a:gd name="connsiteX12" fmla="*/ 261874 w 770980"/>
                  <a:gd name="connsiteY12" fmla="*/ 908268 h 911107"/>
                  <a:gd name="connsiteX13" fmla="*/ 219690 w 770980"/>
                  <a:gd name="connsiteY13" fmla="*/ 883445 h 911107"/>
                  <a:gd name="connsiteX14" fmla="*/ 59978 w 770980"/>
                  <a:gd name="connsiteY14" fmla="*/ 740104 h 911107"/>
                  <a:gd name="connsiteX15" fmla="*/ 0 w 770980"/>
                  <a:gd name="connsiteY15" fmla="*/ 682507 h 911107"/>
                  <a:gd name="connsiteX16" fmla="*/ 2 w 770980"/>
                  <a:gd name="connsiteY16" fmla="*/ 682473 h 911107"/>
                  <a:gd name="connsiteX17" fmla="*/ 545 w 770980"/>
                  <a:gd name="connsiteY17" fmla="*/ 673838 h 911107"/>
                  <a:gd name="connsiteX18" fmla="*/ 42923 w 770980"/>
                  <a:gd name="connsiteY18" fmla="*/ 127 h 911107"/>
                  <a:gd name="connsiteX19" fmla="*/ 45411 w 770980"/>
                  <a:gd name="connsiteY19" fmla="*/ 1 h 911107"/>
                  <a:gd name="connsiteX20" fmla="*/ 45411 w 770980"/>
                  <a:gd name="connsiteY20" fmla="*/ 0 h 911107"/>
                  <a:gd name="connsiteX0" fmla="*/ 6350 w 770980"/>
                  <a:gd name="connsiteY0" fmla="*/ 672983 h 911107"/>
                  <a:gd name="connsiteX1" fmla="*/ 577 w 770980"/>
                  <a:gd name="connsiteY1" fmla="*/ 673833 h 911107"/>
                  <a:gd name="connsiteX2" fmla="*/ 577 w 770980"/>
                  <a:gd name="connsiteY2" fmla="*/ 673834 h 911107"/>
                  <a:gd name="connsiteX3" fmla="*/ 6351 w 770980"/>
                  <a:gd name="connsiteY3" fmla="*/ 672984 h 911107"/>
                  <a:gd name="connsiteX4" fmla="*/ 6350 w 770980"/>
                  <a:gd name="connsiteY4" fmla="*/ 672983 h 911107"/>
                  <a:gd name="connsiteX5" fmla="*/ 45411 w 770980"/>
                  <a:gd name="connsiteY5" fmla="*/ 0 h 911107"/>
                  <a:gd name="connsiteX6" fmla="*/ 770980 w 770980"/>
                  <a:gd name="connsiteY6" fmla="*/ 153654 h 911107"/>
                  <a:gd name="connsiteX7" fmla="*/ 765174 w 770980"/>
                  <a:gd name="connsiteY7" fmla="*/ 155457 h 911107"/>
                  <a:gd name="connsiteX8" fmla="*/ 654049 w 770980"/>
                  <a:gd name="connsiteY8" fmla="*/ 803157 h 911107"/>
                  <a:gd name="connsiteX9" fmla="*/ 665526 w 770980"/>
                  <a:gd name="connsiteY9" fmla="*/ 808498 h 911107"/>
                  <a:gd name="connsiteX10" fmla="*/ 580461 w 770980"/>
                  <a:gd name="connsiteY10" fmla="*/ 834757 h 911107"/>
                  <a:gd name="connsiteX11" fmla="*/ 266700 w 770980"/>
                  <a:gd name="connsiteY11" fmla="*/ 911107 h 911107"/>
                  <a:gd name="connsiteX12" fmla="*/ 261874 w 770980"/>
                  <a:gd name="connsiteY12" fmla="*/ 908268 h 911107"/>
                  <a:gd name="connsiteX13" fmla="*/ 219690 w 770980"/>
                  <a:gd name="connsiteY13" fmla="*/ 883445 h 911107"/>
                  <a:gd name="connsiteX14" fmla="*/ 59978 w 770980"/>
                  <a:gd name="connsiteY14" fmla="*/ 740104 h 911107"/>
                  <a:gd name="connsiteX15" fmla="*/ 0 w 770980"/>
                  <a:gd name="connsiteY15" fmla="*/ 682507 h 911107"/>
                  <a:gd name="connsiteX16" fmla="*/ 2 w 770980"/>
                  <a:gd name="connsiteY16" fmla="*/ 682473 h 911107"/>
                  <a:gd name="connsiteX17" fmla="*/ 11871 w 770980"/>
                  <a:gd name="connsiteY17" fmla="*/ 673838 h 911107"/>
                  <a:gd name="connsiteX18" fmla="*/ 42923 w 770980"/>
                  <a:gd name="connsiteY18" fmla="*/ 127 h 911107"/>
                  <a:gd name="connsiteX19" fmla="*/ 45411 w 770980"/>
                  <a:gd name="connsiteY19" fmla="*/ 1 h 911107"/>
                  <a:gd name="connsiteX20" fmla="*/ 45411 w 770980"/>
                  <a:gd name="connsiteY20" fmla="*/ 0 h 911107"/>
                  <a:gd name="connsiteX0" fmla="*/ 6350 w 770980"/>
                  <a:gd name="connsiteY0" fmla="*/ 672983 h 911107"/>
                  <a:gd name="connsiteX1" fmla="*/ 577 w 770980"/>
                  <a:gd name="connsiteY1" fmla="*/ 673833 h 911107"/>
                  <a:gd name="connsiteX2" fmla="*/ 577 w 770980"/>
                  <a:gd name="connsiteY2" fmla="*/ 673834 h 911107"/>
                  <a:gd name="connsiteX3" fmla="*/ 6351 w 770980"/>
                  <a:gd name="connsiteY3" fmla="*/ 672984 h 911107"/>
                  <a:gd name="connsiteX4" fmla="*/ 6350 w 770980"/>
                  <a:gd name="connsiteY4" fmla="*/ 672983 h 911107"/>
                  <a:gd name="connsiteX5" fmla="*/ 45411 w 770980"/>
                  <a:gd name="connsiteY5" fmla="*/ 0 h 911107"/>
                  <a:gd name="connsiteX6" fmla="*/ 770980 w 770980"/>
                  <a:gd name="connsiteY6" fmla="*/ 153654 h 911107"/>
                  <a:gd name="connsiteX7" fmla="*/ 765174 w 770980"/>
                  <a:gd name="connsiteY7" fmla="*/ 155457 h 911107"/>
                  <a:gd name="connsiteX8" fmla="*/ 654049 w 770980"/>
                  <a:gd name="connsiteY8" fmla="*/ 803157 h 911107"/>
                  <a:gd name="connsiteX9" fmla="*/ 665526 w 770980"/>
                  <a:gd name="connsiteY9" fmla="*/ 808498 h 911107"/>
                  <a:gd name="connsiteX10" fmla="*/ 580461 w 770980"/>
                  <a:gd name="connsiteY10" fmla="*/ 834757 h 911107"/>
                  <a:gd name="connsiteX11" fmla="*/ 266700 w 770980"/>
                  <a:gd name="connsiteY11" fmla="*/ 911107 h 911107"/>
                  <a:gd name="connsiteX12" fmla="*/ 261874 w 770980"/>
                  <a:gd name="connsiteY12" fmla="*/ 908268 h 911107"/>
                  <a:gd name="connsiteX13" fmla="*/ 219690 w 770980"/>
                  <a:gd name="connsiteY13" fmla="*/ 883445 h 911107"/>
                  <a:gd name="connsiteX14" fmla="*/ 59978 w 770980"/>
                  <a:gd name="connsiteY14" fmla="*/ 740104 h 911107"/>
                  <a:gd name="connsiteX15" fmla="*/ 0 w 770980"/>
                  <a:gd name="connsiteY15" fmla="*/ 682507 h 911107"/>
                  <a:gd name="connsiteX16" fmla="*/ 2 w 770980"/>
                  <a:gd name="connsiteY16" fmla="*/ 682473 h 911107"/>
                  <a:gd name="connsiteX17" fmla="*/ 1962 w 770980"/>
                  <a:gd name="connsiteY17" fmla="*/ 690826 h 911107"/>
                  <a:gd name="connsiteX18" fmla="*/ 42923 w 770980"/>
                  <a:gd name="connsiteY18" fmla="*/ 127 h 911107"/>
                  <a:gd name="connsiteX19" fmla="*/ 45411 w 770980"/>
                  <a:gd name="connsiteY19" fmla="*/ 1 h 911107"/>
                  <a:gd name="connsiteX20" fmla="*/ 45411 w 770980"/>
                  <a:gd name="connsiteY20" fmla="*/ 0 h 911107"/>
                  <a:gd name="connsiteX0" fmla="*/ 6350 w 770980"/>
                  <a:gd name="connsiteY0" fmla="*/ 672983 h 911107"/>
                  <a:gd name="connsiteX1" fmla="*/ 577 w 770980"/>
                  <a:gd name="connsiteY1" fmla="*/ 673833 h 911107"/>
                  <a:gd name="connsiteX2" fmla="*/ 577 w 770980"/>
                  <a:gd name="connsiteY2" fmla="*/ 673834 h 911107"/>
                  <a:gd name="connsiteX3" fmla="*/ 6351 w 770980"/>
                  <a:gd name="connsiteY3" fmla="*/ 672984 h 911107"/>
                  <a:gd name="connsiteX4" fmla="*/ 6350 w 770980"/>
                  <a:gd name="connsiteY4" fmla="*/ 672983 h 911107"/>
                  <a:gd name="connsiteX5" fmla="*/ 45411 w 770980"/>
                  <a:gd name="connsiteY5" fmla="*/ 0 h 911107"/>
                  <a:gd name="connsiteX6" fmla="*/ 770980 w 770980"/>
                  <a:gd name="connsiteY6" fmla="*/ 153654 h 911107"/>
                  <a:gd name="connsiteX7" fmla="*/ 765174 w 770980"/>
                  <a:gd name="connsiteY7" fmla="*/ 155457 h 911107"/>
                  <a:gd name="connsiteX8" fmla="*/ 654049 w 770980"/>
                  <a:gd name="connsiteY8" fmla="*/ 803157 h 911107"/>
                  <a:gd name="connsiteX9" fmla="*/ 580461 w 770980"/>
                  <a:gd name="connsiteY9" fmla="*/ 834757 h 911107"/>
                  <a:gd name="connsiteX10" fmla="*/ 266700 w 770980"/>
                  <a:gd name="connsiteY10" fmla="*/ 911107 h 911107"/>
                  <a:gd name="connsiteX11" fmla="*/ 261874 w 770980"/>
                  <a:gd name="connsiteY11" fmla="*/ 908268 h 911107"/>
                  <a:gd name="connsiteX12" fmla="*/ 219690 w 770980"/>
                  <a:gd name="connsiteY12" fmla="*/ 883445 h 911107"/>
                  <a:gd name="connsiteX13" fmla="*/ 59978 w 770980"/>
                  <a:gd name="connsiteY13" fmla="*/ 740104 h 911107"/>
                  <a:gd name="connsiteX14" fmla="*/ 0 w 770980"/>
                  <a:gd name="connsiteY14" fmla="*/ 682507 h 911107"/>
                  <a:gd name="connsiteX15" fmla="*/ 2 w 770980"/>
                  <a:gd name="connsiteY15" fmla="*/ 682473 h 911107"/>
                  <a:gd name="connsiteX16" fmla="*/ 1962 w 770980"/>
                  <a:gd name="connsiteY16" fmla="*/ 690826 h 911107"/>
                  <a:gd name="connsiteX17" fmla="*/ 42923 w 770980"/>
                  <a:gd name="connsiteY17" fmla="*/ 127 h 911107"/>
                  <a:gd name="connsiteX18" fmla="*/ 45411 w 770980"/>
                  <a:gd name="connsiteY18" fmla="*/ 1 h 911107"/>
                  <a:gd name="connsiteX19" fmla="*/ 45411 w 770980"/>
                  <a:gd name="connsiteY19" fmla="*/ 0 h 911107"/>
                  <a:gd name="connsiteX0" fmla="*/ 6350 w 770980"/>
                  <a:gd name="connsiteY0" fmla="*/ 672983 h 911107"/>
                  <a:gd name="connsiteX1" fmla="*/ 577 w 770980"/>
                  <a:gd name="connsiteY1" fmla="*/ 673833 h 911107"/>
                  <a:gd name="connsiteX2" fmla="*/ 577 w 770980"/>
                  <a:gd name="connsiteY2" fmla="*/ 673834 h 911107"/>
                  <a:gd name="connsiteX3" fmla="*/ 6351 w 770980"/>
                  <a:gd name="connsiteY3" fmla="*/ 672984 h 911107"/>
                  <a:gd name="connsiteX4" fmla="*/ 6350 w 770980"/>
                  <a:gd name="connsiteY4" fmla="*/ 672983 h 911107"/>
                  <a:gd name="connsiteX5" fmla="*/ 45411 w 770980"/>
                  <a:gd name="connsiteY5" fmla="*/ 0 h 911107"/>
                  <a:gd name="connsiteX6" fmla="*/ 770980 w 770980"/>
                  <a:gd name="connsiteY6" fmla="*/ 153654 h 911107"/>
                  <a:gd name="connsiteX7" fmla="*/ 654049 w 770980"/>
                  <a:gd name="connsiteY7" fmla="*/ 803157 h 911107"/>
                  <a:gd name="connsiteX8" fmla="*/ 580461 w 770980"/>
                  <a:gd name="connsiteY8" fmla="*/ 834757 h 911107"/>
                  <a:gd name="connsiteX9" fmla="*/ 266700 w 770980"/>
                  <a:gd name="connsiteY9" fmla="*/ 911107 h 911107"/>
                  <a:gd name="connsiteX10" fmla="*/ 261874 w 770980"/>
                  <a:gd name="connsiteY10" fmla="*/ 908268 h 911107"/>
                  <a:gd name="connsiteX11" fmla="*/ 219690 w 770980"/>
                  <a:gd name="connsiteY11" fmla="*/ 883445 h 911107"/>
                  <a:gd name="connsiteX12" fmla="*/ 59978 w 770980"/>
                  <a:gd name="connsiteY12" fmla="*/ 740104 h 911107"/>
                  <a:gd name="connsiteX13" fmla="*/ 0 w 770980"/>
                  <a:gd name="connsiteY13" fmla="*/ 682507 h 911107"/>
                  <a:gd name="connsiteX14" fmla="*/ 2 w 770980"/>
                  <a:gd name="connsiteY14" fmla="*/ 682473 h 911107"/>
                  <a:gd name="connsiteX15" fmla="*/ 1962 w 770980"/>
                  <a:gd name="connsiteY15" fmla="*/ 690826 h 911107"/>
                  <a:gd name="connsiteX16" fmla="*/ 42923 w 770980"/>
                  <a:gd name="connsiteY16" fmla="*/ 127 h 911107"/>
                  <a:gd name="connsiteX17" fmla="*/ 45411 w 770980"/>
                  <a:gd name="connsiteY17" fmla="*/ 1 h 911107"/>
                  <a:gd name="connsiteX18" fmla="*/ 45411 w 770980"/>
                  <a:gd name="connsiteY18" fmla="*/ 0 h 911107"/>
                  <a:gd name="connsiteX0" fmla="*/ 6350 w 770980"/>
                  <a:gd name="connsiteY0" fmla="*/ 672982 h 911106"/>
                  <a:gd name="connsiteX1" fmla="*/ 577 w 770980"/>
                  <a:gd name="connsiteY1" fmla="*/ 673832 h 911106"/>
                  <a:gd name="connsiteX2" fmla="*/ 577 w 770980"/>
                  <a:gd name="connsiteY2" fmla="*/ 673833 h 911106"/>
                  <a:gd name="connsiteX3" fmla="*/ 6351 w 770980"/>
                  <a:gd name="connsiteY3" fmla="*/ 672983 h 911106"/>
                  <a:gd name="connsiteX4" fmla="*/ 6350 w 770980"/>
                  <a:gd name="connsiteY4" fmla="*/ 672982 h 911106"/>
                  <a:gd name="connsiteX5" fmla="*/ 45411 w 770980"/>
                  <a:gd name="connsiteY5" fmla="*/ 0 h 911106"/>
                  <a:gd name="connsiteX6" fmla="*/ 770980 w 770980"/>
                  <a:gd name="connsiteY6" fmla="*/ 153653 h 911106"/>
                  <a:gd name="connsiteX7" fmla="*/ 654049 w 770980"/>
                  <a:gd name="connsiteY7" fmla="*/ 803156 h 911106"/>
                  <a:gd name="connsiteX8" fmla="*/ 580461 w 770980"/>
                  <a:gd name="connsiteY8" fmla="*/ 834756 h 911106"/>
                  <a:gd name="connsiteX9" fmla="*/ 266700 w 770980"/>
                  <a:gd name="connsiteY9" fmla="*/ 911106 h 911106"/>
                  <a:gd name="connsiteX10" fmla="*/ 261874 w 770980"/>
                  <a:gd name="connsiteY10" fmla="*/ 908267 h 911106"/>
                  <a:gd name="connsiteX11" fmla="*/ 219690 w 770980"/>
                  <a:gd name="connsiteY11" fmla="*/ 883444 h 911106"/>
                  <a:gd name="connsiteX12" fmla="*/ 59978 w 770980"/>
                  <a:gd name="connsiteY12" fmla="*/ 740103 h 911106"/>
                  <a:gd name="connsiteX13" fmla="*/ 0 w 770980"/>
                  <a:gd name="connsiteY13" fmla="*/ 682506 h 911106"/>
                  <a:gd name="connsiteX14" fmla="*/ 2 w 770980"/>
                  <a:gd name="connsiteY14" fmla="*/ 682472 h 911106"/>
                  <a:gd name="connsiteX15" fmla="*/ 1962 w 770980"/>
                  <a:gd name="connsiteY15" fmla="*/ 690825 h 911106"/>
                  <a:gd name="connsiteX16" fmla="*/ 42923 w 770980"/>
                  <a:gd name="connsiteY16" fmla="*/ 126 h 911106"/>
                  <a:gd name="connsiteX17" fmla="*/ 45411 w 770980"/>
                  <a:gd name="connsiteY17" fmla="*/ 0 h 911106"/>
                  <a:gd name="connsiteX0" fmla="*/ 11899 w 776529"/>
                  <a:gd name="connsiteY0" fmla="*/ 672982 h 911106"/>
                  <a:gd name="connsiteX1" fmla="*/ 6126 w 776529"/>
                  <a:gd name="connsiteY1" fmla="*/ 673832 h 911106"/>
                  <a:gd name="connsiteX2" fmla="*/ 6126 w 776529"/>
                  <a:gd name="connsiteY2" fmla="*/ 673833 h 911106"/>
                  <a:gd name="connsiteX3" fmla="*/ 11900 w 776529"/>
                  <a:gd name="connsiteY3" fmla="*/ 672983 h 911106"/>
                  <a:gd name="connsiteX4" fmla="*/ 11899 w 776529"/>
                  <a:gd name="connsiteY4" fmla="*/ 672982 h 911106"/>
                  <a:gd name="connsiteX5" fmla="*/ 50960 w 776529"/>
                  <a:gd name="connsiteY5" fmla="*/ 0 h 911106"/>
                  <a:gd name="connsiteX6" fmla="*/ 776529 w 776529"/>
                  <a:gd name="connsiteY6" fmla="*/ 153653 h 911106"/>
                  <a:gd name="connsiteX7" fmla="*/ 659598 w 776529"/>
                  <a:gd name="connsiteY7" fmla="*/ 803156 h 911106"/>
                  <a:gd name="connsiteX8" fmla="*/ 586010 w 776529"/>
                  <a:gd name="connsiteY8" fmla="*/ 834756 h 911106"/>
                  <a:gd name="connsiteX9" fmla="*/ 272249 w 776529"/>
                  <a:gd name="connsiteY9" fmla="*/ 911106 h 911106"/>
                  <a:gd name="connsiteX10" fmla="*/ 267423 w 776529"/>
                  <a:gd name="connsiteY10" fmla="*/ 908267 h 911106"/>
                  <a:gd name="connsiteX11" fmla="*/ 225239 w 776529"/>
                  <a:gd name="connsiteY11" fmla="*/ 883444 h 911106"/>
                  <a:gd name="connsiteX12" fmla="*/ 65527 w 776529"/>
                  <a:gd name="connsiteY12" fmla="*/ 740103 h 911106"/>
                  <a:gd name="connsiteX13" fmla="*/ 5549 w 776529"/>
                  <a:gd name="connsiteY13" fmla="*/ 682506 h 911106"/>
                  <a:gd name="connsiteX14" fmla="*/ 7511 w 776529"/>
                  <a:gd name="connsiteY14" fmla="*/ 690825 h 911106"/>
                  <a:gd name="connsiteX15" fmla="*/ 48472 w 776529"/>
                  <a:gd name="connsiteY15" fmla="*/ 126 h 911106"/>
                  <a:gd name="connsiteX16" fmla="*/ 50960 w 776529"/>
                  <a:gd name="connsiteY16" fmla="*/ 0 h 911106"/>
                  <a:gd name="connsiteX0" fmla="*/ 6501 w 771131"/>
                  <a:gd name="connsiteY0" fmla="*/ 672982 h 911106"/>
                  <a:gd name="connsiteX1" fmla="*/ 728 w 771131"/>
                  <a:gd name="connsiteY1" fmla="*/ 673832 h 911106"/>
                  <a:gd name="connsiteX2" fmla="*/ 728 w 771131"/>
                  <a:gd name="connsiteY2" fmla="*/ 673833 h 911106"/>
                  <a:gd name="connsiteX3" fmla="*/ 6502 w 771131"/>
                  <a:gd name="connsiteY3" fmla="*/ 672983 h 911106"/>
                  <a:gd name="connsiteX4" fmla="*/ 6501 w 771131"/>
                  <a:gd name="connsiteY4" fmla="*/ 672982 h 911106"/>
                  <a:gd name="connsiteX5" fmla="*/ 45562 w 771131"/>
                  <a:gd name="connsiteY5" fmla="*/ 0 h 911106"/>
                  <a:gd name="connsiteX6" fmla="*/ 771131 w 771131"/>
                  <a:gd name="connsiteY6" fmla="*/ 153653 h 911106"/>
                  <a:gd name="connsiteX7" fmla="*/ 654200 w 771131"/>
                  <a:gd name="connsiteY7" fmla="*/ 803156 h 911106"/>
                  <a:gd name="connsiteX8" fmla="*/ 580612 w 771131"/>
                  <a:gd name="connsiteY8" fmla="*/ 834756 h 911106"/>
                  <a:gd name="connsiteX9" fmla="*/ 266851 w 771131"/>
                  <a:gd name="connsiteY9" fmla="*/ 911106 h 911106"/>
                  <a:gd name="connsiteX10" fmla="*/ 262025 w 771131"/>
                  <a:gd name="connsiteY10" fmla="*/ 908267 h 911106"/>
                  <a:gd name="connsiteX11" fmla="*/ 219841 w 771131"/>
                  <a:gd name="connsiteY11" fmla="*/ 883444 h 911106"/>
                  <a:gd name="connsiteX12" fmla="*/ 60129 w 771131"/>
                  <a:gd name="connsiteY12" fmla="*/ 740103 h 911106"/>
                  <a:gd name="connsiteX13" fmla="*/ 151 w 771131"/>
                  <a:gd name="connsiteY13" fmla="*/ 682506 h 911106"/>
                  <a:gd name="connsiteX14" fmla="*/ 43074 w 771131"/>
                  <a:gd name="connsiteY14" fmla="*/ 126 h 911106"/>
                  <a:gd name="connsiteX15" fmla="*/ 45562 w 771131"/>
                  <a:gd name="connsiteY15" fmla="*/ 0 h 911106"/>
                  <a:gd name="connsiteX0" fmla="*/ 5773 w 770403"/>
                  <a:gd name="connsiteY0" fmla="*/ 672982 h 911106"/>
                  <a:gd name="connsiteX1" fmla="*/ 0 w 770403"/>
                  <a:gd name="connsiteY1" fmla="*/ 673832 h 911106"/>
                  <a:gd name="connsiteX2" fmla="*/ 0 w 770403"/>
                  <a:gd name="connsiteY2" fmla="*/ 673833 h 911106"/>
                  <a:gd name="connsiteX3" fmla="*/ 5774 w 770403"/>
                  <a:gd name="connsiteY3" fmla="*/ 672983 h 911106"/>
                  <a:gd name="connsiteX4" fmla="*/ 5773 w 770403"/>
                  <a:gd name="connsiteY4" fmla="*/ 672982 h 911106"/>
                  <a:gd name="connsiteX5" fmla="*/ 44834 w 770403"/>
                  <a:gd name="connsiteY5" fmla="*/ 0 h 911106"/>
                  <a:gd name="connsiteX6" fmla="*/ 770403 w 770403"/>
                  <a:gd name="connsiteY6" fmla="*/ 153653 h 911106"/>
                  <a:gd name="connsiteX7" fmla="*/ 653472 w 770403"/>
                  <a:gd name="connsiteY7" fmla="*/ 803156 h 911106"/>
                  <a:gd name="connsiteX8" fmla="*/ 579884 w 770403"/>
                  <a:gd name="connsiteY8" fmla="*/ 834756 h 911106"/>
                  <a:gd name="connsiteX9" fmla="*/ 266123 w 770403"/>
                  <a:gd name="connsiteY9" fmla="*/ 911106 h 911106"/>
                  <a:gd name="connsiteX10" fmla="*/ 261297 w 770403"/>
                  <a:gd name="connsiteY10" fmla="*/ 908267 h 911106"/>
                  <a:gd name="connsiteX11" fmla="*/ 219113 w 770403"/>
                  <a:gd name="connsiteY11" fmla="*/ 883444 h 911106"/>
                  <a:gd name="connsiteX12" fmla="*/ 59401 w 770403"/>
                  <a:gd name="connsiteY12" fmla="*/ 740103 h 911106"/>
                  <a:gd name="connsiteX13" fmla="*/ 42346 w 770403"/>
                  <a:gd name="connsiteY13" fmla="*/ 126 h 911106"/>
                  <a:gd name="connsiteX14" fmla="*/ 44834 w 770403"/>
                  <a:gd name="connsiteY14" fmla="*/ 0 h 911106"/>
                  <a:gd name="connsiteX0" fmla="*/ 5774 w 770403"/>
                  <a:gd name="connsiteY0" fmla="*/ 672983 h 911106"/>
                  <a:gd name="connsiteX1" fmla="*/ 0 w 770403"/>
                  <a:gd name="connsiteY1" fmla="*/ 673832 h 911106"/>
                  <a:gd name="connsiteX2" fmla="*/ 0 w 770403"/>
                  <a:gd name="connsiteY2" fmla="*/ 673833 h 911106"/>
                  <a:gd name="connsiteX3" fmla="*/ 5774 w 770403"/>
                  <a:gd name="connsiteY3" fmla="*/ 672983 h 911106"/>
                  <a:gd name="connsiteX4" fmla="*/ 44834 w 770403"/>
                  <a:gd name="connsiteY4" fmla="*/ 0 h 911106"/>
                  <a:gd name="connsiteX5" fmla="*/ 770403 w 770403"/>
                  <a:gd name="connsiteY5" fmla="*/ 153653 h 911106"/>
                  <a:gd name="connsiteX6" fmla="*/ 653472 w 770403"/>
                  <a:gd name="connsiteY6" fmla="*/ 803156 h 911106"/>
                  <a:gd name="connsiteX7" fmla="*/ 579884 w 770403"/>
                  <a:gd name="connsiteY7" fmla="*/ 834756 h 911106"/>
                  <a:gd name="connsiteX8" fmla="*/ 266123 w 770403"/>
                  <a:gd name="connsiteY8" fmla="*/ 911106 h 911106"/>
                  <a:gd name="connsiteX9" fmla="*/ 261297 w 770403"/>
                  <a:gd name="connsiteY9" fmla="*/ 908267 h 911106"/>
                  <a:gd name="connsiteX10" fmla="*/ 219113 w 770403"/>
                  <a:gd name="connsiteY10" fmla="*/ 883444 h 911106"/>
                  <a:gd name="connsiteX11" fmla="*/ 59401 w 770403"/>
                  <a:gd name="connsiteY11" fmla="*/ 740103 h 911106"/>
                  <a:gd name="connsiteX12" fmla="*/ 42346 w 770403"/>
                  <a:gd name="connsiteY12" fmla="*/ 126 h 911106"/>
                  <a:gd name="connsiteX13" fmla="*/ 44834 w 770403"/>
                  <a:gd name="connsiteY13" fmla="*/ 0 h 911106"/>
                  <a:gd name="connsiteX0" fmla="*/ 0 w 770403"/>
                  <a:gd name="connsiteY0" fmla="*/ 673833 h 911106"/>
                  <a:gd name="connsiteX1" fmla="*/ 0 w 770403"/>
                  <a:gd name="connsiteY1" fmla="*/ 673832 h 911106"/>
                  <a:gd name="connsiteX2" fmla="*/ 0 w 770403"/>
                  <a:gd name="connsiteY2" fmla="*/ 673833 h 911106"/>
                  <a:gd name="connsiteX3" fmla="*/ 44834 w 770403"/>
                  <a:gd name="connsiteY3" fmla="*/ 0 h 911106"/>
                  <a:gd name="connsiteX4" fmla="*/ 770403 w 770403"/>
                  <a:gd name="connsiteY4" fmla="*/ 153653 h 911106"/>
                  <a:gd name="connsiteX5" fmla="*/ 653472 w 770403"/>
                  <a:gd name="connsiteY5" fmla="*/ 803156 h 911106"/>
                  <a:gd name="connsiteX6" fmla="*/ 579884 w 770403"/>
                  <a:gd name="connsiteY6" fmla="*/ 834756 h 911106"/>
                  <a:gd name="connsiteX7" fmla="*/ 266123 w 770403"/>
                  <a:gd name="connsiteY7" fmla="*/ 911106 h 911106"/>
                  <a:gd name="connsiteX8" fmla="*/ 261297 w 770403"/>
                  <a:gd name="connsiteY8" fmla="*/ 908267 h 911106"/>
                  <a:gd name="connsiteX9" fmla="*/ 219113 w 770403"/>
                  <a:gd name="connsiteY9" fmla="*/ 883444 h 911106"/>
                  <a:gd name="connsiteX10" fmla="*/ 59401 w 770403"/>
                  <a:gd name="connsiteY10" fmla="*/ 740103 h 911106"/>
                  <a:gd name="connsiteX11" fmla="*/ 42346 w 770403"/>
                  <a:gd name="connsiteY11" fmla="*/ 126 h 911106"/>
                  <a:gd name="connsiteX12" fmla="*/ 44834 w 770403"/>
                  <a:gd name="connsiteY12" fmla="*/ 0 h 911106"/>
                  <a:gd name="connsiteX0" fmla="*/ 2488 w 728057"/>
                  <a:gd name="connsiteY0" fmla="*/ 0 h 911106"/>
                  <a:gd name="connsiteX1" fmla="*/ 728057 w 728057"/>
                  <a:gd name="connsiteY1" fmla="*/ 153653 h 911106"/>
                  <a:gd name="connsiteX2" fmla="*/ 611126 w 728057"/>
                  <a:gd name="connsiteY2" fmla="*/ 803156 h 911106"/>
                  <a:gd name="connsiteX3" fmla="*/ 537538 w 728057"/>
                  <a:gd name="connsiteY3" fmla="*/ 834756 h 911106"/>
                  <a:gd name="connsiteX4" fmla="*/ 223777 w 728057"/>
                  <a:gd name="connsiteY4" fmla="*/ 911106 h 911106"/>
                  <a:gd name="connsiteX5" fmla="*/ 218951 w 728057"/>
                  <a:gd name="connsiteY5" fmla="*/ 908267 h 911106"/>
                  <a:gd name="connsiteX6" fmla="*/ 176767 w 728057"/>
                  <a:gd name="connsiteY6" fmla="*/ 883444 h 911106"/>
                  <a:gd name="connsiteX7" fmla="*/ 17055 w 728057"/>
                  <a:gd name="connsiteY7" fmla="*/ 740103 h 911106"/>
                  <a:gd name="connsiteX8" fmla="*/ 0 w 728057"/>
                  <a:gd name="connsiteY8" fmla="*/ 126 h 911106"/>
                  <a:gd name="connsiteX9" fmla="*/ 2488 w 728057"/>
                  <a:gd name="connsiteY9" fmla="*/ 0 h 911106"/>
                  <a:gd name="connsiteX0" fmla="*/ 15334 w 740903"/>
                  <a:gd name="connsiteY0" fmla="*/ 0 h 911106"/>
                  <a:gd name="connsiteX1" fmla="*/ 740903 w 740903"/>
                  <a:gd name="connsiteY1" fmla="*/ 153653 h 911106"/>
                  <a:gd name="connsiteX2" fmla="*/ 623972 w 740903"/>
                  <a:gd name="connsiteY2" fmla="*/ 803156 h 911106"/>
                  <a:gd name="connsiteX3" fmla="*/ 550384 w 740903"/>
                  <a:gd name="connsiteY3" fmla="*/ 834756 h 911106"/>
                  <a:gd name="connsiteX4" fmla="*/ 236623 w 740903"/>
                  <a:gd name="connsiteY4" fmla="*/ 911106 h 911106"/>
                  <a:gd name="connsiteX5" fmla="*/ 231797 w 740903"/>
                  <a:gd name="connsiteY5" fmla="*/ 908267 h 911106"/>
                  <a:gd name="connsiteX6" fmla="*/ 189613 w 740903"/>
                  <a:gd name="connsiteY6" fmla="*/ 883444 h 911106"/>
                  <a:gd name="connsiteX7" fmla="*/ 0 w 740903"/>
                  <a:gd name="connsiteY7" fmla="*/ 749447 h 911106"/>
                  <a:gd name="connsiteX8" fmla="*/ 12846 w 740903"/>
                  <a:gd name="connsiteY8" fmla="*/ 126 h 911106"/>
                  <a:gd name="connsiteX9" fmla="*/ 15334 w 740903"/>
                  <a:gd name="connsiteY9" fmla="*/ 0 h 911106"/>
                  <a:gd name="connsiteX0" fmla="*/ 15334 w 740903"/>
                  <a:gd name="connsiteY0" fmla="*/ 0 h 911106"/>
                  <a:gd name="connsiteX1" fmla="*/ 740903 w 740903"/>
                  <a:gd name="connsiteY1" fmla="*/ 153653 h 911106"/>
                  <a:gd name="connsiteX2" fmla="*/ 623972 w 740903"/>
                  <a:gd name="connsiteY2" fmla="*/ 803156 h 911106"/>
                  <a:gd name="connsiteX3" fmla="*/ 550384 w 740903"/>
                  <a:gd name="connsiteY3" fmla="*/ 834756 h 911106"/>
                  <a:gd name="connsiteX4" fmla="*/ 236623 w 740903"/>
                  <a:gd name="connsiteY4" fmla="*/ 911106 h 911106"/>
                  <a:gd name="connsiteX5" fmla="*/ 231797 w 740903"/>
                  <a:gd name="connsiteY5" fmla="*/ 908267 h 911106"/>
                  <a:gd name="connsiteX6" fmla="*/ 0 w 740903"/>
                  <a:gd name="connsiteY6" fmla="*/ 749447 h 911106"/>
                  <a:gd name="connsiteX7" fmla="*/ 12846 w 740903"/>
                  <a:gd name="connsiteY7" fmla="*/ 126 h 911106"/>
                  <a:gd name="connsiteX8" fmla="*/ 15334 w 740903"/>
                  <a:gd name="connsiteY8" fmla="*/ 0 h 911106"/>
                  <a:gd name="connsiteX0" fmla="*/ 15334 w 740903"/>
                  <a:gd name="connsiteY0" fmla="*/ 0 h 911106"/>
                  <a:gd name="connsiteX1" fmla="*/ 740903 w 740903"/>
                  <a:gd name="connsiteY1" fmla="*/ 153653 h 911106"/>
                  <a:gd name="connsiteX2" fmla="*/ 623972 w 740903"/>
                  <a:gd name="connsiteY2" fmla="*/ 803156 h 911106"/>
                  <a:gd name="connsiteX3" fmla="*/ 550384 w 740903"/>
                  <a:gd name="connsiteY3" fmla="*/ 834756 h 911106"/>
                  <a:gd name="connsiteX4" fmla="*/ 236623 w 740903"/>
                  <a:gd name="connsiteY4" fmla="*/ 911106 h 911106"/>
                  <a:gd name="connsiteX5" fmla="*/ 0 w 740903"/>
                  <a:gd name="connsiteY5" fmla="*/ 749447 h 911106"/>
                  <a:gd name="connsiteX6" fmla="*/ 12846 w 740903"/>
                  <a:gd name="connsiteY6" fmla="*/ 126 h 911106"/>
                  <a:gd name="connsiteX7" fmla="*/ 15334 w 740903"/>
                  <a:gd name="connsiteY7" fmla="*/ 0 h 911106"/>
                  <a:gd name="connsiteX0" fmla="*/ 15334 w 740903"/>
                  <a:gd name="connsiteY0" fmla="*/ 0 h 841301"/>
                  <a:gd name="connsiteX1" fmla="*/ 740903 w 740903"/>
                  <a:gd name="connsiteY1" fmla="*/ 153653 h 841301"/>
                  <a:gd name="connsiteX2" fmla="*/ 623972 w 740903"/>
                  <a:gd name="connsiteY2" fmla="*/ 803156 h 841301"/>
                  <a:gd name="connsiteX3" fmla="*/ 550384 w 740903"/>
                  <a:gd name="connsiteY3" fmla="*/ 834756 h 841301"/>
                  <a:gd name="connsiteX4" fmla="*/ 0 w 740903"/>
                  <a:gd name="connsiteY4" fmla="*/ 749447 h 841301"/>
                  <a:gd name="connsiteX5" fmla="*/ 12846 w 740903"/>
                  <a:gd name="connsiteY5" fmla="*/ 126 h 841301"/>
                  <a:gd name="connsiteX6" fmla="*/ 15334 w 740903"/>
                  <a:gd name="connsiteY6" fmla="*/ 0 h 841301"/>
                  <a:gd name="connsiteX0" fmla="*/ 15334 w 740903"/>
                  <a:gd name="connsiteY0" fmla="*/ 0 h 999212"/>
                  <a:gd name="connsiteX1" fmla="*/ 740903 w 740903"/>
                  <a:gd name="connsiteY1" fmla="*/ 153653 h 999212"/>
                  <a:gd name="connsiteX2" fmla="*/ 623972 w 740903"/>
                  <a:gd name="connsiteY2" fmla="*/ 803156 h 999212"/>
                  <a:gd name="connsiteX3" fmla="*/ 335470 w 740903"/>
                  <a:gd name="connsiteY3" fmla="*/ 999212 h 999212"/>
                  <a:gd name="connsiteX4" fmla="*/ 0 w 740903"/>
                  <a:gd name="connsiteY4" fmla="*/ 749447 h 999212"/>
                  <a:gd name="connsiteX5" fmla="*/ 12846 w 740903"/>
                  <a:gd name="connsiteY5" fmla="*/ 126 h 999212"/>
                  <a:gd name="connsiteX6" fmla="*/ 15334 w 740903"/>
                  <a:gd name="connsiteY6" fmla="*/ 0 h 999212"/>
                  <a:gd name="connsiteX0" fmla="*/ 15334 w 740903"/>
                  <a:gd name="connsiteY0" fmla="*/ 0 h 999212"/>
                  <a:gd name="connsiteX1" fmla="*/ 740903 w 740903"/>
                  <a:gd name="connsiteY1" fmla="*/ 153653 h 999212"/>
                  <a:gd name="connsiteX2" fmla="*/ 711807 w 740903"/>
                  <a:gd name="connsiteY2" fmla="*/ 889122 h 999212"/>
                  <a:gd name="connsiteX3" fmla="*/ 335470 w 740903"/>
                  <a:gd name="connsiteY3" fmla="*/ 999212 h 999212"/>
                  <a:gd name="connsiteX4" fmla="*/ 0 w 740903"/>
                  <a:gd name="connsiteY4" fmla="*/ 749447 h 999212"/>
                  <a:gd name="connsiteX5" fmla="*/ 12846 w 740903"/>
                  <a:gd name="connsiteY5" fmla="*/ 126 h 999212"/>
                  <a:gd name="connsiteX6" fmla="*/ 15334 w 740903"/>
                  <a:gd name="connsiteY6" fmla="*/ 0 h 999212"/>
                  <a:gd name="connsiteX0" fmla="*/ 15334 w 866114"/>
                  <a:gd name="connsiteY0" fmla="*/ 0 h 999212"/>
                  <a:gd name="connsiteX1" fmla="*/ 866114 w 866114"/>
                  <a:gd name="connsiteY1" fmla="*/ 247094 h 999212"/>
                  <a:gd name="connsiteX2" fmla="*/ 711807 w 866114"/>
                  <a:gd name="connsiteY2" fmla="*/ 889122 h 999212"/>
                  <a:gd name="connsiteX3" fmla="*/ 335470 w 866114"/>
                  <a:gd name="connsiteY3" fmla="*/ 999212 h 999212"/>
                  <a:gd name="connsiteX4" fmla="*/ 0 w 866114"/>
                  <a:gd name="connsiteY4" fmla="*/ 749447 h 999212"/>
                  <a:gd name="connsiteX5" fmla="*/ 12846 w 866114"/>
                  <a:gd name="connsiteY5" fmla="*/ 126 h 999212"/>
                  <a:gd name="connsiteX6" fmla="*/ 15334 w 866114"/>
                  <a:gd name="connsiteY6" fmla="*/ 0 h 999212"/>
                  <a:gd name="connsiteX0" fmla="*/ 383 w 866114"/>
                  <a:gd name="connsiteY0" fmla="*/ 14825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6" fmla="*/ 383 w 866114"/>
                  <a:gd name="connsiteY6" fmla="*/ 14825 h 999086"/>
                  <a:gd name="connsiteX0" fmla="*/ 383 w 866114"/>
                  <a:gd name="connsiteY0" fmla="*/ 14825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6" fmla="*/ 383 w 866114"/>
                  <a:gd name="connsiteY6" fmla="*/ 14825 h 999086"/>
                  <a:gd name="connsiteX0" fmla="*/ 383 w 866114"/>
                  <a:gd name="connsiteY0" fmla="*/ 14825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6" fmla="*/ 383 w 866114"/>
                  <a:gd name="connsiteY6" fmla="*/ 14825 h 999086"/>
                  <a:gd name="connsiteX0" fmla="*/ 383 w 866114"/>
                  <a:gd name="connsiteY0" fmla="*/ 14825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6" fmla="*/ 383 w 866114"/>
                  <a:gd name="connsiteY6" fmla="*/ 14825 h 999086"/>
                  <a:gd name="connsiteX0" fmla="*/ 383 w 866114"/>
                  <a:gd name="connsiteY0" fmla="*/ 14825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6" fmla="*/ 383 w 866114"/>
                  <a:gd name="connsiteY6" fmla="*/ 14825 h 999086"/>
                  <a:gd name="connsiteX0" fmla="*/ 383 w 866114"/>
                  <a:gd name="connsiteY0" fmla="*/ 14825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6" fmla="*/ 383 w 866114"/>
                  <a:gd name="connsiteY6" fmla="*/ 14825 h 999086"/>
                  <a:gd name="connsiteX0" fmla="*/ 383 w 866114"/>
                  <a:gd name="connsiteY0" fmla="*/ 14825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6" fmla="*/ 383 w 866114"/>
                  <a:gd name="connsiteY6" fmla="*/ 14825 h 999086"/>
                  <a:gd name="connsiteX0" fmla="*/ 12846 w 866114"/>
                  <a:gd name="connsiteY0" fmla="*/ 0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0" fmla="*/ 12846 w 866114"/>
                  <a:gd name="connsiteY0" fmla="*/ 0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0" fmla="*/ 9109 w 866114"/>
                  <a:gd name="connsiteY0" fmla="*/ 0 h 982267"/>
                  <a:gd name="connsiteX1" fmla="*/ 866114 w 866114"/>
                  <a:gd name="connsiteY1" fmla="*/ 230149 h 982267"/>
                  <a:gd name="connsiteX2" fmla="*/ 711807 w 866114"/>
                  <a:gd name="connsiteY2" fmla="*/ 872177 h 982267"/>
                  <a:gd name="connsiteX3" fmla="*/ 335470 w 866114"/>
                  <a:gd name="connsiteY3" fmla="*/ 982267 h 982267"/>
                  <a:gd name="connsiteX4" fmla="*/ 0 w 866114"/>
                  <a:gd name="connsiteY4" fmla="*/ 732502 h 982267"/>
                  <a:gd name="connsiteX5" fmla="*/ 9109 w 866114"/>
                  <a:gd name="connsiteY5" fmla="*/ 0 h 982267"/>
                  <a:gd name="connsiteX0" fmla="*/ 9109 w 866114"/>
                  <a:gd name="connsiteY0" fmla="*/ 0 h 982267"/>
                  <a:gd name="connsiteX1" fmla="*/ 866114 w 866114"/>
                  <a:gd name="connsiteY1" fmla="*/ 230149 h 982267"/>
                  <a:gd name="connsiteX2" fmla="*/ 711807 w 866114"/>
                  <a:gd name="connsiteY2" fmla="*/ 872177 h 982267"/>
                  <a:gd name="connsiteX3" fmla="*/ 335470 w 866114"/>
                  <a:gd name="connsiteY3" fmla="*/ 982267 h 982267"/>
                  <a:gd name="connsiteX4" fmla="*/ 0 w 866114"/>
                  <a:gd name="connsiteY4" fmla="*/ 732502 h 982267"/>
                  <a:gd name="connsiteX5" fmla="*/ 9109 w 866114"/>
                  <a:gd name="connsiteY5" fmla="*/ 0 h 982267"/>
                  <a:gd name="connsiteX0" fmla="*/ 9109 w 866114"/>
                  <a:gd name="connsiteY0" fmla="*/ 2912 h 985179"/>
                  <a:gd name="connsiteX1" fmla="*/ 866114 w 866114"/>
                  <a:gd name="connsiteY1" fmla="*/ 233061 h 985179"/>
                  <a:gd name="connsiteX2" fmla="*/ 711807 w 866114"/>
                  <a:gd name="connsiteY2" fmla="*/ 875089 h 985179"/>
                  <a:gd name="connsiteX3" fmla="*/ 335470 w 866114"/>
                  <a:gd name="connsiteY3" fmla="*/ 985179 h 985179"/>
                  <a:gd name="connsiteX4" fmla="*/ 0 w 866114"/>
                  <a:gd name="connsiteY4" fmla="*/ 735414 h 985179"/>
                  <a:gd name="connsiteX5" fmla="*/ 9109 w 866114"/>
                  <a:gd name="connsiteY5" fmla="*/ 2912 h 985179"/>
                  <a:gd name="connsiteX0" fmla="*/ 9109 w 866114"/>
                  <a:gd name="connsiteY0" fmla="*/ 2645 h 988650"/>
                  <a:gd name="connsiteX1" fmla="*/ 866114 w 866114"/>
                  <a:gd name="connsiteY1" fmla="*/ 236532 h 988650"/>
                  <a:gd name="connsiteX2" fmla="*/ 711807 w 866114"/>
                  <a:gd name="connsiteY2" fmla="*/ 878560 h 988650"/>
                  <a:gd name="connsiteX3" fmla="*/ 335470 w 866114"/>
                  <a:gd name="connsiteY3" fmla="*/ 988650 h 988650"/>
                  <a:gd name="connsiteX4" fmla="*/ 0 w 866114"/>
                  <a:gd name="connsiteY4" fmla="*/ 738885 h 988650"/>
                  <a:gd name="connsiteX5" fmla="*/ 9109 w 866114"/>
                  <a:gd name="connsiteY5" fmla="*/ 2645 h 988650"/>
                  <a:gd name="connsiteX0" fmla="*/ 779 w 867849"/>
                  <a:gd name="connsiteY0" fmla="*/ 2645 h 988650"/>
                  <a:gd name="connsiteX1" fmla="*/ 867849 w 867849"/>
                  <a:gd name="connsiteY1" fmla="*/ 236532 h 988650"/>
                  <a:gd name="connsiteX2" fmla="*/ 713542 w 867849"/>
                  <a:gd name="connsiteY2" fmla="*/ 878560 h 988650"/>
                  <a:gd name="connsiteX3" fmla="*/ 337205 w 867849"/>
                  <a:gd name="connsiteY3" fmla="*/ 988650 h 988650"/>
                  <a:gd name="connsiteX4" fmla="*/ 1735 w 867849"/>
                  <a:gd name="connsiteY4" fmla="*/ 738885 h 988650"/>
                  <a:gd name="connsiteX5" fmla="*/ 779 w 867849"/>
                  <a:gd name="connsiteY5" fmla="*/ 2645 h 98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49" h="988650">
                    <a:moveTo>
                      <a:pt x="779" y="2645"/>
                    </a:moveTo>
                    <a:cubicBezTo>
                      <a:pt x="268382" y="-6604"/>
                      <a:pt x="486247" y="-4641"/>
                      <a:pt x="867849" y="236532"/>
                    </a:cubicBezTo>
                    <a:cubicBezTo>
                      <a:pt x="846314" y="289822"/>
                      <a:pt x="699569" y="423473"/>
                      <a:pt x="713542" y="878560"/>
                    </a:cubicBezTo>
                    <a:lnTo>
                      <a:pt x="337205" y="988650"/>
                    </a:lnTo>
                    <a:cubicBezTo>
                      <a:pt x="152850" y="848881"/>
                      <a:pt x="156733" y="868646"/>
                      <a:pt x="1735" y="738885"/>
                    </a:cubicBezTo>
                    <a:cubicBezTo>
                      <a:pt x="4771" y="493472"/>
                      <a:pt x="-2257" y="248058"/>
                      <a:pt x="779" y="2645"/>
                    </a:cubicBezTo>
                    <a:close/>
                  </a:path>
                </a:pathLst>
              </a:custGeom>
              <a:solidFill>
                <a:srgbClr val="B8ED85"/>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00">
                  <a:latin typeface="helvetica" panose="020B0604020202020204" pitchFamily="34" charset="0"/>
                  <a:cs typeface="helvetica" panose="020B0604020202020204" pitchFamily="34" charset="0"/>
                </a:endParaRPr>
              </a:p>
            </p:txBody>
          </p:sp>
          <p:sp>
            <p:nvSpPr>
              <p:cNvPr id="403" name="Freihandform: Form 402">
                <a:extLst>
                  <a:ext uri="{FF2B5EF4-FFF2-40B4-BE49-F238E27FC236}">
                    <a16:creationId xmlns:a16="http://schemas.microsoft.com/office/drawing/2014/main" id="{E776FD8D-2B20-4682-6117-E366C38BCC83}"/>
                  </a:ext>
                </a:extLst>
              </p:cNvPr>
              <p:cNvSpPr>
                <a:spLocks noGrp="1" noRot="1" noMove="1" noResize="1" noEditPoints="1" noAdjustHandles="1" noChangeArrowheads="1" noChangeShapeType="1"/>
              </p:cNvSpPr>
              <p:nvPr/>
            </p:nvSpPr>
            <p:spPr>
              <a:xfrm>
                <a:off x="-5482244" y="2489257"/>
                <a:ext cx="3309982" cy="3430329"/>
              </a:xfrm>
              <a:custGeom>
                <a:avLst/>
                <a:gdLst>
                  <a:gd name="connsiteX0" fmla="*/ 778704 w 1588872"/>
                  <a:gd name="connsiteY0" fmla="*/ 0 h 1670033"/>
                  <a:gd name="connsiteX1" fmla="*/ 789254 w 1588872"/>
                  <a:gd name="connsiteY1" fmla="*/ 4910 h 1670033"/>
                  <a:gd name="connsiteX2" fmla="*/ 877657 w 1588872"/>
                  <a:gd name="connsiteY2" fmla="*/ 35159 h 1670033"/>
                  <a:gd name="connsiteX3" fmla="*/ 897776 w 1588872"/>
                  <a:gd name="connsiteY3" fmla="*/ 39577 h 1670033"/>
                  <a:gd name="connsiteX4" fmla="*/ 930506 w 1588872"/>
                  <a:gd name="connsiteY4" fmla="*/ 74219 h 1670033"/>
                  <a:gd name="connsiteX5" fmla="*/ 1573802 w 1588872"/>
                  <a:gd name="connsiteY5" fmla="*/ 448749 h 1670033"/>
                  <a:gd name="connsiteX6" fmla="*/ 1584468 w 1588872"/>
                  <a:gd name="connsiteY6" fmla="*/ 435111 h 1670033"/>
                  <a:gd name="connsiteX7" fmla="*/ 1588872 w 1588872"/>
                  <a:gd name="connsiteY7" fmla="*/ 522324 h 1670033"/>
                  <a:gd name="connsiteX8" fmla="*/ 1000017 w 1588872"/>
                  <a:gd name="connsiteY8" fmla="*/ 1629827 h 1670033"/>
                  <a:gd name="connsiteX9" fmla="*/ 933837 w 1588872"/>
                  <a:gd name="connsiteY9" fmla="*/ 1670033 h 1670033"/>
                  <a:gd name="connsiteX10" fmla="*/ 924976 w 1588872"/>
                  <a:gd name="connsiteY10" fmla="*/ 1662432 h 1670033"/>
                  <a:gd name="connsiteX11" fmla="*/ 258862 w 1588872"/>
                  <a:gd name="connsiteY11" fmla="*/ 1316260 h 1670033"/>
                  <a:gd name="connsiteX12" fmla="*/ 182357 w 1588872"/>
                  <a:gd name="connsiteY12" fmla="*/ 1313651 h 1670033"/>
                  <a:gd name="connsiteX13" fmla="*/ 183027 w 1588872"/>
                  <a:gd name="connsiteY13" fmla="*/ 1299584 h 1670033"/>
                  <a:gd name="connsiteX14" fmla="*/ 56027 w 1588872"/>
                  <a:gd name="connsiteY14" fmla="*/ 1182109 h 1670033"/>
                  <a:gd name="connsiteX15" fmla="*/ 56028 w 1588872"/>
                  <a:gd name="connsiteY15" fmla="*/ 1182109 h 1670033"/>
                  <a:gd name="connsiteX16" fmla="*/ 2053 w 1588872"/>
                  <a:gd name="connsiteY16" fmla="*/ 794759 h 1670033"/>
                  <a:gd name="connsiteX17" fmla="*/ 0 w 1588872"/>
                  <a:gd name="connsiteY17" fmla="*/ 785360 h 1670033"/>
                  <a:gd name="connsiteX18" fmla="*/ 14753 w 1588872"/>
                  <a:gd name="connsiteY18" fmla="*/ 791584 h 1670033"/>
                  <a:gd name="connsiteX19" fmla="*/ 353857 w 1588872"/>
                  <a:gd name="connsiteY19" fmla="*/ 185605 h 1670033"/>
                  <a:gd name="connsiteX20" fmla="*/ 375051 w 1588872"/>
                  <a:gd name="connsiteY20" fmla="*/ 99769 h 1670033"/>
                  <a:gd name="connsiteX21" fmla="*/ 379878 w 1588872"/>
                  <a:gd name="connsiteY21" fmla="*/ 102609 h 1670033"/>
                  <a:gd name="connsiteX22" fmla="*/ 693639 w 1588872"/>
                  <a:gd name="connsiteY22" fmla="*/ 26259 h 1670033"/>
                  <a:gd name="connsiteX23" fmla="*/ 778704 w 1588872"/>
                  <a:gd name="connsiteY23" fmla="*/ 0 h 1670033"/>
                  <a:gd name="connsiteX0" fmla="*/ 809372 w 1619540"/>
                  <a:gd name="connsiteY0" fmla="*/ 0 h 1670033"/>
                  <a:gd name="connsiteX1" fmla="*/ 819922 w 1619540"/>
                  <a:gd name="connsiteY1" fmla="*/ 4910 h 1670033"/>
                  <a:gd name="connsiteX2" fmla="*/ 908325 w 1619540"/>
                  <a:gd name="connsiteY2" fmla="*/ 35159 h 1670033"/>
                  <a:gd name="connsiteX3" fmla="*/ 928444 w 1619540"/>
                  <a:gd name="connsiteY3" fmla="*/ 39577 h 1670033"/>
                  <a:gd name="connsiteX4" fmla="*/ 961174 w 1619540"/>
                  <a:gd name="connsiteY4" fmla="*/ 74219 h 1670033"/>
                  <a:gd name="connsiteX5" fmla="*/ 1604470 w 1619540"/>
                  <a:gd name="connsiteY5" fmla="*/ 448749 h 1670033"/>
                  <a:gd name="connsiteX6" fmla="*/ 1615136 w 1619540"/>
                  <a:gd name="connsiteY6" fmla="*/ 435111 h 1670033"/>
                  <a:gd name="connsiteX7" fmla="*/ 1619540 w 1619540"/>
                  <a:gd name="connsiteY7" fmla="*/ 522324 h 1670033"/>
                  <a:gd name="connsiteX8" fmla="*/ 1030685 w 1619540"/>
                  <a:gd name="connsiteY8" fmla="*/ 1629827 h 1670033"/>
                  <a:gd name="connsiteX9" fmla="*/ 964505 w 1619540"/>
                  <a:gd name="connsiteY9" fmla="*/ 1670033 h 1670033"/>
                  <a:gd name="connsiteX10" fmla="*/ 955644 w 1619540"/>
                  <a:gd name="connsiteY10" fmla="*/ 1662432 h 1670033"/>
                  <a:gd name="connsiteX11" fmla="*/ 289530 w 1619540"/>
                  <a:gd name="connsiteY11" fmla="*/ 1316260 h 1670033"/>
                  <a:gd name="connsiteX12" fmla="*/ 213025 w 1619540"/>
                  <a:gd name="connsiteY12" fmla="*/ 1313651 h 1670033"/>
                  <a:gd name="connsiteX13" fmla="*/ 213695 w 1619540"/>
                  <a:gd name="connsiteY13" fmla="*/ 1299584 h 1670033"/>
                  <a:gd name="connsiteX14" fmla="*/ 86695 w 1619540"/>
                  <a:gd name="connsiteY14" fmla="*/ 1182109 h 1670033"/>
                  <a:gd name="connsiteX15" fmla="*/ 86696 w 1619540"/>
                  <a:gd name="connsiteY15" fmla="*/ 1182109 h 1670033"/>
                  <a:gd name="connsiteX16" fmla="*/ 32721 w 1619540"/>
                  <a:gd name="connsiteY16" fmla="*/ 794759 h 1670033"/>
                  <a:gd name="connsiteX17" fmla="*/ 0 w 1619540"/>
                  <a:gd name="connsiteY17" fmla="*/ 870986 h 1670033"/>
                  <a:gd name="connsiteX18" fmla="*/ 45421 w 1619540"/>
                  <a:gd name="connsiteY18" fmla="*/ 791584 h 1670033"/>
                  <a:gd name="connsiteX19" fmla="*/ 384525 w 1619540"/>
                  <a:gd name="connsiteY19" fmla="*/ 185605 h 1670033"/>
                  <a:gd name="connsiteX20" fmla="*/ 405719 w 1619540"/>
                  <a:gd name="connsiteY20" fmla="*/ 99769 h 1670033"/>
                  <a:gd name="connsiteX21" fmla="*/ 410546 w 1619540"/>
                  <a:gd name="connsiteY21" fmla="*/ 102609 h 1670033"/>
                  <a:gd name="connsiteX22" fmla="*/ 724307 w 1619540"/>
                  <a:gd name="connsiteY22" fmla="*/ 26259 h 1670033"/>
                  <a:gd name="connsiteX23" fmla="*/ 809372 w 1619540"/>
                  <a:gd name="connsiteY23" fmla="*/ 0 h 1670033"/>
                  <a:gd name="connsiteX0" fmla="*/ 809372 w 1619540"/>
                  <a:gd name="connsiteY0" fmla="*/ 0 h 1670033"/>
                  <a:gd name="connsiteX1" fmla="*/ 819922 w 1619540"/>
                  <a:gd name="connsiteY1" fmla="*/ 4910 h 1670033"/>
                  <a:gd name="connsiteX2" fmla="*/ 908325 w 1619540"/>
                  <a:gd name="connsiteY2" fmla="*/ 35159 h 1670033"/>
                  <a:gd name="connsiteX3" fmla="*/ 928444 w 1619540"/>
                  <a:gd name="connsiteY3" fmla="*/ 39577 h 1670033"/>
                  <a:gd name="connsiteX4" fmla="*/ 961174 w 1619540"/>
                  <a:gd name="connsiteY4" fmla="*/ 74219 h 1670033"/>
                  <a:gd name="connsiteX5" fmla="*/ 1604470 w 1619540"/>
                  <a:gd name="connsiteY5" fmla="*/ 448749 h 1670033"/>
                  <a:gd name="connsiteX6" fmla="*/ 1615136 w 1619540"/>
                  <a:gd name="connsiteY6" fmla="*/ 435111 h 1670033"/>
                  <a:gd name="connsiteX7" fmla="*/ 1619540 w 1619540"/>
                  <a:gd name="connsiteY7" fmla="*/ 522324 h 1670033"/>
                  <a:gd name="connsiteX8" fmla="*/ 1030685 w 1619540"/>
                  <a:gd name="connsiteY8" fmla="*/ 1629827 h 1670033"/>
                  <a:gd name="connsiteX9" fmla="*/ 964505 w 1619540"/>
                  <a:gd name="connsiteY9" fmla="*/ 1670033 h 1670033"/>
                  <a:gd name="connsiteX10" fmla="*/ 955644 w 1619540"/>
                  <a:gd name="connsiteY10" fmla="*/ 1662432 h 1670033"/>
                  <a:gd name="connsiteX11" fmla="*/ 289530 w 1619540"/>
                  <a:gd name="connsiteY11" fmla="*/ 1316260 h 1670033"/>
                  <a:gd name="connsiteX12" fmla="*/ 213025 w 1619540"/>
                  <a:gd name="connsiteY12" fmla="*/ 1313651 h 1670033"/>
                  <a:gd name="connsiteX13" fmla="*/ 213695 w 1619540"/>
                  <a:gd name="connsiteY13" fmla="*/ 1299584 h 1670033"/>
                  <a:gd name="connsiteX14" fmla="*/ 86695 w 1619540"/>
                  <a:gd name="connsiteY14" fmla="*/ 1182109 h 1670033"/>
                  <a:gd name="connsiteX15" fmla="*/ 86696 w 1619540"/>
                  <a:gd name="connsiteY15" fmla="*/ 1182109 h 1670033"/>
                  <a:gd name="connsiteX16" fmla="*/ 520 w 1619540"/>
                  <a:gd name="connsiteY16" fmla="*/ 872740 h 1670033"/>
                  <a:gd name="connsiteX17" fmla="*/ 0 w 1619540"/>
                  <a:gd name="connsiteY17" fmla="*/ 870986 h 1670033"/>
                  <a:gd name="connsiteX18" fmla="*/ 45421 w 1619540"/>
                  <a:gd name="connsiteY18" fmla="*/ 791584 h 1670033"/>
                  <a:gd name="connsiteX19" fmla="*/ 384525 w 1619540"/>
                  <a:gd name="connsiteY19" fmla="*/ 185605 h 1670033"/>
                  <a:gd name="connsiteX20" fmla="*/ 405719 w 1619540"/>
                  <a:gd name="connsiteY20" fmla="*/ 99769 h 1670033"/>
                  <a:gd name="connsiteX21" fmla="*/ 410546 w 1619540"/>
                  <a:gd name="connsiteY21" fmla="*/ 102609 h 1670033"/>
                  <a:gd name="connsiteX22" fmla="*/ 724307 w 1619540"/>
                  <a:gd name="connsiteY22" fmla="*/ 26259 h 1670033"/>
                  <a:gd name="connsiteX23" fmla="*/ 809372 w 1619540"/>
                  <a:gd name="connsiteY23" fmla="*/ 0 h 1670033"/>
                  <a:gd name="connsiteX0" fmla="*/ 809372 w 1619540"/>
                  <a:gd name="connsiteY0" fmla="*/ 0 h 1670033"/>
                  <a:gd name="connsiteX1" fmla="*/ 819922 w 1619540"/>
                  <a:gd name="connsiteY1" fmla="*/ 4910 h 1670033"/>
                  <a:gd name="connsiteX2" fmla="*/ 908325 w 1619540"/>
                  <a:gd name="connsiteY2" fmla="*/ 35159 h 1670033"/>
                  <a:gd name="connsiteX3" fmla="*/ 928444 w 1619540"/>
                  <a:gd name="connsiteY3" fmla="*/ 39577 h 1670033"/>
                  <a:gd name="connsiteX4" fmla="*/ 961174 w 1619540"/>
                  <a:gd name="connsiteY4" fmla="*/ 74219 h 1670033"/>
                  <a:gd name="connsiteX5" fmla="*/ 1604470 w 1619540"/>
                  <a:gd name="connsiteY5" fmla="*/ 448749 h 1670033"/>
                  <a:gd name="connsiteX6" fmla="*/ 1615136 w 1619540"/>
                  <a:gd name="connsiteY6" fmla="*/ 435111 h 1670033"/>
                  <a:gd name="connsiteX7" fmla="*/ 1619540 w 1619540"/>
                  <a:gd name="connsiteY7" fmla="*/ 522324 h 1670033"/>
                  <a:gd name="connsiteX8" fmla="*/ 1030685 w 1619540"/>
                  <a:gd name="connsiteY8" fmla="*/ 1629827 h 1670033"/>
                  <a:gd name="connsiteX9" fmla="*/ 964505 w 1619540"/>
                  <a:gd name="connsiteY9" fmla="*/ 1670033 h 1670033"/>
                  <a:gd name="connsiteX10" fmla="*/ 955644 w 1619540"/>
                  <a:gd name="connsiteY10" fmla="*/ 1662432 h 1670033"/>
                  <a:gd name="connsiteX11" fmla="*/ 289530 w 1619540"/>
                  <a:gd name="connsiteY11" fmla="*/ 1316260 h 1670033"/>
                  <a:gd name="connsiteX12" fmla="*/ 213025 w 1619540"/>
                  <a:gd name="connsiteY12" fmla="*/ 1313651 h 1670033"/>
                  <a:gd name="connsiteX13" fmla="*/ 213695 w 1619540"/>
                  <a:gd name="connsiteY13" fmla="*/ 1299584 h 1670033"/>
                  <a:gd name="connsiteX14" fmla="*/ 86695 w 1619540"/>
                  <a:gd name="connsiteY14" fmla="*/ 1182109 h 1670033"/>
                  <a:gd name="connsiteX15" fmla="*/ 86696 w 1619540"/>
                  <a:gd name="connsiteY15" fmla="*/ 1182109 h 1670033"/>
                  <a:gd name="connsiteX16" fmla="*/ 520 w 1619540"/>
                  <a:gd name="connsiteY16" fmla="*/ 872740 h 1670033"/>
                  <a:gd name="connsiteX17" fmla="*/ 0 w 1619540"/>
                  <a:gd name="connsiteY17" fmla="*/ 870986 h 1670033"/>
                  <a:gd name="connsiteX18" fmla="*/ 4019 w 1619540"/>
                  <a:gd name="connsiteY18" fmla="*/ 872623 h 1670033"/>
                  <a:gd name="connsiteX19" fmla="*/ 384525 w 1619540"/>
                  <a:gd name="connsiteY19" fmla="*/ 185605 h 1670033"/>
                  <a:gd name="connsiteX20" fmla="*/ 405719 w 1619540"/>
                  <a:gd name="connsiteY20" fmla="*/ 99769 h 1670033"/>
                  <a:gd name="connsiteX21" fmla="*/ 410546 w 1619540"/>
                  <a:gd name="connsiteY21" fmla="*/ 102609 h 1670033"/>
                  <a:gd name="connsiteX22" fmla="*/ 724307 w 1619540"/>
                  <a:gd name="connsiteY22" fmla="*/ 26259 h 1670033"/>
                  <a:gd name="connsiteX23" fmla="*/ 809372 w 1619540"/>
                  <a:gd name="connsiteY23" fmla="*/ 0 h 1670033"/>
                  <a:gd name="connsiteX0" fmla="*/ 809372 w 1619540"/>
                  <a:gd name="connsiteY0" fmla="*/ 0 h 1670033"/>
                  <a:gd name="connsiteX1" fmla="*/ 819922 w 1619540"/>
                  <a:gd name="connsiteY1" fmla="*/ 4910 h 1670033"/>
                  <a:gd name="connsiteX2" fmla="*/ 908325 w 1619540"/>
                  <a:gd name="connsiteY2" fmla="*/ 35159 h 1670033"/>
                  <a:gd name="connsiteX3" fmla="*/ 928444 w 1619540"/>
                  <a:gd name="connsiteY3" fmla="*/ 39577 h 1670033"/>
                  <a:gd name="connsiteX4" fmla="*/ 961174 w 1619540"/>
                  <a:gd name="connsiteY4" fmla="*/ 74219 h 1670033"/>
                  <a:gd name="connsiteX5" fmla="*/ 1604470 w 1619540"/>
                  <a:gd name="connsiteY5" fmla="*/ 448749 h 1670033"/>
                  <a:gd name="connsiteX6" fmla="*/ 1615136 w 1619540"/>
                  <a:gd name="connsiteY6" fmla="*/ 435111 h 1670033"/>
                  <a:gd name="connsiteX7" fmla="*/ 1619540 w 1619540"/>
                  <a:gd name="connsiteY7" fmla="*/ 522324 h 1670033"/>
                  <a:gd name="connsiteX8" fmla="*/ 1030685 w 1619540"/>
                  <a:gd name="connsiteY8" fmla="*/ 1629827 h 1670033"/>
                  <a:gd name="connsiteX9" fmla="*/ 964505 w 1619540"/>
                  <a:gd name="connsiteY9" fmla="*/ 1670033 h 1670033"/>
                  <a:gd name="connsiteX10" fmla="*/ 955644 w 1619540"/>
                  <a:gd name="connsiteY10" fmla="*/ 1662432 h 1670033"/>
                  <a:gd name="connsiteX11" fmla="*/ 289530 w 1619540"/>
                  <a:gd name="connsiteY11" fmla="*/ 1316260 h 1670033"/>
                  <a:gd name="connsiteX12" fmla="*/ 213025 w 1619540"/>
                  <a:gd name="connsiteY12" fmla="*/ 1313651 h 1670033"/>
                  <a:gd name="connsiteX13" fmla="*/ 213695 w 1619540"/>
                  <a:gd name="connsiteY13" fmla="*/ 1299584 h 1670033"/>
                  <a:gd name="connsiteX14" fmla="*/ 86695 w 1619540"/>
                  <a:gd name="connsiteY14" fmla="*/ 1182109 h 1670033"/>
                  <a:gd name="connsiteX15" fmla="*/ 32261 w 1619540"/>
                  <a:gd name="connsiteY15" fmla="*/ 1117889 h 1670033"/>
                  <a:gd name="connsiteX16" fmla="*/ 520 w 1619540"/>
                  <a:gd name="connsiteY16" fmla="*/ 872740 h 1670033"/>
                  <a:gd name="connsiteX17" fmla="*/ 0 w 1619540"/>
                  <a:gd name="connsiteY17" fmla="*/ 870986 h 1670033"/>
                  <a:gd name="connsiteX18" fmla="*/ 4019 w 1619540"/>
                  <a:gd name="connsiteY18" fmla="*/ 872623 h 1670033"/>
                  <a:gd name="connsiteX19" fmla="*/ 384525 w 1619540"/>
                  <a:gd name="connsiteY19" fmla="*/ 185605 h 1670033"/>
                  <a:gd name="connsiteX20" fmla="*/ 405719 w 1619540"/>
                  <a:gd name="connsiteY20" fmla="*/ 99769 h 1670033"/>
                  <a:gd name="connsiteX21" fmla="*/ 410546 w 1619540"/>
                  <a:gd name="connsiteY21" fmla="*/ 102609 h 1670033"/>
                  <a:gd name="connsiteX22" fmla="*/ 724307 w 1619540"/>
                  <a:gd name="connsiteY22" fmla="*/ 26259 h 1670033"/>
                  <a:gd name="connsiteX23" fmla="*/ 809372 w 1619540"/>
                  <a:gd name="connsiteY23" fmla="*/ 0 h 1670033"/>
                  <a:gd name="connsiteX0" fmla="*/ 809372 w 1619540"/>
                  <a:gd name="connsiteY0" fmla="*/ 0 h 1670033"/>
                  <a:gd name="connsiteX1" fmla="*/ 819922 w 1619540"/>
                  <a:gd name="connsiteY1" fmla="*/ 4910 h 1670033"/>
                  <a:gd name="connsiteX2" fmla="*/ 908325 w 1619540"/>
                  <a:gd name="connsiteY2" fmla="*/ 35159 h 1670033"/>
                  <a:gd name="connsiteX3" fmla="*/ 928444 w 1619540"/>
                  <a:gd name="connsiteY3" fmla="*/ 39577 h 1670033"/>
                  <a:gd name="connsiteX4" fmla="*/ 961174 w 1619540"/>
                  <a:gd name="connsiteY4" fmla="*/ 74219 h 1670033"/>
                  <a:gd name="connsiteX5" fmla="*/ 1604470 w 1619540"/>
                  <a:gd name="connsiteY5" fmla="*/ 448749 h 1670033"/>
                  <a:gd name="connsiteX6" fmla="*/ 1615136 w 1619540"/>
                  <a:gd name="connsiteY6" fmla="*/ 435111 h 1670033"/>
                  <a:gd name="connsiteX7" fmla="*/ 1619540 w 1619540"/>
                  <a:gd name="connsiteY7" fmla="*/ 522324 h 1670033"/>
                  <a:gd name="connsiteX8" fmla="*/ 1030685 w 1619540"/>
                  <a:gd name="connsiteY8" fmla="*/ 1629827 h 1670033"/>
                  <a:gd name="connsiteX9" fmla="*/ 964505 w 1619540"/>
                  <a:gd name="connsiteY9" fmla="*/ 1670033 h 1670033"/>
                  <a:gd name="connsiteX10" fmla="*/ 955644 w 1619540"/>
                  <a:gd name="connsiteY10" fmla="*/ 1662432 h 1670033"/>
                  <a:gd name="connsiteX11" fmla="*/ 289530 w 1619540"/>
                  <a:gd name="connsiteY11" fmla="*/ 1316260 h 1670033"/>
                  <a:gd name="connsiteX12" fmla="*/ 213025 w 1619540"/>
                  <a:gd name="connsiteY12" fmla="*/ 1313651 h 1670033"/>
                  <a:gd name="connsiteX13" fmla="*/ 213695 w 1619540"/>
                  <a:gd name="connsiteY13" fmla="*/ 1299584 h 1670033"/>
                  <a:gd name="connsiteX14" fmla="*/ 86695 w 1619540"/>
                  <a:gd name="connsiteY14" fmla="*/ 1182109 h 1670033"/>
                  <a:gd name="connsiteX15" fmla="*/ 32261 w 1619540"/>
                  <a:gd name="connsiteY15" fmla="*/ 1117889 h 1670033"/>
                  <a:gd name="connsiteX16" fmla="*/ 520 w 1619540"/>
                  <a:gd name="connsiteY16" fmla="*/ 872740 h 1670033"/>
                  <a:gd name="connsiteX17" fmla="*/ 0 w 1619540"/>
                  <a:gd name="connsiteY17" fmla="*/ 870986 h 1670033"/>
                  <a:gd name="connsiteX18" fmla="*/ 111357 w 1619540"/>
                  <a:gd name="connsiteY18" fmla="*/ 855039 h 1670033"/>
                  <a:gd name="connsiteX19" fmla="*/ 384525 w 1619540"/>
                  <a:gd name="connsiteY19" fmla="*/ 185605 h 1670033"/>
                  <a:gd name="connsiteX20" fmla="*/ 405719 w 1619540"/>
                  <a:gd name="connsiteY20" fmla="*/ 99769 h 1670033"/>
                  <a:gd name="connsiteX21" fmla="*/ 410546 w 1619540"/>
                  <a:gd name="connsiteY21" fmla="*/ 102609 h 1670033"/>
                  <a:gd name="connsiteX22" fmla="*/ 724307 w 1619540"/>
                  <a:gd name="connsiteY22" fmla="*/ 26259 h 1670033"/>
                  <a:gd name="connsiteX23" fmla="*/ 809372 w 1619540"/>
                  <a:gd name="connsiteY23" fmla="*/ 0 h 1670033"/>
                  <a:gd name="connsiteX0" fmla="*/ 808852 w 1619020"/>
                  <a:gd name="connsiteY0" fmla="*/ 0 h 1670033"/>
                  <a:gd name="connsiteX1" fmla="*/ 819402 w 1619020"/>
                  <a:gd name="connsiteY1" fmla="*/ 4910 h 1670033"/>
                  <a:gd name="connsiteX2" fmla="*/ 907805 w 1619020"/>
                  <a:gd name="connsiteY2" fmla="*/ 35159 h 1670033"/>
                  <a:gd name="connsiteX3" fmla="*/ 927924 w 1619020"/>
                  <a:gd name="connsiteY3" fmla="*/ 39577 h 1670033"/>
                  <a:gd name="connsiteX4" fmla="*/ 960654 w 1619020"/>
                  <a:gd name="connsiteY4" fmla="*/ 74219 h 1670033"/>
                  <a:gd name="connsiteX5" fmla="*/ 1603950 w 1619020"/>
                  <a:gd name="connsiteY5" fmla="*/ 448749 h 1670033"/>
                  <a:gd name="connsiteX6" fmla="*/ 1614616 w 1619020"/>
                  <a:gd name="connsiteY6" fmla="*/ 435111 h 1670033"/>
                  <a:gd name="connsiteX7" fmla="*/ 1619020 w 1619020"/>
                  <a:gd name="connsiteY7" fmla="*/ 522324 h 1670033"/>
                  <a:gd name="connsiteX8" fmla="*/ 1030165 w 1619020"/>
                  <a:gd name="connsiteY8" fmla="*/ 1629827 h 1670033"/>
                  <a:gd name="connsiteX9" fmla="*/ 963985 w 1619020"/>
                  <a:gd name="connsiteY9" fmla="*/ 1670033 h 1670033"/>
                  <a:gd name="connsiteX10" fmla="*/ 955124 w 1619020"/>
                  <a:gd name="connsiteY10" fmla="*/ 1662432 h 1670033"/>
                  <a:gd name="connsiteX11" fmla="*/ 289010 w 1619020"/>
                  <a:gd name="connsiteY11" fmla="*/ 1316260 h 1670033"/>
                  <a:gd name="connsiteX12" fmla="*/ 212505 w 1619020"/>
                  <a:gd name="connsiteY12" fmla="*/ 1313651 h 1670033"/>
                  <a:gd name="connsiteX13" fmla="*/ 213175 w 1619020"/>
                  <a:gd name="connsiteY13" fmla="*/ 1299584 h 1670033"/>
                  <a:gd name="connsiteX14" fmla="*/ 86175 w 1619020"/>
                  <a:gd name="connsiteY14" fmla="*/ 1182109 h 1670033"/>
                  <a:gd name="connsiteX15" fmla="*/ 31741 w 1619020"/>
                  <a:gd name="connsiteY15" fmla="*/ 1117889 h 1670033"/>
                  <a:gd name="connsiteX16" fmla="*/ 0 w 1619020"/>
                  <a:gd name="connsiteY16" fmla="*/ 872740 h 1670033"/>
                  <a:gd name="connsiteX17" fmla="*/ 37815 w 1619020"/>
                  <a:gd name="connsiteY17" fmla="*/ 893922 h 1670033"/>
                  <a:gd name="connsiteX18" fmla="*/ 110837 w 1619020"/>
                  <a:gd name="connsiteY18" fmla="*/ 855039 h 1670033"/>
                  <a:gd name="connsiteX19" fmla="*/ 384005 w 1619020"/>
                  <a:gd name="connsiteY19" fmla="*/ 185605 h 1670033"/>
                  <a:gd name="connsiteX20" fmla="*/ 405199 w 1619020"/>
                  <a:gd name="connsiteY20" fmla="*/ 99769 h 1670033"/>
                  <a:gd name="connsiteX21" fmla="*/ 410026 w 1619020"/>
                  <a:gd name="connsiteY21" fmla="*/ 102609 h 1670033"/>
                  <a:gd name="connsiteX22" fmla="*/ 723787 w 1619020"/>
                  <a:gd name="connsiteY22" fmla="*/ 26259 h 1670033"/>
                  <a:gd name="connsiteX23" fmla="*/ 808852 w 1619020"/>
                  <a:gd name="connsiteY23" fmla="*/ 0 h 1670033"/>
                  <a:gd name="connsiteX0" fmla="*/ 808852 w 1619020"/>
                  <a:gd name="connsiteY0" fmla="*/ 0 h 1670033"/>
                  <a:gd name="connsiteX1" fmla="*/ 819402 w 1619020"/>
                  <a:gd name="connsiteY1" fmla="*/ 4910 h 1670033"/>
                  <a:gd name="connsiteX2" fmla="*/ 907805 w 1619020"/>
                  <a:gd name="connsiteY2" fmla="*/ 35159 h 1670033"/>
                  <a:gd name="connsiteX3" fmla="*/ 927924 w 1619020"/>
                  <a:gd name="connsiteY3" fmla="*/ 39577 h 1670033"/>
                  <a:gd name="connsiteX4" fmla="*/ 960654 w 1619020"/>
                  <a:gd name="connsiteY4" fmla="*/ 74219 h 1670033"/>
                  <a:gd name="connsiteX5" fmla="*/ 1603950 w 1619020"/>
                  <a:gd name="connsiteY5" fmla="*/ 448749 h 1670033"/>
                  <a:gd name="connsiteX6" fmla="*/ 1614616 w 1619020"/>
                  <a:gd name="connsiteY6" fmla="*/ 435111 h 1670033"/>
                  <a:gd name="connsiteX7" fmla="*/ 1619020 w 1619020"/>
                  <a:gd name="connsiteY7" fmla="*/ 522324 h 1670033"/>
                  <a:gd name="connsiteX8" fmla="*/ 1030165 w 1619020"/>
                  <a:gd name="connsiteY8" fmla="*/ 1629827 h 1670033"/>
                  <a:gd name="connsiteX9" fmla="*/ 963985 w 1619020"/>
                  <a:gd name="connsiteY9" fmla="*/ 1670033 h 1670033"/>
                  <a:gd name="connsiteX10" fmla="*/ 955124 w 1619020"/>
                  <a:gd name="connsiteY10" fmla="*/ 1662432 h 1670033"/>
                  <a:gd name="connsiteX11" fmla="*/ 289010 w 1619020"/>
                  <a:gd name="connsiteY11" fmla="*/ 1316260 h 1670033"/>
                  <a:gd name="connsiteX12" fmla="*/ 212505 w 1619020"/>
                  <a:gd name="connsiteY12" fmla="*/ 1313651 h 1670033"/>
                  <a:gd name="connsiteX13" fmla="*/ 213175 w 1619020"/>
                  <a:gd name="connsiteY13" fmla="*/ 1299584 h 1670033"/>
                  <a:gd name="connsiteX14" fmla="*/ 86175 w 1619020"/>
                  <a:gd name="connsiteY14" fmla="*/ 1182109 h 1670033"/>
                  <a:gd name="connsiteX15" fmla="*/ 31741 w 1619020"/>
                  <a:gd name="connsiteY15" fmla="*/ 1117889 h 1670033"/>
                  <a:gd name="connsiteX16" fmla="*/ 0 w 1619020"/>
                  <a:gd name="connsiteY16" fmla="*/ 872740 h 1670033"/>
                  <a:gd name="connsiteX17" fmla="*/ 110837 w 1619020"/>
                  <a:gd name="connsiteY17" fmla="*/ 855039 h 1670033"/>
                  <a:gd name="connsiteX18" fmla="*/ 384005 w 1619020"/>
                  <a:gd name="connsiteY18" fmla="*/ 185605 h 1670033"/>
                  <a:gd name="connsiteX19" fmla="*/ 405199 w 1619020"/>
                  <a:gd name="connsiteY19" fmla="*/ 99769 h 1670033"/>
                  <a:gd name="connsiteX20" fmla="*/ 410026 w 1619020"/>
                  <a:gd name="connsiteY20" fmla="*/ 102609 h 1670033"/>
                  <a:gd name="connsiteX21" fmla="*/ 723787 w 1619020"/>
                  <a:gd name="connsiteY21" fmla="*/ 26259 h 1670033"/>
                  <a:gd name="connsiteX22" fmla="*/ 808852 w 1619020"/>
                  <a:gd name="connsiteY22" fmla="*/ 0 h 1670033"/>
                  <a:gd name="connsiteX0" fmla="*/ 777111 w 1587279"/>
                  <a:gd name="connsiteY0" fmla="*/ 0 h 1670033"/>
                  <a:gd name="connsiteX1" fmla="*/ 787661 w 1587279"/>
                  <a:gd name="connsiteY1" fmla="*/ 4910 h 1670033"/>
                  <a:gd name="connsiteX2" fmla="*/ 876064 w 1587279"/>
                  <a:gd name="connsiteY2" fmla="*/ 35159 h 1670033"/>
                  <a:gd name="connsiteX3" fmla="*/ 896183 w 1587279"/>
                  <a:gd name="connsiteY3" fmla="*/ 39577 h 1670033"/>
                  <a:gd name="connsiteX4" fmla="*/ 928913 w 1587279"/>
                  <a:gd name="connsiteY4" fmla="*/ 74219 h 1670033"/>
                  <a:gd name="connsiteX5" fmla="*/ 1572209 w 1587279"/>
                  <a:gd name="connsiteY5" fmla="*/ 448749 h 1670033"/>
                  <a:gd name="connsiteX6" fmla="*/ 1582875 w 1587279"/>
                  <a:gd name="connsiteY6" fmla="*/ 435111 h 1670033"/>
                  <a:gd name="connsiteX7" fmla="*/ 1587279 w 1587279"/>
                  <a:gd name="connsiteY7" fmla="*/ 522324 h 1670033"/>
                  <a:gd name="connsiteX8" fmla="*/ 998424 w 1587279"/>
                  <a:gd name="connsiteY8" fmla="*/ 1629827 h 1670033"/>
                  <a:gd name="connsiteX9" fmla="*/ 932244 w 1587279"/>
                  <a:gd name="connsiteY9" fmla="*/ 1670033 h 1670033"/>
                  <a:gd name="connsiteX10" fmla="*/ 923383 w 1587279"/>
                  <a:gd name="connsiteY10" fmla="*/ 1662432 h 1670033"/>
                  <a:gd name="connsiteX11" fmla="*/ 257269 w 1587279"/>
                  <a:gd name="connsiteY11" fmla="*/ 1316260 h 1670033"/>
                  <a:gd name="connsiteX12" fmla="*/ 180764 w 1587279"/>
                  <a:gd name="connsiteY12" fmla="*/ 1313651 h 1670033"/>
                  <a:gd name="connsiteX13" fmla="*/ 181434 w 1587279"/>
                  <a:gd name="connsiteY13" fmla="*/ 1299584 h 1670033"/>
                  <a:gd name="connsiteX14" fmla="*/ 54434 w 1587279"/>
                  <a:gd name="connsiteY14" fmla="*/ 1182109 h 1670033"/>
                  <a:gd name="connsiteX15" fmla="*/ 0 w 1587279"/>
                  <a:gd name="connsiteY15" fmla="*/ 1117889 h 1670033"/>
                  <a:gd name="connsiteX16" fmla="*/ 79096 w 1587279"/>
                  <a:gd name="connsiteY16" fmla="*/ 855039 h 1670033"/>
                  <a:gd name="connsiteX17" fmla="*/ 352264 w 1587279"/>
                  <a:gd name="connsiteY17" fmla="*/ 185605 h 1670033"/>
                  <a:gd name="connsiteX18" fmla="*/ 373458 w 1587279"/>
                  <a:gd name="connsiteY18" fmla="*/ 99769 h 1670033"/>
                  <a:gd name="connsiteX19" fmla="*/ 378285 w 1587279"/>
                  <a:gd name="connsiteY19" fmla="*/ 102609 h 1670033"/>
                  <a:gd name="connsiteX20" fmla="*/ 692046 w 1587279"/>
                  <a:gd name="connsiteY20" fmla="*/ 26259 h 1670033"/>
                  <a:gd name="connsiteX21" fmla="*/ 777111 w 1587279"/>
                  <a:gd name="connsiteY21" fmla="*/ 0 h 1670033"/>
                  <a:gd name="connsiteX0" fmla="*/ 829725 w 1639893"/>
                  <a:gd name="connsiteY0" fmla="*/ 0 h 1670033"/>
                  <a:gd name="connsiteX1" fmla="*/ 840275 w 1639893"/>
                  <a:gd name="connsiteY1" fmla="*/ 4910 h 1670033"/>
                  <a:gd name="connsiteX2" fmla="*/ 928678 w 1639893"/>
                  <a:gd name="connsiteY2" fmla="*/ 35159 h 1670033"/>
                  <a:gd name="connsiteX3" fmla="*/ 948797 w 1639893"/>
                  <a:gd name="connsiteY3" fmla="*/ 39577 h 1670033"/>
                  <a:gd name="connsiteX4" fmla="*/ 981527 w 1639893"/>
                  <a:gd name="connsiteY4" fmla="*/ 74219 h 1670033"/>
                  <a:gd name="connsiteX5" fmla="*/ 1624823 w 1639893"/>
                  <a:gd name="connsiteY5" fmla="*/ 448749 h 1670033"/>
                  <a:gd name="connsiteX6" fmla="*/ 1635489 w 1639893"/>
                  <a:gd name="connsiteY6" fmla="*/ 435111 h 1670033"/>
                  <a:gd name="connsiteX7" fmla="*/ 1639893 w 1639893"/>
                  <a:gd name="connsiteY7" fmla="*/ 522324 h 1670033"/>
                  <a:gd name="connsiteX8" fmla="*/ 1051038 w 1639893"/>
                  <a:gd name="connsiteY8" fmla="*/ 1629827 h 1670033"/>
                  <a:gd name="connsiteX9" fmla="*/ 984858 w 1639893"/>
                  <a:gd name="connsiteY9" fmla="*/ 1670033 h 1670033"/>
                  <a:gd name="connsiteX10" fmla="*/ 975997 w 1639893"/>
                  <a:gd name="connsiteY10" fmla="*/ 1662432 h 1670033"/>
                  <a:gd name="connsiteX11" fmla="*/ 309883 w 1639893"/>
                  <a:gd name="connsiteY11" fmla="*/ 1316260 h 1670033"/>
                  <a:gd name="connsiteX12" fmla="*/ 233378 w 1639893"/>
                  <a:gd name="connsiteY12" fmla="*/ 1313651 h 1670033"/>
                  <a:gd name="connsiteX13" fmla="*/ 234048 w 1639893"/>
                  <a:gd name="connsiteY13" fmla="*/ 1299584 h 1670033"/>
                  <a:gd name="connsiteX14" fmla="*/ 107048 w 1639893"/>
                  <a:gd name="connsiteY14" fmla="*/ 1182109 h 1670033"/>
                  <a:gd name="connsiteX15" fmla="*/ 52614 w 1639893"/>
                  <a:gd name="connsiteY15" fmla="*/ 1117889 h 1670033"/>
                  <a:gd name="connsiteX16" fmla="*/ 19006 w 1639893"/>
                  <a:gd name="connsiteY16" fmla="*/ 866507 h 1670033"/>
                  <a:gd name="connsiteX17" fmla="*/ 404878 w 1639893"/>
                  <a:gd name="connsiteY17" fmla="*/ 185605 h 1670033"/>
                  <a:gd name="connsiteX18" fmla="*/ 426072 w 1639893"/>
                  <a:gd name="connsiteY18" fmla="*/ 99769 h 1670033"/>
                  <a:gd name="connsiteX19" fmla="*/ 430899 w 1639893"/>
                  <a:gd name="connsiteY19" fmla="*/ 102609 h 1670033"/>
                  <a:gd name="connsiteX20" fmla="*/ 744660 w 1639893"/>
                  <a:gd name="connsiteY20" fmla="*/ 26259 h 1670033"/>
                  <a:gd name="connsiteX21" fmla="*/ 829725 w 1639893"/>
                  <a:gd name="connsiteY21" fmla="*/ 0 h 1670033"/>
                  <a:gd name="connsiteX0" fmla="*/ 810719 w 1620887"/>
                  <a:gd name="connsiteY0" fmla="*/ 0 h 1670033"/>
                  <a:gd name="connsiteX1" fmla="*/ 821269 w 1620887"/>
                  <a:gd name="connsiteY1" fmla="*/ 4910 h 1670033"/>
                  <a:gd name="connsiteX2" fmla="*/ 909672 w 1620887"/>
                  <a:gd name="connsiteY2" fmla="*/ 35159 h 1670033"/>
                  <a:gd name="connsiteX3" fmla="*/ 929791 w 1620887"/>
                  <a:gd name="connsiteY3" fmla="*/ 39577 h 1670033"/>
                  <a:gd name="connsiteX4" fmla="*/ 962521 w 1620887"/>
                  <a:gd name="connsiteY4" fmla="*/ 74219 h 1670033"/>
                  <a:gd name="connsiteX5" fmla="*/ 1605817 w 1620887"/>
                  <a:gd name="connsiteY5" fmla="*/ 448749 h 1670033"/>
                  <a:gd name="connsiteX6" fmla="*/ 1616483 w 1620887"/>
                  <a:gd name="connsiteY6" fmla="*/ 435111 h 1670033"/>
                  <a:gd name="connsiteX7" fmla="*/ 1620887 w 1620887"/>
                  <a:gd name="connsiteY7" fmla="*/ 522324 h 1670033"/>
                  <a:gd name="connsiteX8" fmla="*/ 1032032 w 1620887"/>
                  <a:gd name="connsiteY8" fmla="*/ 1629827 h 1670033"/>
                  <a:gd name="connsiteX9" fmla="*/ 965852 w 1620887"/>
                  <a:gd name="connsiteY9" fmla="*/ 1670033 h 1670033"/>
                  <a:gd name="connsiteX10" fmla="*/ 956991 w 1620887"/>
                  <a:gd name="connsiteY10" fmla="*/ 1662432 h 1670033"/>
                  <a:gd name="connsiteX11" fmla="*/ 290877 w 1620887"/>
                  <a:gd name="connsiteY11" fmla="*/ 1316260 h 1670033"/>
                  <a:gd name="connsiteX12" fmla="*/ 214372 w 1620887"/>
                  <a:gd name="connsiteY12" fmla="*/ 1313651 h 1670033"/>
                  <a:gd name="connsiteX13" fmla="*/ 215042 w 1620887"/>
                  <a:gd name="connsiteY13" fmla="*/ 1299584 h 1670033"/>
                  <a:gd name="connsiteX14" fmla="*/ 88042 w 1620887"/>
                  <a:gd name="connsiteY14" fmla="*/ 1182109 h 1670033"/>
                  <a:gd name="connsiteX15" fmla="*/ 33608 w 1620887"/>
                  <a:gd name="connsiteY15" fmla="*/ 1117889 h 1670033"/>
                  <a:gd name="connsiteX16" fmla="*/ 0 w 1620887"/>
                  <a:gd name="connsiteY16" fmla="*/ 866507 h 1670033"/>
                  <a:gd name="connsiteX17" fmla="*/ 385872 w 1620887"/>
                  <a:gd name="connsiteY17" fmla="*/ 185605 h 1670033"/>
                  <a:gd name="connsiteX18" fmla="*/ 407066 w 1620887"/>
                  <a:gd name="connsiteY18" fmla="*/ 99769 h 1670033"/>
                  <a:gd name="connsiteX19" fmla="*/ 411893 w 1620887"/>
                  <a:gd name="connsiteY19" fmla="*/ 102609 h 1670033"/>
                  <a:gd name="connsiteX20" fmla="*/ 725654 w 1620887"/>
                  <a:gd name="connsiteY20" fmla="*/ 26259 h 1670033"/>
                  <a:gd name="connsiteX21" fmla="*/ 810719 w 1620887"/>
                  <a:gd name="connsiteY21" fmla="*/ 0 h 1670033"/>
                  <a:gd name="connsiteX0" fmla="*/ 810719 w 1620887"/>
                  <a:gd name="connsiteY0" fmla="*/ 0 h 1670033"/>
                  <a:gd name="connsiteX1" fmla="*/ 821269 w 1620887"/>
                  <a:gd name="connsiteY1" fmla="*/ 4910 h 1670033"/>
                  <a:gd name="connsiteX2" fmla="*/ 909672 w 1620887"/>
                  <a:gd name="connsiteY2" fmla="*/ 35159 h 1670033"/>
                  <a:gd name="connsiteX3" fmla="*/ 929791 w 1620887"/>
                  <a:gd name="connsiteY3" fmla="*/ 39577 h 1670033"/>
                  <a:gd name="connsiteX4" fmla="*/ 962521 w 1620887"/>
                  <a:gd name="connsiteY4" fmla="*/ 74219 h 1670033"/>
                  <a:gd name="connsiteX5" fmla="*/ 1605817 w 1620887"/>
                  <a:gd name="connsiteY5" fmla="*/ 448749 h 1670033"/>
                  <a:gd name="connsiteX6" fmla="*/ 1616483 w 1620887"/>
                  <a:gd name="connsiteY6" fmla="*/ 435111 h 1670033"/>
                  <a:gd name="connsiteX7" fmla="*/ 1620887 w 1620887"/>
                  <a:gd name="connsiteY7" fmla="*/ 522324 h 1670033"/>
                  <a:gd name="connsiteX8" fmla="*/ 1032032 w 1620887"/>
                  <a:gd name="connsiteY8" fmla="*/ 1629827 h 1670033"/>
                  <a:gd name="connsiteX9" fmla="*/ 965852 w 1620887"/>
                  <a:gd name="connsiteY9" fmla="*/ 1670033 h 1670033"/>
                  <a:gd name="connsiteX10" fmla="*/ 956991 w 1620887"/>
                  <a:gd name="connsiteY10" fmla="*/ 1662432 h 1670033"/>
                  <a:gd name="connsiteX11" fmla="*/ 290877 w 1620887"/>
                  <a:gd name="connsiteY11" fmla="*/ 1316260 h 1670033"/>
                  <a:gd name="connsiteX12" fmla="*/ 214372 w 1620887"/>
                  <a:gd name="connsiteY12" fmla="*/ 1313651 h 1670033"/>
                  <a:gd name="connsiteX13" fmla="*/ 215042 w 1620887"/>
                  <a:gd name="connsiteY13" fmla="*/ 1299584 h 1670033"/>
                  <a:gd name="connsiteX14" fmla="*/ 88042 w 1620887"/>
                  <a:gd name="connsiteY14" fmla="*/ 1182109 h 1670033"/>
                  <a:gd name="connsiteX15" fmla="*/ 33608 w 1620887"/>
                  <a:gd name="connsiteY15" fmla="*/ 1117889 h 1670033"/>
                  <a:gd name="connsiteX16" fmla="*/ 0 w 1620887"/>
                  <a:gd name="connsiteY16" fmla="*/ 866507 h 1670033"/>
                  <a:gd name="connsiteX17" fmla="*/ 385872 w 1620887"/>
                  <a:gd name="connsiteY17" fmla="*/ 185605 h 1670033"/>
                  <a:gd name="connsiteX18" fmla="*/ 407066 w 1620887"/>
                  <a:gd name="connsiteY18" fmla="*/ 99769 h 1670033"/>
                  <a:gd name="connsiteX19" fmla="*/ 411893 w 1620887"/>
                  <a:gd name="connsiteY19" fmla="*/ 102609 h 1670033"/>
                  <a:gd name="connsiteX20" fmla="*/ 725654 w 1620887"/>
                  <a:gd name="connsiteY20" fmla="*/ 26259 h 1670033"/>
                  <a:gd name="connsiteX21" fmla="*/ 810719 w 1620887"/>
                  <a:gd name="connsiteY21" fmla="*/ 0 h 1670033"/>
                  <a:gd name="connsiteX0" fmla="*/ 810719 w 1620887"/>
                  <a:gd name="connsiteY0" fmla="*/ 0 h 1670033"/>
                  <a:gd name="connsiteX1" fmla="*/ 821269 w 1620887"/>
                  <a:gd name="connsiteY1" fmla="*/ 4910 h 1670033"/>
                  <a:gd name="connsiteX2" fmla="*/ 909672 w 1620887"/>
                  <a:gd name="connsiteY2" fmla="*/ 35159 h 1670033"/>
                  <a:gd name="connsiteX3" fmla="*/ 929791 w 1620887"/>
                  <a:gd name="connsiteY3" fmla="*/ 39577 h 1670033"/>
                  <a:gd name="connsiteX4" fmla="*/ 962521 w 1620887"/>
                  <a:gd name="connsiteY4" fmla="*/ 74219 h 1670033"/>
                  <a:gd name="connsiteX5" fmla="*/ 1605817 w 1620887"/>
                  <a:gd name="connsiteY5" fmla="*/ 448749 h 1670033"/>
                  <a:gd name="connsiteX6" fmla="*/ 1616483 w 1620887"/>
                  <a:gd name="connsiteY6" fmla="*/ 435111 h 1670033"/>
                  <a:gd name="connsiteX7" fmla="*/ 1620887 w 1620887"/>
                  <a:gd name="connsiteY7" fmla="*/ 522324 h 1670033"/>
                  <a:gd name="connsiteX8" fmla="*/ 1032032 w 1620887"/>
                  <a:gd name="connsiteY8" fmla="*/ 1629827 h 1670033"/>
                  <a:gd name="connsiteX9" fmla="*/ 965852 w 1620887"/>
                  <a:gd name="connsiteY9" fmla="*/ 1670033 h 1670033"/>
                  <a:gd name="connsiteX10" fmla="*/ 956991 w 1620887"/>
                  <a:gd name="connsiteY10" fmla="*/ 1662432 h 1670033"/>
                  <a:gd name="connsiteX11" fmla="*/ 290877 w 1620887"/>
                  <a:gd name="connsiteY11" fmla="*/ 1316260 h 1670033"/>
                  <a:gd name="connsiteX12" fmla="*/ 214372 w 1620887"/>
                  <a:gd name="connsiteY12" fmla="*/ 1313651 h 1670033"/>
                  <a:gd name="connsiteX13" fmla="*/ 88042 w 1620887"/>
                  <a:gd name="connsiteY13" fmla="*/ 1182109 h 1670033"/>
                  <a:gd name="connsiteX14" fmla="*/ 33608 w 1620887"/>
                  <a:gd name="connsiteY14" fmla="*/ 1117889 h 1670033"/>
                  <a:gd name="connsiteX15" fmla="*/ 0 w 1620887"/>
                  <a:gd name="connsiteY15" fmla="*/ 866507 h 1670033"/>
                  <a:gd name="connsiteX16" fmla="*/ 385872 w 1620887"/>
                  <a:gd name="connsiteY16" fmla="*/ 185605 h 1670033"/>
                  <a:gd name="connsiteX17" fmla="*/ 407066 w 1620887"/>
                  <a:gd name="connsiteY17" fmla="*/ 99769 h 1670033"/>
                  <a:gd name="connsiteX18" fmla="*/ 411893 w 1620887"/>
                  <a:gd name="connsiteY18" fmla="*/ 102609 h 1670033"/>
                  <a:gd name="connsiteX19" fmla="*/ 725654 w 1620887"/>
                  <a:gd name="connsiteY19" fmla="*/ 26259 h 1670033"/>
                  <a:gd name="connsiteX20" fmla="*/ 810719 w 1620887"/>
                  <a:gd name="connsiteY20" fmla="*/ 0 h 1670033"/>
                  <a:gd name="connsiteX0" fmla="*/ 810719 w 1620887"/>
                  <a:gd name="connsiteY0" fmla="*/ 0 h 1670033"/>
                  <a:gd name="connsiteX1" fmla="*/ 821269 w 1620887"/>
                  <a:gd name="connsiteY1" fmla="*/ 4910 h 1670033"/>
                  <a:gd name="connsiteX2" fmla="*/ 909672 w 1620887"/>
                  <a:gd name="connsiteY2" fmla="*/ 35159 h 1670033"/>
                  <a:gd name="connsiteX3" fmla="*/ 929791 w 1620887"/>
                  <a:gd name="connsiteY3" fmla="*/ 39577 h 1670033"/>
                  <a:gd name="connsiteX4" fmla="*/ 962521 w 1620887"/>
                  <a:gd name="connsiteY4" fmla="*/ 74219 h 1670033"/>
                  <a:gd name="connsiteX5" fmla="*/ 1605817 w 1620887"/>
                  <a:gd name="connsiteY5" fmla="*/ 448749 h 1670033"/>
                  <a:gd name="connsiteX6" fmla="*/ 1616483 w 1620887"/>
                  <a:gd name="connsiteY6" fmla="*/ 435111 h 1670033"/>
                  <a:gd name="connsiteX7" fmla="*/ 1620887 w 1620887"/>
                  <a:gd name="connsiteY7" fmla="*/ 522324 h 1670033"/>
                  <a:gd name="connsiteX8" fmla="*/ 1032032 w 1620887"/>
                  <a:gd name="connsiteY8" fmla="*/ 1629827 h 1670033"/>
                  <a:gd name="connsiteX9" fmla="*/ 965852 w 1620887"/>
                  <a:gd name="connsiteY9" fmla="*/ 1670033 h 1670033"/>
                  <a:gd name="connsiteX10" fmla="*/ 956991 w 1620887"/>
                  <a:gd name="connsiteY10" fmla="*/ 1662432 h 1670033"/>
                  <a:gd name="connsiteX11" fmla="*/ 290877 w 1620887"/>
                  <a:gd name="connsiteY11" fmla="*/ 1316260 h 1670033"/>
                  <a:gd name="connsiteX12" fmla="*/ 88042 w 1620887"/>
                  <a:gd name="connsiteY12" fmla="*/ 1182109 h 1670033"/>
                  <a:gd name="connsiteX13" fmla="*/ 33608 w 1620887"/>
                  <a:gd name="connsiteY13" fmla="*/ 1117889 h 1670033"/>
                  <a:gd name="connsiteX14" fmla="*/ 0 w 1620887"/>
                  <a:gd name="connsiteY14" fmla="*/ 866507 h 1670033"/>
                  <a:gd name="connsiteX15" fmla="*/ 385872 w 1620887"/>
                  <a:gd name="connsiteY15" fmla="*/ 185605 h 1670033"/>
                  <a:gd name="connsiteX16" fmla="*/ 407066 w 1620887"/>
                  <a:gd name="connsiteY16" fmla="*/ 99769 h 1670033"/>
                  <a:gd name="connsiteX17" fmla="*/ 411893 w 1620887"/>
                  <a:gd name="connsiteY17" fmla="*/ 102609 h 1670033"/>
                  <a:gd name="connsiteX18" fmla="*/ 725654 w 1620887"/>
                  <a:gd name="connsiteY18" fmla="*/ 26259 h 1670033"/>
                  <a:gd name="connsiteX19" fmla="*/ 810719 w 1620887"/>
                  <a:gd name="connsiteY19" fmla="*/ 0 h 1670033"/>
                  <a:gd name="connsiteX0" fmla="*/ 810719 w 1620887"/>
                  <a:gd name="connsiteY0" fmla="*/ 0 h 1670033"/>
                  <a:gd name="connsiteX1" fmla="*/ 821269 w 1620887"/>
                  <a:gd name="connsiteY1" fmla="*/ 4910 h 1670033"/>
                  <a:gd name="connsiteX2" fmla="*/ 909672 w 1620887"/>
                  <a:gd name="connsiteY2" fmla="*/ 35159 h 1670033"/>
                  <a:gd name="connsiteX3" fmla="*/ 929791 w 1620887"/>
                  <a:gd name="connsiteY3" fmla="*/ 39577 h 1670033"/>
                  <a:gd name="connsiteX4" fmla="*/ 962521 w 1620887"/>
                  <a:gd name="connsiteY4" fmla="*/ 74219 h 1670033"/>
                  <a:gd name="connsiteX5" fmla="*/ 1605817 w 1620887"/>
                  <a:gd name="connsiteY5" fmla="*/ 448749 h 1670033"/>
                  <a:gd name="connsiteX6" fmla="*/ 1616483 w 1620887"/>
                  <a:gd name="connsiteY6" fmla="*/ 435111 h 1670033"/>
                  <a:gd name="connsiteX7" fmla="*/ 1620887 w 1620887"/>
                  <a:gd name="connsiteY7" fmla="*/ 522324 h 1670033"/>
                  <a:gd name="connsiteX8" fmla="*/ 1032032 w 1620887"/>
                  <a:gd name="connsiteY8" fmla="*/ 1629827 h 1670033"/>
                  <a:gd name="connsiteX9" fmla="*/ 965852 w 1620887"/>
                  <a:gd name="connsiteY9" fmla="*/ 1670033 h 1670033"/>
                  <a:gd name="connsiteX10" fmla="*/ 956991 w 1620887"/>
                  <a:gd name="connsiteY10" fmla="*/ 1662432 h 1670033"/>
                  <a:gd name="connsiteX11" fmla="*/ 88042 w 1620887"/>
                  <a:gd name="connsiteY11" fmla="*/ 1182109 h 1670033"/>
                  <a:gd name="connsiteX12" fmla="*/ 33608 w 1620887"/>
                  <a:gd name="connsiteY12" fmla="*/ 1117889 h 1670033"/>
                  <a:gd name="connsiteX13" fmla="*/ 0 w 1620887"/>
                  <a:gd name="connsiteY13" fmla="*/ 866507 h 1670033"/>
                  <a:gd name="connsiteX14" fmla="*/ 385872 w 1620887"/>
                  <a:gd name="connsiteY14" fmla="*/ 185605 h 1670033"/>
                  <a:gd name="connsiteX15" fmla="*/ 407066 w 1620887"/>
                  <a:gd name="connsiteY15" fmla="*/ 99769 h 1670033"/>
                  <a:gd name="connsiteX16" fmla="*/ 411893 w 1620887"/>
                  <a:gd name="connsiteY16" fmla="*/ 102609 h 1670033"/>
                  <a:gd name="connsiteX17" fmla="*/ 725654 w 1620887"/>
                  <a:gd name="connsiteY17" fmla="*/ 26259 h 1670033"/>
                  <a:gd name="connsiteX18" fmla="*/ 810719 w 1620887"/>
                  <a:gd name="connsiteY18" fmla="*/ 0 h 1670033"/>
                  <a:gd name="connsiteX0" fmla="*/ 810719 w 1620887"/>
                  <a:gd name="connsiteY0" fmla="*/ 0 h 1670033"/>
                  <a:gd name="connsiteX1" fmla="*/ 821269 w 1620887"/>
                  <a:gd name="connsiteY1" fmla="*/ 4910 h 1670033"/>
                  <a:gd name="connsiteX2" fmla="*/ 909672 w 1620887"/>
                  <a:gd name="connsiteY2" fmla="*/ 35159 h 1670033"/>
                  <a:gd name="connsiteX3" fmla="*/ 929791 w 1620887"/>
                  <a:gd name="connsiteY3" fmla="*/ 39577 h 1670033"/>
                  <a:gd name="connsiteX4" fmla="*/ 962521 w 1620887"/>
                  <a:gd name="connsiteY4" fmla="*/ 74219 h 1670033"/>
                  <a:gd name="connsiteX5" fmla="*/ 1605817 w 1620887"/>
                  <a:gd name="connsiteY5" fmla="*/ 448749 h 1670033"/>
                  <a:gd name="connsiteX6" fmla="*/ 1616483 w 1620887"/>
                  <a:gd name="connsiteY6" fmla="*/ 435111 h 1670033"/>
                  <a:gd name="connsiteX7" fmla="*/ 1620887 w 1620887"/>
                  <a:gd name="connsiteY7" fmla="*/ 522324 h 1670033"/>
                  <a:gd name="connsiteX8" fmla="*/ 995230 w 1620887"/>
                  <a:gd name="connsiteY8" fmla="*/ 1651998 h 1670033"/>
                  <a:gd name="connsiteX9" fmla="*/ 965852 w 1620887"/>
                  <a:gd name="connsiteY9" fmla="*/ 1670033 h 1670033"/>
                  <a:gd name="connsiteX10" fmla="*/ 956991 w 1620887"/>
                  <a:gd name="connsiteY10" fmla="*/ 1662432 h 1670033"/>
                  <a:gd name="connsiteX11" fmla="*/ 88042 w 1620887"/>
                  <a:gd name="connsiteY11" fmla="*/ 1182109 h 1670033"/>
                  <a:gd name="connsiteX12" fmla="*/ 33608 w 1620887"/>
                  <a:gd name="connsiteY12" fmla="*/ 1117889 h 1670033"/>
                  <a:gd name="connsiteX13" fmla="*/ 0 w 1620887"/>
                  <a:gd name="connsiteY13" fmla="*/ 866507 h 1670033"/>
                  <a:gd name="connsiteX14" fmla="*/ 385872 w 1620887"/>
                  <a:gd name="connsiteY14" fmla="*/ 185605 h 1670033"/>
                  <a:gd name="connsiteX15" fmla="*/ 407066 w 1620887"/>
                  <a:gd name="connsiteY15" fmla="*/ 99769 h 1670033"/>
                  <a:gd name="connsiteX16" fmla="*/ 411893 w 1620887"/>
                  <a:gd name="connsiteY16" fmla="*/ 102609 h 1670033"/>
                  <a:gd name="connsiteX17" fmla="*/ 725654 w 1620887"/>
                  <a:gd name="connsiteY17" fmla="*/ 26259 h 1670033"/>
                  <a:gd name="connsiteX18" fmla="*/ 810719 w 1620887"/>
                  <a:gd name="connsiteY18" fmla="*/ 0 h 1670033"/>
                  <a:gd name="connsiteX0" fmla="*/ 810719 w 1620887"/>
                  <a:gd name="connsiteY0" fmla="*/ 0 h 1662432"/>
                  <a:gd name="connsiteX1" fmla="*/ 821269 w 1620887"/>
                  <a:gd name="connsiteY1" fmla="*/ 4910 h 1662432"/>
                  <a:gd name="connsiteX2" fmla="*/ 909672 w 1620887"/>
                  <a:gd name="connsiteY2" fmla="*/ 35159 h 1662432"/>
                  <a:gd name="connsiteX3" fmla="*/ 929791 w 1620887"/>
                  <a:gd name="connsiteY3" fmla="*/ 39577 h 1662432"/>
                  <a:gd name="connsiteX4" fmla="*/ 962521 w 1620887"/>
                  <a:gd name="connsiteY4" fmla="*/ 74219 h 1662432"/>
                  <a:gd name="connsiteX5" fmla="*/ 1605817 w 1620887"/>
                  <a:gd name="connsiteY5" fmla="*/ 448749 h 1662432"/>
                  <a:gd name="connsiteX6" fmla="*/ 1616483 w 1620887"/>
                  <a:gd name="connsiteY6" fmla="*/ 435111 h 1662432"/>
                  <a:gd name="connsiteX7" fmla="*/ 1620887 w 1620887"/>
                  <a:gd name="connsiteY7" fmla="*/ 522324 h 1662432"/>
                  <a:gd name="connsiteX8" fmla="*/ 995230 w 1620887"/>
                  <a:gd name="connsiteY8" fmla="*/ 1651998 h 1662432"/>
                  <a:gd name="connsiteX9" fmla="*/ 956991 w 1620887"/>
                  <a:gd name="connsiteY9" fmla="*/ 1662432 h 1662432"/>
                  <a:gd name="connsiteX10" fmla="*/ 88042 w 1620887"/>
                  <a:gd name="connsiteY10" fmla="*/ 1182109 h 1662432"/>
                  <a:gd name="connsiteX11" fmla="*/ 33608 w 1620887"/>
                  <a:gd name="connsiteY11" fmla="*/ 1117889 h 1662432"/>
                  <a:gd name="connsiteX12" fmla="*/ 0 w 1620887"/>
                  <a:gd name="connsiteY12" fmla="*/ 866507 h 1662432"/>
                  <a:gd name="connsiteX13" fmla="*/ 385872 w 1620887"/>
                  <a:gd name="connsiteY13" fmla="*/ 185605 h 1662432"/>
                  <a:gd name="connsiteX14" fmla="*/ 407066 w 1620887"/>
                  <a:gd name="connsiteY14" fmla="*/ 99769 h 1662432"/>
                  <a:gd name="connsiteX15" fmla="*/ 411893 w 1620887"/>
                  <a:gd name="connsiteY15" fmla="*/ 102609 h 1662432"/>
                  <a:gd name="connsiteX16" fmla="*/ 725654 w 1620887"/>
                  <a:gd name="connsiteY16" fmla="*/ 26259 h 1662432"/>
                  <a:gd name="connsiteX17" fmla="*/ 810719 w 1620887"/>
                  <a:gd name="connsiteY17" fmla="*/ 0 h 1662432"/>
                  <a:gd name="connsiteX0" fmla="*/ 810719 w 1620887"/>
                  <a:gd name="connsiteY0" fmla="*/ 0 h 1651998"/>
                  <a:gd name="connsiteX1" fmla="*/ 821269 w 1620887"/>
                  <a:gd name="connsiteY1" fmla="*/ 4910 h 1651998"/>
                  <a:gd name="connsiteX2" fmla="*/ 909672 w 1620887"/>
                  <a:gd name="connsiteY2" fmla="*/ 35159 h 1651998"/>
                  <a:gd name="connsiteX3" fmla="*/ 929791 w 1620887"/>
                  <a:gd name="connsiteY3" fmla="*/ 39577 h 1651998"/>
                  <a:gd name="connsiteX4" fmla="*/ 962521 w 1620887"/>
                  <a:gd name="connsiteY4" fmla="*/ 74219 h 1651998"/>
                  <a:gd name="connsiteX5" fmla="*/ 1605817 w 1620887"/>
                  <a:gd name="connsiteY5" fmla="*/ 448749 h 1651998"/>
                  <a:gd name="connsiteX6" fmla="*/ 1616483 w 1620887"/>
                  <a:gd name="connsiteY6" fmla="*/ 435111 h 1651998"/>
                  <a:gd name="connsiteX7" fmla="*/ 1620887 w 1620887"/>
                  <a:gd name="connsiteY7" fmla="*/ 522324 h 1651998"/>
                  <a:gd name="connsiteX8" fmla="*/ 995230 w 1620887"/>
                  <a:gd name="connsiteY8" fmla="*/ 1651998 h 1651998"/>
                  <a:gd name="connsiteX9" fmla="*/ 88042 w 1620887"/>
                  <a:gd name="connsiteY9" fmla="*/ 1182109 h 1651998"/>
                  <a:gd name="connsiteX10" fmla="*/ 33608 w 1620887"/>
                  <a:gd name="connsiteY10" fmla="*/ 1117889 h 1651998"/>
                  <a:gd name="connsiteX11" fmla="*/ 0 w 1620887"/>
                  <a:gd name="connsiteY11" fmla="*/ 866507 h 1651998"/>
                  <a:gd name="connsiteX12" fmla="*/ 385872 w 1620887"/>
                  <a:gd name="connsiteY12" fmla="*/ 185605 h 1651998"/>
                  <a:gd name="connsiteX13" fmla="*/ 407066 w 1620887"/>
                  <a:gd name="connsiteY13" fmla="*/ 99769 h 1651998"/>
                  <a:gd name="connsiteX14" fmla="*/ 411893 w 1620887"/>
                  <a:gd name="connsiteY14" fmla="*/ 102609 h 1651998"/>
                  <a:gd name="connsiteX15" fmla="*/ 725654 w 1620887"/>
                  <a:gd name="connsiteY15" fmla="*/ 26259 h 1651998"/>
                  <a:gd name="connsiteX16" fmla="*/ 810719 w 1620887"/>
                  <a:gd name="connsiteY16" fmla="*/ 0 h 1651998"/>
                  <a:gd name="connsiteX0" fmla="*/ 810719 w 1620887"/>
                  <a:gd name="connsiteY0" fmla="*/ 0 h 1651998"/>
                  <a:gd name="connsiteX1" fmla="*/ 821269 w 1620887"/>
                  <a:gd name="connsiteY1" fmla="*/ 4910 h 1651998"/>
                  <a:gd name="connsiteX2" fmla="*/ 909672 w 1620887"/>
                  <a:gd name="connsiteY2" fmla="*/ 35159 h 1651998"/>
                  <a:gd name="connsiteX3" fmla="*/ 929791 w 1620887"/>
                  <a:gd name="connsiteY3" fmla="*/ 39577 h 1651998"/>
                  <a:gd name="connsiteX4" fmla="*/ 962521 w 1620887"/>
                  <a:gd name="connsiteY4" fmla="*/ 74219 h 1651998"/>
                  <a:gd name="connsiteX5" fmla="*/ 1605817 w 1620887"/>
                  <a:gd name="connsiteY5" fmla="*/ 448749 h 1651998"/>
                  <a:gd name="connsiteX6" fmla="*/ 1616483 w 1620887"/>
                  <a:gd name="connsiteY6" fmla="*/ 435111 h 1651998"/>
                  <a:gd name="connsiteX7" fmla="*/ 1620887 w 1620887"/>
                  <a:gd name="connsiteY7" fmla="*/ 522324 h 1651998"/>
                  <a:gd name="connsiteX8" fmla="*/ 995230 w 1620887"/>
                  <a:gd name="connsiteY8" fmla="*/ 1651998 h 1651998"/>
                  <a:gd name="connsiteX9" fmla="*/ 88042 w 1620887"/>
                  <a:gd name="connsiteY9" fmla="*/ 1182109 h 1651998"/>
                  <a:gd name="connsiteX10" fmla="*/ 33608 w 1620887"/>
                  <a:gd name="connsiteY10" fmla="*/ 1117889 h 1651998"/>
                  <a:gd name="connsiteX11" fmla="*/ 0 w 1620887"/>
                  <a:gd name="connsiteY11" fmla="*/ 866507 h 1651998"/>
                  <a:gd name="connsiteX12" fmla="*/ 385872 w 1620887"/>
                  <a:gd name="connsiteY12" fmla="*/ 185605 h 1651998"/>
                  <a:gd name="connsiteX13" fmla="*/ 407066 w 1620887"/>
                  <a:gd name="connsiteY13" fmla="*/ 99769 h 1651998"/>
                  <a:gd name="connsiteX14" fmla="*/ 411893 w 1620887"/>
                  <a:gd name="connsiteY14" fmla="*/ 102609 h 1651998"/>
                  <a:gd name="connsiteX15" fmla="*/ 725654 w 1620887"/>
                  <a:gd name="connsiteY15" fmla="*/ 26259 h 1651998"/>
                  <a:gd name="connsiteX16" fmla="*/ 810719 w 1620887"/>
                  <a:gd name="connsiteY16" fmla="*/ 0 h 1651998"/>
                  <a:gd name="connsiteX0" fmla="*/ 810719 w 1620887"/>
                  <a:gd name="connsiteY0" fmla="*/ 0 h 1651998"/>
                  <a:gd name="connsiteX1" fmla="*/ 821269 w 1620887"/>
                  <a:gd name="connsiteY1" fmla="*/ 4910 h 1651998"/>
                  <a:gd name="connsiteX2" fmla="*/ 909672 w 1620887"/>
                  <a:gd name="connsiteY2" fmla="*/ 35159 h 1651998"/>
                  <a:gd name="connsiteX3" fmla="*/ 929791 w 1620887"/>
                  <a:gd name="connsiteY3" fmla="*/ 39577 h 1651998"/>
                  <a:gd name="connsiteX4" fmla="*/ 962521 w 1620887"/>
                  <a:gd name="connsiteY4" fmla="*/ 74219 h 1651998"/>
                  <a:gd name="connsiteX5" fmla="*/ 1605817 w 1620887"/>
                  <a:gd name="connsiteY5" fmla="*/ 448749 h 1651998"/>
                  <a:gd name="connsiteX6" fmla="*/ 1616483 w 1620887"/>
                  <a:gd name="connsiteY6" fmla="*/ 435111 h 1651998"/>
                  <a:gd name="connsiteX7" fmla="*/ 1620887 w 1620887"/>
                  <a:gd name="connsiteY7" fmla="*/ 522324 h 1651998"/>
                  <a:gd name="connsiteX8" fmla="*/ 995230 w 1620887"/>
                  <a:gd name="connsiteY8" fmla="*/ 1651998 h 1651998"/>
                  <a:gd name="connsiteX9" fmla="*/ 88042 w 1620887"/>
                  <a:gd name="connsiteY9" fmla="*/ 1182109 h 1651998"/>
                  <a:gd name="connsiteX10" fmla="*/ 33608 w 1620887"/>
                  <a:gd name="connsiteY10" fmla="*/ 1117889 h 1651998"/>
                  <a:gd name="connsiteX11" fmla="*/ 0 w 1620887"/>
                  <a:gd name="connsiteY11" fmla="*/ 866507 h 1651998"/>
                  <a:gd name="connsiteX12" fmla="*/ 385872 w 1620887"/>
                  <a:gd name="connsiteY12" fmla="*/ 185605 h 1651998"/>
                  <a:gd name="connsiteX13" fmla="*/ 407066 w 1620887"/>
                  <a:gd name="connsiteY13" fmla="*/ 99769 h 1651998"/>
                  <a:gd name="connsiteX14" fmla="*/ 411893 w 1620887"/>
                  <a:gd name="connsiteY14" fmla="*/ 102609 h 1651998"/>
                  <a:gd name="connsiteX15" fmla="*/ 725654 w 1620887"/>
                  <a:gd name="connsiteY15" fmla="*/ 26259 h 1651998"/>
                  <a:gd name="connsiteX16" fmla="*/ 810719 w 1620887"/>
                  <a:gd name="connsiteY16" fmla="*/ 0 h 1651998"/>
                  <a:gd name="connsiteX0" fmla="*/ 810719 w 1620887"/>
                  <a:gd name="connsiteY0" fmla="*/ 0 h 1651998"/>
                  <a:gd name="connsiteX1" fmla="*/ 821269 w 1620887"/>
                  <a:gd name="connsiteY1" fmla="*/ 4910 h 1651998"/>
                  <a:gd name="connsiteX2" fmla="*/ 909672 w 1620887"/>
                  <a:gd name="connsiteY2" fmla="*/ 35159 h 1651998"/>
                  <a:gd name="connsiteX3" fmla="*/ 929791 w 1620887"/>
                  <a:gd name="connsiteY3" fmla="*/ 39577 h 1651998"/>
                  <a:gd name="connsiteX4" fmla="*/ 962521 w 1620887"/>
                  <a:gd name="connsiteY4" fmla="*/ 74219 h 1651998"/>
                  <a:gd name="connsiteX5" fmla="*/ 1598150 w 1620887"/>
                  <a:gd name="connsiteY5" fmla="*/ 495385 h 1651998"/>
                  <a:gd name="connsiteX6" fmla="*/ 1616483 w 1620887"/>
                  <a:gd name="connsiteY6" fmla="*/ 435111 h 1651998"/>
                  <a:gd name="connsiteX7" fmla="*/ 1620887 w 1620887"/>
                  <a:gd name="connsiteY7" fmla="*/ 522324 h 1651998"/>
                  <a:gd name="connsiteX8" fmla="*/ 995230 w 1620887"/>
                  <a:gd name="connsiteY8" fmla="*/ 1651998 h 1651998"/>
                  <a:gd name="connsiteX9" fmla="*/ 88042 w 1620887"/>
                  <a:gd name="connsiteY9" fmla="*/ 1182109 h 1651998"/>
                  <a:gd name="connsiteX10" fmla="*/ 33608 w 1620887"/>
                  <a:gd name="connsiteY10" fmla="*/ 1117889 h 1651998"/>
                  <a:gd name="connsiteX11" fmla="*/ 0 w 1620887"/>
                  <a:gd name="connsiteY11" fmla="*/ 866507 h 1651998"/>
                  <a:gd name="connsiteX12" fmla="*/ 385872 w 1620887"/>
                  <a:gd name="connsiteY12" fmla="*/ 185605 h 1651998"/>
                  <a:gd name="connsiteX13" fmla="*/ 407066 w 1620887"/>
                  <a:gd name="connsiteY13" fmla="*/ 99769 h 1651998"/>
                  <a:gd name="connsiteX14" fmla="*/ 411893 w 1620887"/>
                  <a:gd name="connsiteY14" fmla="*/ 102609 h 1651998"/>
                  <a:gd name="connsiteX15" fmla="*/ 725654 w 1620887"/>
                  <a:gd name="connsiteY15" fmla="*/ 26259 h 1651998"/>
                  <a:gd name="connsiteX16" fmla="*/ 810719 w 1620887"/>
                  <a:gd name="connsiteY16" fmla="*/ 0 h 1651998"/>
                  <a:gd name="connsiteX0" fmla="*/ 810719 w 1620887"/>
                  <a:gd name="connsiteY0" fmla="*/ 0 h 1651998"/>
                  <a:gd name="connsiteX1" fmla="*/ 821269 w 1620887"/>
                  <a:gd name="connsiteY1" fmla="*/ 4910 h 1651998"/>
                  <a:gd name="connsiteX2" fmla="*/ 909672 w 1620887"/>
                  <a:gd name="connsiteY2" fmla="*/ 35159 h 1651998"/>
                  <a:gd name="connsiteX3" fmla="*/ 929791 w 1620887"/>
                  <a:gd name="connsiteY3" fmla="*/ 39577 h 1651998"/>
                  <a:gd name="connsiteX4" fmla="*/ 962521 w 1620887"/>
                  <a:gd name="connsiteY4" fmla="*/ 74219 h 1651998"/>
                  <a:gd name="connsiteX5" fmla="*/ 1598150 w 1620887"/>
                  <a:gd name="connsiteY5" fmla="*/ 495385 h 1651998"/>
                  <a:gd name="connsiteX6" fmla="*/ 1620887 w 1620887"/>
                  <a:gd name="connsiteY6" fmla="*/ 522324 h 1651998"/>
                  <a:gd name="connsiteX7" fmla="*/ 995230 w 1620887"/>
                  <a:gd name="connsiteY7" fmla="*/ 1651998 h 1651998"/>
                  <a:gd name="connsiteX8" fmla="*/ 88042 w 1620887"/>
                  <a:gd name="connsiteY8" fmla="*/ 1182109 h 1651998"/>
                  <a:gd name="connsiteX9" fmla="*/ 33608 w 1620887"/>
                  <a:gd name="connsiteY9" fmla="*/ 1117889 h 1651998"/>
                  <a:gd name="connsiteX10" fmla="*/ 0 w 1620887"/>
                  <a:gd name="connsiteY10" fmla="*/ 866507 h 1651998"/>
                  <a:gd name="connsiteX11" fmla="*/ 385872 w 1620887"/>
                  <a:gd name="connsiteY11" fmla="*/ 185605 h 1651998"/>
                  <a:gd name="connsiteX12" fmla="*/ 407066 w 1620887"/>
                  <a:gd name="connsiteY12" fmla="*/ 99769 h 1651998"/>
                  <a:gd name="connsiteX13" fmla="*/ 411893 w 1620887"/>
                  <a:gd name="connsiteY13" fmla="*/ 102609 h 1651998"/>
                  <a:gd name="connsiteX14" fmla="*/ 725654 w 1620887"/>
                  <a:gd name="connsiteY14" fmla="*/ 26259 h 1651998"/>
                  <a:gd name="connsiteX15" fmla="*/ 810719 w 1620887"/>
                  <a:gd name="connsiteY15" fmla="*/ 0 h 1651998"/>
                  <a:gd name="connsiteX0" fmla="*/ 810719 w 1598150"/>
                  <a:gd name="connsiteY0" fmla="*/ 0 h 1651998"/>
                  <a:gd name="connsiteX1" fmla="*/ 821269 w 1598150"/>
                  <a:gd name="connsiteY1" fmla="*/ 4910 h 1651998"/>
                  <a:gd name="connsiteX2" fmla="*/ 909672 w 1598150"/>
                  <a:gd name="connsiteY2" fmla="*/ 35159 h 1651998"/>
                  <a:gd name="connsiteX3" fmla="*/ 929791 w 1598150"/>
                  <a:gd name="connsiteY3" fmla="*/ 39577 h 1651998"/>
                  <a:gd name="connsiteX4" fmla="*/ 962521 w 1598150"/>
                  <a:gd name="connsiteY4" fmla="*/ 74219 h 1651998"/>
                  <a:gd name="connsiteX5" fmla="*/ 1598150 w 1598150"/>
                  <a:gd name="connsiteY5" fmla="*/ 495385 h 1651998"/>
                  <a:gd name="connsiteX6" fmla="*/ 995230 w 1598150"/>
                  <a:gd name="connsiteY6" fmla="*/ 1651998 h 1651998"/>
                  <a:gd name="connsiteX7" fmla="*/ 88042 w 1598150"/>
                  <a:gd name="connsiteY7" fmla="*/ 1182109 h 1651998"/>
                  <a:gd name="connsiteX8" fmla="*/ 33608 w 1598150"/>
                  <a:gd name="connsiteY8" fmla="*/ 1117889 h 1651998"/>
                  <a:gd name="connsiteX9" fmla="*/ 0 w 1598150"/>
                  <a:gd name="connsiteY9" fmla="*/ 866507 h 1651998"/>
                  <a:gd name="connsiteX10" fmla="*/ 385872 w 1598150"/>
                  <a:gd name="connsiteY10" fmla="*/ 185605 h 1651998"/>
                  <a:gd name="connsiteX11" fmla="*/ 407066 w 1598150"/>
                  <a:gd name="connsiteY11" fmla="*/ 99769 h 1651998"/>
                  <a:gd name="connsiteX12" fmla="*/ 411893 w 1598150"/>
                  <a:gd name="connsiteY12" fmla="*/ 102609 h 1651998"/>
                  <a:gd name="connsiteX13" fmla="*/ 725654 w 1598150"/>
                  <a:gd name="connsiteY13" fmla="*/ 26259 h 1651998"/>
                  <a:gd name="connsiteX14" fmla="*/ 810719 w 1598150"/>
                  <a:gd name="connsiteY14" fmla="*/ 0 h 1651998"/>
                  <a:gd name="connsiteX0" fmla="*/ 810719 w 1598583"/>
                  <a:gd name="connsiteY0" fmla="*/ 0 h 1651998"/>
                  <a:gd name="connsiteX1" fmla="*/ 821269 w 1598583"/>
                  <a:gd name="connsiteY1" fmla="*/ 4910 h 1651998"/>
                  <a:gd name="connsiteX2" fmla="*/ 909672 w 1598583"/>
                  <a:gd name="connsiteY2" fmla="*/ 35159 h 1651998"/>
                  <a:gd name="connsiteX3" fmla="*/ 929791 w 1598583"/>
                  <a:gd name="connsiteY3" fmla="*/ 39577 h 1651998"/>
                  <a:gd name="connsiteX4" fmla="*/ 962521 w 1598583"/>
                  <a:gd name="connsiteY4" fmla="*/ 74219 h 1651998"/>
                  <a:gd name="connsiteX5" fmla="*/ 1598150 w 1598583"/>
                  <a:gd name="connsiteY5" fmla="*/ 495385 h 1651998"/>
                  <a:gd name="connsiteX6" fmla="*/ 995230 w 1598583"/>
                  <a:gd name="connsiteY6" fmla="*/ 1651998 h 1651998"/>
                  <a:gd name="connsiteX7" fmla="*/ 88042 w 1598583"/>
                  <a:gd name="connsiteY7" fmla="*/ 1182109 h 1651998"/>
                  <a:gd name="connsiteX8" fmla="*/ 33608 w 1598583"/>
                  <a:gd name="connsiteY8" fmla="*/ 1117889 h 1651998"/>
                  <a:gd name="connsiteX9" fmla="*/ 0 w 1598583"/>
                  <a:gd name="connsiteY9" fmla="*/ 866507 h 1651998"/>
                  <a:gd name="connsiteX10" fmla="*/ 385872 w 1598583"/>
                  <a:gd name="connsiteY10" fmla="*/ 185605 h 1651998"/>
                  <a:gd name="connsiteX11" fmla="*/ 407066 w 1598583"/>
                  <a:gd name="connsiteY11" fmla="*/ 99769 h 1651998"/>
                  <a:gd name="connsiteX12" fmla="*/ 411893 w 1598583"/>
                  <a:gd name="connsiteY12" fmla="*/ 102609 h 1651998"/>
                  <a:gd name="connsiteX13" fmla="*/ 725654 w 1598583"/>
                  <a:gd name="connsiteY13" fmla="*/ 26259 h 1651998"/>
                  <a:gd name="connsiteX14" fmla="*/ 810719 w 1598583"/>
                  <a:gd name="connsiteY14" fmla="*/ 0 h 1651998"/>
                  <a:gd name="connsiteX0" fmla="*/ 810719 w 1598587"/>
                  <a:gd name="connsiteY0" fmla="*/ 0 h 1651998"/>
                  <a:gd name="connsiteX1" fmla="*/ 821269 w 1598587"/>
                  <a:gd name="connsiteY1" fmla="*/ 4910 h 1651998"/>
                  <a:gd name="connsiteX2" fmla="*/ 909672 w 1598587"/>
                  <a:gd name="connsiteY2" fmla="*/ 35159 h 1651998"/>
                  <a:gd name="connsiteX3" fmla="*/ 929791 w 1598587"/>
                  <a:gd name="connsiteY3" fmla="*/ 39577 h 1651998"/>
                  <a:gd name="connsiteX4" fmla="*/ 962521 w 1598587"/>
                  <a:gd name="connsiteY4" fmla="*/ 74219 h 1651998"/>
                  <a:gd name="connsiteX5" fmla="*/ 1598150 w 1598587"/>
                  <a:gd name="connsiteY5" fmla="*/ 495385 h 1651998"/>
                  <a:gd name="connsiteX6" fmla="*/ 995230 w 1598587"/>
                  <a:gd name="connsiteY6" fmla="*/ 1651998 h 1651998"/>
                  <a:gd name="connsiteX7" fmla="*/ 88042 w 1598587"/>
                  <a:gd name="connsiteY7" fmla="*/ 1182109 h 1651998"/>
                  <a:gd name="connsiteX8" fmla="*/ 33608 w 1598587"/>
                  <a:gd name="connsiteY8" fmla="*/ 1117889 h 1651998"/>
                  <a:gd name="connsiteX9" fmla="*/ 0 w 1598587"/>
                  <a:gd name="connsiteY9" fmla="*/ 866507 h 1651998"/>
                  <a:gd name="connsiteX10" fmla="*/ 385872 w 1598587"/>
                  <a:gd name="connsiteY10" fmla="*/ 185605 h 1651998"/>
                  <a:gd name="connsiteX11" fmla="*/ 407066 w 1598587"/>
                  <a:gd name="connsiteY11" fmla="*/ 99769 h 1651998"/>
                  <a:gd name="connsiteX12" fmla="*/ 411893 w 1598587"/>
                  <a:gd name="connsiteY12" fmla="*/ 102609 h 1651998"/>
                  <a:gd name="connsiteX13" fmla="*/ 725654 w 1598587"/>
                  <a:gd name="connsiteY13" fmla="*/ 26259 h 1651998"/>
                  <a:gd name="connsiteX14" fmla="*/ 810719 w 1598587"/>
                  <a:gd name="connsiteY14" fmla="*/ 0 h 1651998"/>
                  <a:gd name="connsiteX0" fmla="*/ 810719 w 1598587"/>
                  <a:gd name="connsiteY0" fmla="*/ 0 h 1651998"/>
                  <a:gd name="connsiteX1" fmla="*/ 821269 w 1598587"/>
                  <a:gd name="connsiteY1" fmla="*/ 4910 h 1651998"/>
                  <a:gd name="connsiteX2" fmla="*/ 909672 w 1598587"/>
                  <a:gd name="connsiteY2" fmla="*/ 35159 h 1651998"/>
                  <a:gd name="connsiteX3" fmla="*/ 962521 w 1598587"/>
                  <a:gd name="connsiteY3" fmla="*/ 74219 h 1651998"/>
                  <a:gd name="connsiteX4" fmla="*/ 1598150 w 1598587"/>
                  <a:gd name="connsiteY4" fmla="*/ 495385 h 1651998"/>
                  <a:gd name="connsiteX5" fmla="*/ 995230 w 1598587"/>
                  <a:gd name="connsiteY5" fmla="*/ 1651998 h 1651998"/>
                  <a:gd name="connsiteX6" fmla="*/ 88042 w 1598587"/>
                  <a:gd name="connsiteY6" fmla="*/ 1182109 h 1651998"/>
                  <a:gd name="connsiteX7" fmla="*/ 33608 w 1598587"/>
                  <a:gd name="connsiteY7" fmla="*/ 1117889 h 1651998"/>
                  <a:gd name="connsiteX8" fmla="*/ 0 w 1598587"/>
                  <a:gd name="connsiteY8" fmla="*/ 866507 h 1651998"/>
                  <a:gd name="connsiteX9" fmla="*/ 385872 w 1598587"/>
                  <a:gd name="connsiteY9" fmla="*/ 185605 h 1651998"/>
                  <a:gd name="connsiteX10" fmla="*/ 407066 w 1598587"/>
                  <a:gd name="connsiteY10" fmla="*/ 99769 h 1651998"/>
                  <a:gd name="connsiteX11" fmla="*/ 411893 w 1598587"/>
                  <a:gd name="connsiteY11" fmla="*/ 102609 h 1651998"/>
                  <a:gd name="connsiteX12" fmla="*/ 725654 w 1598587"/>
                  <a:gd name="connsiteY12" fmla="*/ 26259 h 1651998"/>
                  <a:gd name="connsiteX13" fmla="*/ 810719 w 1598587"/>
                  <a:gd name="connsiteY13" fmla="*/ 0 h 1651998"/>
                  <a:gd name="connsiteX0" fmla="*/ 810719 w 1598587"/>
                  <a:gd name="connsiteY0" fmla="*/ 0 h 1651998"/>
                  <a:gd name="connsiteX1" fmla="*/ 821269 w 1598587"/>
                  <a:gd name="connsiteY1" fmla="*/ 4910 h 1651998"/>
                  <a:gd name="connsiteX2" fmla="*/ 909672 w 1598587"/>
                  <a:gd name="connsiteY2" fmla="*/ 35159 h 1651998"/>
                  <a:gd name="connsiteX3" fmla="*/ 1598150 w 1598587"/>
                  <a:gd name="connsiteY3" fmla="*/ 495385 h 1651998"/>
                  <a:gd name="connsiteX4" fmla="*/ 995230 w 1598587"/>
                  <a:gd name="connsiteY4" fmla="*/ 1651998 h 1651998"/>
                  <a:gd name="connsiteX5" fmla="*/ 88042 w 1598587"/>
                  <a:gd name="connsiteY5" fmla="*/ 1182109 h 1651998"/>
                  <a:gd name="connsiteX6" fmla="*/ 33608 w 1598587"/>
                  <a:gd name="connsiteY6" fmla="*/ 1117889 h 1651998"/>
                  <a:gd name="connsiteX7" fmla="*/ 0 w 1598587"/>
                  <a:gd name="connsiteY7" fmla="*/ 866507 h 1651998"/>
                  <a:gd name="connsiteX8" fmla="*/ 385872 w 1598587"/>
                  <a:gd name="connsiteY8" fmla="*/ 185605 h 1651998"/>
                  <a:gd name="connsiteX9" fmla="*/ 407066 w 1598587"/>
                  <a:gd name="connsiteY9" fmla="*/ 99769 h 1651998"/>
                  <a:gd name="connsiteX10" fmla="*/ 411893 w 1598587"/>
                  <a:gd name="connsiteY10" fmla="*/ 102609 h 1651998"/>
                  <a:gd name="connsiteX11" fmla="*/ 725654 w 1598587"/>
                  <a:gd name="connsiteY11" fmla="*/ 26259 h 1651998"/>
                  <a:gd name="connsiteX12" fmla="*/ 810719 w 1598587"/>
                  <a:gd name="connsiteY12" fmla="*/ 0 h 1651998"/>
                  <a:gd name="connsiteX0" fmla="*/ 810719 w 1598587"/>
                  <a:gd name="connsiteY0" fmla="*/ 0 h 1651998"/>
                  <a:gd name="connsiteX1" fmla="*/ 821269 w 1598587"/>
                  <a:gd name="connsiteY1" fmla="*/ 4910 h 1651998"/>
                  <a:gd name="connsiteX2" fmla="*/ 909672 w 1598587"/>
                  <a:gd name="connsiteY2" fmla="*/ 35159 h 1651998"/>
                  <a:gd name="connsiteX3" fmla="*/ 1598150 w 1598587"/>
                  <a:gd name="connsiteY3" fmla="*/ 495385 h 1651998"/>
                  <a:gd name="connsiteX4" fmla="*/ 995230 w 1598587"/>
                  <a:gd name="connsiteY4" fmla="*/ 1651998 h 1651998"/>
                  <a:gd name="connsiteX5" fmla="*/ 88042 w 1598587"/>
                  <a:gd name="connsiteY5" fmla="*/ 1182109 h 1651998"/>
                  <a:gd name="connsiteX6" fmla="*/ 33608 w 1598587"/>
                  <a:gd name="connsiteY6" fmla="*/ 1117889 h 1651998"/>
                  <a:gd name="connsiteX7" fmla="*/ 0 w 1598587"/>
                  <a:gd name="connsiteY7" fmla="*/ 866507 h 1651998"/>
                  <a:gd name="connsiteX8" fmla="*/ 385872 w 1598587"/>
                  <a:gd name="connsiteY8" fmla="*/ 185605 h 1651998"/>
                  <a:gd name="connsiteX9" fmla="*/ 407066 w 1598587"/>
                  <a:gd name="connsiteY9" fmla="*/ 99769 h 1651998"/>
                  <a:gd name="connsiteX10" fmla="*/ 411893 w 1598587"/>
                  <a:gd name="connsiteY10" fmla="*/ 102609 h 1651998"/>
                  <a:gd name="connsiteX11" fmla="*/ 725654 w 1598587"/>
                  <a:gd name="connsiteY11" fmla="*/ 26259 h 1651998"/>
                  <a:gd name="connsiteX12" fmla="*/ 810719 w 1598587"/>
                  <a:gd name="connsiteY12" fmla="*/ 0 h 1651998"/>
                  <a:gd name="connsiteX0" fmla="*/ 810719 w 1598587"/>
                  <a:gd name="connsiteY0" fmla="*/ 0 h 1651998"/>
                  <a:gd name="connsiteX1" fmla="*/ 821269 w 1598587"/>
                  <a:gd name="connsiteY1" fmla="*/ 4910 h 1651998"/>
                  <a:gd name="connsiteX2" fmla="*/ 909672 w 1598587"/>
                  <a:gd name="connsiteY2" fmla="*/ 35159 h 1651998"/>
                  <a:gd name="connsiteX3" fmla="*/ 1598150 w 1598587"/>
                  <a:gd name="connsiteY3" fmla="*/ 495385 h 1651998"/>
                  <a:gd name="connsiteX4" fmla="*/ 995230 w 1598587"/>
                  <a:gd name="connsiteY4" fmla="*/ 1651998 h 1651998"/>
                  <a:gd name="connsiteX5" fmla="*/ 88042 w 1598587"/>
                  <a:gd name="connsiteY5" fmla="*/ 1182109 h 1651998"/>
                  <a:gd name="connsiteX6" fmla="*/ 33608 w 1598587"/>
                  <a:gd name="connsiteY6" fmla="*/ 1117889 h 1651998"/>
                  <a:gd name="connsiteX7" fmla="*/ 0 w 1598587"/>
                  <a:gd name="connsiteY7" fmla="*/ 866507 h 1651998"/>
                  <a:gd name="connsiteX8" fmla="*/ 385872 w 1598587"/>
                  <a:gd name="connsiteY8" fmla="*/ 185605 h 1651998"/>
                  <a:gd name="connsiteX9" fmla="*/ 407066 w 1598587"/>
                  <a:gd name="connsiteY9" fmla="*/ 99769 h 1651998"/>
                  <a:gd name="connsiteX10" fmla="*/ 411893 w 1598587"/>
                  <a:gd name="connsiteY10" fmla="*/ 102609 h 1651998"/>
                  <a:gd name="connsiteX11" fmla="*/ 725654 w 1598587"/>
                  <a:gd name="connsiteY11" fmla="*/ 26259 h 1651998"/>
                  <a:gd name="connsiteX12" fmla="*/ 810719 w 1598587"/>
                  <a:gd name="connsiteY12" fmla="*/ 0 h 1651998"/>
                  <a:gd name="connsiteX0" fmla="*/ 810719 w 1598587"/>
                  <a:gd name="connsiteY0" fmla="*/ 0 h 1651998"/>
                  <a:gd name="connsiteX1" fmla="*/ 821269 w 1598587"/>
                  <a:gd name="connsiteY1" fmla="*/ 4910 h 1651998"/>
                  <a:gd name="connsiteX2" fmla="*/ 908139 w 1598587"/>
                  <a:gd name="connsiteY2" fmla="*/ 29043 h 1651998"/>
                  <a:gd name="connsiteX3" fmla="*/ 1598150 w 1598587"/>
                  <a:gd name="connsiteY3" fmla="*/ 495385 h 1651998"/>
                  <a:gd name="connsiteX4" fmla="*/ 995230 w 1598587"/>
                  <a:gd name="connsiteY4" fmla="*/ 1651998 h 1651998"/>
                  <a:gd name="connsiteX5" fmla="*/ 88042 w 1598587"/>
                  <a:gd name="connsiteY5" fmla="*/ 1182109 h 1651998"/>
                  <a:gd name="connsiteX6" fmla="*/ 33608 w 1598587"/>
                  <a:gd name="connsiteY6" fmla="*/ 1117889 h 1651998"/>
                  <a:gd name="connsiteX7" fmla="*/ 0 w 1598587"/>
                  <a:gd name="connsiteY7" fmla="*/ 866507 h 1651998"/>
                  <a:gd name="connsiteX8" fmla="*/ 385872 w 1598587"/>
                  <a:gd name="connsiteY8" fmla="*/ 185605 h 1651998"/>
                  <a:gd name="connsiteX9" fmla="*/ 407066 w 1598587"/>
                  <a:gd name="connsiteY9" fmla="*/ 99769 h 1651998"/>
                  <a:gd name="connsiteX10" fmla="*/ 411893 w 1598587"/>
                  <a:gd name="connsiteY10" fmla="*/ 102609 h 1651998"/>
                  <a:gd name="connsiteX11" fmla="*/ 725654 w 1598587"/>
                  <a:gd name="connsiteY11" fmla="*/ 26259 h 1651998"/>
                  <a:gd name="connsiteX12" fmla="*/ 810719 w 1598587"/>
                  <a:gd name="connsiteY12"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385872 w 1598587"/>
                  <a:gd name="connsiteY7" fmla="*/ 185605 h 1651998"/>
                  <a:gd name="connsiteX8" fmla="*/ 407066 w 1598587"/>
                  <a:gd name="connsiteY8" fmla="*/ 99769 h 1651998"/>
                  <a:gd name="connsiteX9" fmla="*/ 411893 w 1598587"/>
                  <a:gd name="connsiteY9" fmla="*/ 102609 h 1651998"/>
                  <a:gd name="connsiteX10" fmla="*/ 725654 w 1598587"/>
                  <a:gd name="connsiteY10" fmla="*/ 26259 h 1651998"/>
                  <a:gd name="connsiteX11" fmla="*/ 810719 w 1598587"/>
                  <a:gd name="connsiteY11"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385872 w 1598587"/>
                  <a:gd name="connsiteY7" fmla="*/ 185605 h 1651998"/>
                  <a:gd name="connsiteX8" fmla="*/ 407066 w 1598587"/>
                  <a:gd name="connsiteY8" fmla="*/ 99769 h 1651998"/>
                  <a:gd name="connsiteX9" fmla="*/ 411893 w 1598587"/>
                  <a:gd name="connsiteY9" fmla="*/ 102609 h 1651998"/>
                  <a:gd name="connsiteX10" fmla="*/ 810719 w 1598587"/>
                  <a:gd name="connsiteY10"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385872 w 1598587"/>
                  <a:gd name="connsiteY7" fmla="*/ 185605 h 1651998"/>
                  <a:gd name="connsiteX8" fmla="*/ 407066 w 1598587"/>
                  <a:gd name="connsiteY8" fmla="*/ 99769 h 1651998"/>
                  <a:gd name="connsiteX9" fmla="*/ 810719 w 1598587"/>
                  <a:gd name="connsiteY9"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385872 w 1598587"/>
                  <a:gd name="connsiteY7" fmla="*/ 185605 h 1651998"/>
                  <a:gd name="connsiteX8" fmla="*/ 400933 w 1598587"/>
                  <a:gd name="connsiteY8" fmla="*/ 122705 h 1651998"/>
                  <a:gd name="connsiteX9" fmla="*/ 810719 w 1598587"/>
                  <a:gd name="connsiteY9"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385872 w 1598587"/>
                  <a:gd name="connsiteY7" fmla="*/ 185605 h 1651998"/>
                  <a:gd name="connsiteX8" fmla="*/ 400933 w 1598587"/>
                  <a:gd name="connsiteY8" fmla="*/ 122705 h 1651998"/>
                  <a:gd name="connsiteX9" fmla="*/ 810719 w 1598587"/>
                  <a:gd name="connsiteY9"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400933 w 1598587"/>
                  <a:gd name="connsiteY7" fmla="*/ 122705 h 1651998"/>
                  <a:gd name="connsiteX8" fmla="*/ 810719 w 1598587"/>
                  <a:gd name="connsiteY8"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397099 w 1598587"/>
                  <a:gd name="connsiteY7" fmla="*/ 121176 h 1651998"/>
                  <a:gd name="connsiteX8" fmla="*/ 810719 w 1598587"/>
                  <a:gd name="connsiteY8"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397099 w 1598587"/>
                  <a:gd name="connsiteY7" fmla="*/ 121176 h 1651998"/>
                  <a:gd name="connsiteX8" fmla="*/ 810719 w 1598587"/>
                  <a:gd name="connsiteY8"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397099 w 1598587"/>
                  <a:gd name="connsiteY7" fmla="*/ 121176 h 1651998"/>
                  <a:gd name="connsiteX8" fmla="*/ 810719 w 1598587"/>
                  <a:gd name="connsiteY8" fmla="*/ 0 h 1651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8587" h="1651998">
                    <a:moveTo>
                      <a:pt x="810719" y="0"/>
                    </a:moveTo>
                    <a:lnTo>
                      <a:pt x="908139" y="29043"/>
                    </a:lnTo>
                    <a:cubicBezTo>
                      <a:pt x="1085497" y="290249"/>
                      <a:pt x="1290454" y="421486"/>
                      <a:pt x="1598150" y="495385"/>
                    </a:cubicBezTo>
                    <a:cubicBezTo>
                      <a:pt x="1613897" y="1158189"/>
                      <a:pt x="1200292" y="1500912"/>
                      <a:pt x="995230" y="1651998"/>
                    </a:cubicBezTo>
                    <a:cubicBezTo>
                      <a:pt x="620764" y="1289713"/>
                      <a:pt x="382005" y="1253113"/>
                      <a:pt x="88042" y="1182109"/>
                    </a:cubicBezTo>
                    <a:lnTo>
                      <a:pt x="33608" y="1117889"/>
                    </a:lnTo>
                    <a:cubicBezTo>
                      <a:pt x="19317" y="974693"/>
                      <a:pt x="16425" y="976782"/>
                      <a:pt x="0" y="866507"/>
                    </a:cubicBezTo>
                    <a:cubicBezTo>
                      <a:pt x="125624" y="709052"/>
                      <a:pt x="301080" y="439140"/>
                      <a:pt x="397099" y="121176"/>
                    </a:cubicBezTo>
                    <a:cubicBezTo>
                      <a:pt x="542128" y="82568"/>
                      <a:pt x="674124" y="40902"/>
                      <a:pt x="810719" y="0"/>
                    </a:cubicBezTo>
                    <a:close/>
                  </a:path>
                </a:pathLst>
              </a:custGeom>
              <a:solidFill>
                <a:srgbClr val="006E78"/>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00" dirty="0">
                  <a:latin typeface="helvetica" panose="020B0604020202020204" pitchFamily="34" charset="0"/>
                  <a:cs typeface="helvetica" panose="020B0604020202020204" pitchFamily="34" charset="0"/>
                </a:endParaRPr>
              </a:p>
            </p:txBody>
          </p:sp>
          <p:sp>
            <p:nvSpPr>
              <p:cNvPr id="404" name="Freihandform: Form 403">
                <a:extLst>
                  <a:ext uri="{FF2B5EF4-FFF2-40B4-BE49-F238E27FC236}">
                    <a16:creationId xmlns:a16="http://schemas.microsoft.com/office/drawing/2014/main" id="{A761BCA9-DAC3-30FC-0FB2-59198EEF1018}"/>
                  </a:ext>
                </a:extLst>
              </p:cNvPr>
              <p:cNvSpPr>
                <a:spLocks noGrp="1" noRot="1" noMove="1" noResize="1" noEditPoints="1" noAdjustHandles="1" noChangeArrowheads="1" noChangeShapeType="1"/>
              </p:cNvSpPr>
              <p:nvPr/>
            </p:nvSpPr>
            <p:spPr>
              <a:xfrm>
                <a:off x="-6934169" y="2176960"/>
                <a:ext cx="2278526" cy="2120861"/>
              </a:xfrm>
              <a:custGeom>
                <a:avLst/>
                <a:gdLst>
                  <a:gd name="connsiteX0" fmla="*/ 74133 w 1035847"/>
                  <a:gd name="connsiteY0" fmla="*/ 663855 h 917576"/>
                  <a:gd name="connsiteX1" fmla="*/ 144556 w 1035847"/>
                  <a:gd name="connsiteY1" fmla="*/ 685262 h 917576"/>
                  <a:gd name="connsiteX2" fmla="*/ 652552 w 1035847"/>
                  <a:gd name="connsiteY2" fmla="*/ 873610 h 917576"/>
                  <a:gd name="connsiteX3" fmla="*/ 660796 w 1035847"/>
                  <a:gd name="connsiteY3" fmla="*/ 911353 h 917576"/>
                  <a:gd name="connsiteX4" fmla="*/ 773973 w 1035847"/>
                  <a:gd name="connsiteY4" fmla="*/ 0 h 917576"/>
                  <a:gd name="connsiteX5" fmla="*/ 833951 w 1035847"/>
                  <a:gd name="connsiteY5" fmla="*/ 57597 h 917576"/>
                  <a:gd name="connsiteX6" fmla="*/ 993663 w 1035847"/>
                  <a:gd name="connsiteY6" fmla="*/ 200938 h 917576"/>
                  <a:gd name="connsiteX7" fmla="*/ 1035847 w 1035847"/>
                  <a:gd name="connsiteY7" fmla="*/ 225761 h 917576"/>
                  <a:gd name="connsiteX8" fmla="*/ 1014653 w 1035847"/>
                  <a:gd name="connsiteY8" fmla="*/ 311597 h 917576"/>
                  <a:gd name="connsiteX9" fmla="*/ 675549 w 1035847"/>
                  <a:gd name="connsiteY9" fmla="*/ 917576 h 917576"/>
                  <a:gd name="connsiteX10" fmla="*/ 660796 w 1035847"/>
                  <a:gd name="connsiteY10" fmla="*/ 911352 h 917576"/>
                  <a:gd name="connsiteX11" fmla="*/ 652552 w 1035847"/>
                  <a:gd name="connsiteY11" fmla="*/ 873609 h 917576"/>
                  <a:gd name="connsiteX12" fmla="*/ 144556 w 1035847"/>
                  <a:gd name="connsiteY12" fmla="*/ 685261 h 917576"/>
                  <a:gd name="connsiteX13" fmla="*/ 74133 w 1035847"/>
                  <a:gd name="connsiteY13" fmla="*/ 663854 h 917576"/>
                  <a:gd name="connsiteX14" fmla="*/ 65949 w 1035847"/>
                  <a:gd name="connsiteY14" fmla="*/ 660401 h 917576"/>
                  <a:gd name="connsiteX15" fmla="*/ 64543 w 1035847"/>
                  <a:gd name="connsiteY15" fmla="*/ 656919 h 917576"/>
                  <a:gd name="connsiteX16" fmla="*/ 69125 w 1035847"/>
                  <a:gd name="connsiteY16" fmla="*/ 650876 h 917576"/>
                  <a:gd name="connsiteX17" fmla="*/ 2946 w 1035847"/>
                  <a:gd name="connsiteY17" fmla="*/ 495412 h 917576"/>
                  <a:gd name="connsiteX18" fmla="*/ 0 w 1035847"/>
                  <a:gd name="connsiteY18" fmla="*/ 494428 h 917576"/>
                  <a:gd name="connsiteX19" fmla="*/ 89613 w 1035847"/>
                  <a:gd name="connsiteY19" fmla="*/ 386805 h 917576"/>
                  <a:gd name="connsiteX20" fmla="*/ 220284 w 1035847"/>
                  <a:gd name="connsiteY20" fmla="*/ 159099 h 917576"/>
                  <a:gd name="connsiteX21" fmla="*/ 263656 w 1035847"/>
                  <a:gd name="connsiteY21" fmla="*/ 44241 h 917576"/>
                  <a:gd name="connsiteX22" fmla="*/ 265974 w 1035847"/>
                  <a:gd name="connsiteY22" fmla="*/ 47627 h 917576"/>
                  <a:gd name="connsiteX23" fmla="*/ 773973 w 1035847"/>
                  <a:gd name="connsiteY23" fmla="*/ 2 h 917576"/>
                  <a:gd name="connsiteX0" fmla="*/ 74133 w 1035847"/>
                  <a:gd name="connsiteY0" fmla="*/ 663855 h 917576"/>
                  <a:gd name="connsiteX1" fmla="*/ 144556 w 1035847"/>
                  <a:gd name="connsiteY1" fmla="*/ 685262 h 917576"/>
                  <a:gd name="connsiteX2" fmla="*/ 652552 w 1035847"/>
                  <a:gd name="connsiteY2" fmla="*/ 873610 h 917576"/>
                  <a:gd name="connsiteX3" fmla="*/ 660796 w 1035847"/>
                  <a:gd name="connsiteY3" fmla="*/ 911353 h 917576"/>
                  <a:gd name="connsiteX4" fmla="*/ 74133 w 1035847"/>
                  <a:gd name="connsiteY4" fmla="*/ 663855 h 917576"/>
                  <a:gd name="connsiteX5" fmla="*/ 773973 w 1035847"/>
                  <a:gd name="connsiteY5" fmla="*/ 0 h 917576"/>
                  <a:gd name="connsiteX6" fmla="*/ 833951 w 1035847"/>
                  <a:gd name="connsiteY6" fmla="*/ 57597 h 917576"/>
                  <a:gd name="connsiteX7" fmla="*/ 993663 w 1035847"/>
                  <a:gd name="connsiteY7" fmla="*/ 200938 h 917576"/>
                  <a:gd name="connsiteX8" fmla="*/ 1035847 w 1035847"/>
                  <a:gd name="connsiteY8" fmla="*/ 225761 h 917576"/>
                  <a:gd name="connsiteX9" fmla="*/ 1014653 w 1035847"/>
                  <a:gd name="connsiteY9" fmla="*/ 311597 h 917576"/>
                  <a:gd name="connsiteX10" fmla="*/ 675549 w 1035847"/>
                  <a:gd name="connsiteY10" fmla="*/ 917576 h 917576"/>
                  <a:gd name="connsiteX11" fmla="*/ 660796 w 1035847"/>
                  <a:gd name="connsiteY11" fmla="*/ 911352 h 917576"/>
                  <a:gd name="connsiteX12" fmla="*/ 144556 w 1035847"/>
                  <a:gd name="connsiteY12" fmla="*/ 685261 h 917576"/>
                  <a:gd name="connsiteX13" fmla="*/ 74133 w 1035847"/>
                  <a:gd name="connsiteY13" fmla="*/ 663854 h 917576"/>
                  <a:gd name="connsiteX14" fmla="*/ 65949 w 1035847"/>
                  <a:gd name="connsiteY14" fmla="*/ 660401 h 917576"/>
                  <a:gd name="connsiteX15" fmla="*/ 64543 w 1035847"/>
                  <a:gd name="connsiteY15" fmla="*/ 656919 h 917576"/>
                  <a:gd name="connsiteX16" fmla="*/ 69125 w 1035847"/>
                  <a:gd name="connsiteY16" fmla="*/ 650876 h 917576"/>
                  <a:gd name="connsiteX17" fmla="*/ 2946 w 1035847"/>
                  <a:gd name="connsiteY17" fmla="*/ 495412 h 917576"/>
                  <a:gd name="connsiteX18" fmla="*/ 0 w 1035847"/>
                  <a:gd name="connsiteY18" fmla="*/ 494428 h 917576"/>
                  <a:gd name="connsiteX19" fmla="*/ 89613 w 1035847"/>
                  <a:gd name="connsiteY19" fmla="*/ 386805 h 917576"/>
                  <a:gd name="connsiteX20" fmla="*/ 220284 w 1035847"/>
                  <a:gd name="connsiteY20" fmla="*/ 159099 h 917576"/>
                  <a:gd name="connsiteX21" fmla="*/ 263656 w 1035847"/>
                  <a:gd name="connsiteY21" fmla="*/ 44241 h 917576"/>
                  <a:gd name="connsiteX22" fmla="*/ 265974 w 1035847"/>
                  <a:gd name="connsiteY22" fmla="*/ 47627 h 917576"/>
                  <a:gd name="connsiteX23" fmla="*/ 773973 w 1035847"/>
                  <a:gd name="connsiteY23" fmla="*/ 2 h 917576"/>
                  <a:gd name="connsiteX24" fmla="*/ 773973 w 1035847"/>
                  <a:gd name="connsiteY24" fmla="*/ 0 h 917576"/>
                  <a:gd name="connsiteX0" fmla="*/ 74133 w 1035847"/>
                  <a:gd name="connsiteY0" fmla="*/ 663855 h 917576"/>
                  <a:gd name="connsiteX1" fmla="*/ 144556 w 1035847"/>
                  <a:gd name="connsiteY1" fmla="*/ 685262 h 917576"/>
                  <a:gd name="connsiteX2" fmla="*/ 652552 w 1035847"/>
                  <a:gd name="connsiteY2" fmla="*/ 873610 h 917576"/>
                  <a:gd name="connsiteX3" fmla="*/ 660796 w 1035847"/>
                  <a:gd name="connsiteY3" fmla="*/ 911353 h 917576"/>
                  <a:gd name="connsiteX4" fmla="*/ 74133 w 1035847"/>
                  <a:gd name="connsiteY4" fmla="*/ 663855 h 917576"/>
                  <a:gd name="connsiteX5" fmla="*/ 773973 w 1035847"/>
                  <a:gd name="connsiteY5" fmla="*/ 0 h 917576"/>
                  <a:gd name="connsiteX6" fmla="*/ 833951 w 1035847"/>
                  <a:gd name="connsiteY6" fmla="*/ 57597 h 917576"/>
                  <a:gd name="connsiteX7" fmla="*/ 993663 w 1035847"/>
                  <a:gd name="connsiteY7" fmla="*/ 200938 h 917576"/>
                  <a:gd name="connsiteX8" fmla="*/ 1035847 w 1035847"/>
                  <a:gd name="connsiteY8" fmla="*/ 225761 h 917576"/>
                  <a:gd name="connsiteX9" fmla="*/ 1014653 w 1035847"/>
                  <a:gd name="connsiteY9" fmla="*/ 311597 h 917576"/>
                  <a:gd name="connsiteX10" fmla="*/ 675549 w 1035847"/>
                  <a:gd name="connsiteY10" fmla="*/ 917576 h 917576"/>
                  <a:gd name="connsiteX11" fmla="*/ 660796 w 1035847"/>
                  <a:gd name="connsiteY11" fmla="*/ 911352 h 917576"/>
                  <a:gd name="connsiteX12" fmla="*/ 74133 w 1035847"/>
                  <a:gd name="connsiteY12" fmla="*/ 663854 h 917576"/>
                  <a:gd name="connsiteX13" fmla="*/ 65949 w 1035847"/>
                  <a:gd name="connsiteY13" fmla="*/ 660401 h 917576"/>
                  <a:gd name="connsiteX14" fmla="*/ 64543 w 1035847"/>
                  <a:gd name="connsiteY14" fmla="*/ 656919 h 917576"/>
                  <a:gd name="connsiteX15" fmla="*/ 69125 w 1035847"/>
                  <a:gd name="connsiteY15" fmla="*/ 650876 h 917576"/>
                  <a:gd name="connsiteX16" fmla="*/ 2946 w 1035847"/>
                  <a:gd name="connsiteY16" fmla="*/ 495412 h 917576"/>
                  <a:gd name="connsiteX17" fmla="*/ 0 w 1035847"/>
                  <a:gd name="connsiteY17" fmla="*/ 494428 h 917576"/>
                  <a:gd name="connsiteX18" fmla="*/ 89613 w 1035847"/>
                  <a:gd name="connsiteY18" fmla="*/ 386805 h 917576"/>
                  <a:gd name="connsiteX19" fmla="*/ 220284 w 1035847"/>
                  <a:gd name="connsiteY19" fmla="*/ 159099 h 917576"/>
                  <a:gd name="connsiteX20" fmla="*/ 263656 w 1035847"/>
                  <a:gd name="connsiteY20" fmla="*/ 44241 h 917576"/>
                  <a:gd name="connsiteX21" fmla="*/ 265974 w 1035847"/>
                  <a:gd name="connsiteY21" fmla="*/ 47627 h 917576"/>
                  <a:gd name="connsiteX22" fmla="*/ 773973 w 1035847"/>
                  <a:gd name="connsiteY22" fmla="*/ 2 h 917576"/>
                  <a:gd name="connsiteX23" fmla="*/ 773973 w 1035847"/>
                  <a:gd name="connsiteY23" fmla="*/ 0 h 917576"/>
                  <a:gd name="connsiteX0" fmla="*/ 74133 w 1035847"/>
                  <a:gd name="connsiteY0" fmla="*/ 663855 h 917576"/>
                  <a:gd name="connsiteX1" fmla="*/ 144556 w 1035847"/>
                  <a:gd name="connsiteY1" fmla="*/ 685262 h 917576"/>
                  <a:gd name="connsiteX2" fmla="*/ 660796 w 1035847"/>
                  <a:gd name="connsiteY2" fmla="*/ 911353 h 917576"/>
                  <a:gd name="connsiteX3" fmla="*/ 74133 w 1035847"/>
                  <a:gd name="connsiteY3" fmla="*/ 663855 h 917576"/>
                  <a:gd name="connsiteX4" fmla="*/ 773973 w 1035847"/>
                  <a:gd name="connsiteY4" fmla="*/ 0 h 917576"/>
                  <a:gd name="connsiteX5" fmla="*/ 833951 w 1035847"/>
                  <a:gd name="connsiteY5" fmla="*/ 57597 h 917576"/>
                  <a:gd name="connsiteX6" fmla="*/ 993663 w 1035847"/>
                  <a:gd name="connsiteY6" fmla="*/ 200938 h 917576"/>
                  <a:gd name="connsiteX7" fmla="*/ 1035847 w 1035847"/>
                  <a:gd name="connsiteY7" fmla="*/ 225761 h 917576"/>
                  <a:gd name="connsiteX8" fmla="*/ 1014653 w 1035847"/>
                  <a:gd name="connsiteY8" fmla="*/ 311597 h 917576"/>
                  <a:gd name="connsiteX9" fmla="*/ 675549 w 1035847"/>
                  <a:gd name="connsiteY9" fmla="*/ 917576 h 917576"/>
                  <a:gd name="connsiteX10" fmla="*/ 660796 w 1035847"/>
                  <a:gd name="connsiteY10" fmla="*/ 911352 h 917576"/>
                  <a:gd name="connsiteX11" fmla="*/ 74133 w 1035847"/>
                  <a:gd name="connsiteY11" fmla="*/ 663854 h 917576"/>
                  <a:gd name="connsiteX12" fmla="*/ 65949 w 1035847"/>
                  <a:gd name="connsiteY12" fmla="*/ 660401 h 917576"/>
                  <a:gd name="connsiteX13" fmla="*/ 64543 w 1035847"/>
                  <a:gd name="connsiteY13" fmla="*/ 656919 h 917576"/>
                  <a:gd name="connsiteX14" fmla="*/ 69125 w 1035847"/>
                  <a:gd name="connsiteY14" fmla="*/ 650876 h 917576"/>
                  <a:gd name="connsiteX15" fmla="*/ 2946 w 1035847"/>
                  <a:gd name="connsiteY15" fmla="*/ 495412 h 917576"/>
                  <a:gd name="connsiteX16" fmla="*/ 0 w 1035847"/>
                  <a:gd name="connsiteY16" fmla="*/ 494428 h 917576"/>
                  <a:gd name="connsiteX17" fmla="*/ 89613 w 1035847"/>
                  <a:gd name="connsiteY17" fmla="*/ 386805 h 917576"/>
                  <a:gd name="connsiteX18" fmla="*/ 220284 w 1035847"/>
                  <a:gd name="connsiteY18" fmla="*/ 159099 h 917576"/>
                  <a:gd name="connsiteX19" fmla="*/ 263656 w 1035847"/>
                  <a:gd name="connsiteY19" fmla="*/ 44241 h 917576"/>
                  <a:gd name="connsiteX20" fmla="*/ 265974 w 1035847"/>
                  <a:gd name="connsiteY20" fmla="*/ 47627 h 917576"/>
                  <a:gd name="connsiteX21" fmla="*/ 773973 w 1035847"/>
                  <a:gd name="connsiteY21" fmla="*/ 2 h 917576"/>
                  <a:gd name="connsiteX22" fmla="*/ 773973 w 1035847"/>
                  <a:gd name="connsiteY22" fmla="*/ 0 h 917576"/>
                  <a:gd name="connsiteX0" fmla="*/ 74133 w 1035847"/>
                  <a:gd name="connsiteY0" fmla="*/ 663855 h 917576"/>
                  <a:gd name="connsiteX1" fmla="*/ 660796 w 1035847"/>
                  <a:gd name="connsiteY1" fmla="*/ 911353 h 917576"/>
                  <a:gd name="connsiteX2" fmla="*/ 74133 w 1035847"/>
                  <a:gd name="connsiteY2" fmla="*/ 663855 h 917576"/>
                  <a:gd name="connsiteX3" fmla="*/ 773973 w 1035847"/>
                  <a:gd name="connsiteY3" fmla="*/ 0 h 917576"/>
                  <a:gd name="connsiteX4" fmla="*/ 833951 w 1035847"/>
                  <a:gd name="connsiteY4" fmla="*/ 57597 h 917576"/>
                  <a:gd name="connsiteX5" fmla="*/ 993663 w 1035847"/>
                  <a:gd name="connsiteY5" fmla="*/ 200938 h 917576"/>
                  <a:gd name="connsiteX6" fmla="*/ 1035847 w 1035847"/>
                  <a:gd name="connsiteY6" fmla="*/ 225761 h 917576"/>
                  <a:gd name="connsiteX7" fmla="*/ 1014653 w 1035847"/>
                  <a:gd name="connsiteY7" fmla="*/ 311597 h 917576"/>
                  <a:gd name="connsiteX8" fmla="*/ 675549 w 1035847"/>
                  <a:gd name="connsiteY8" fmla="*/ 917576 h 917576"/>
                  <a:gd name="connsiteX9" fmla="*/ 660796 w 1035847"/>
                  <a:gd name="connsiteY9" fmla="*/ 911352 h 917576"/>
                  <a:gd name="connsiteX10" fmla="*/ 74133 w 1035847"/>
                  <a:gd name="connsiteY10" fmla="*/ 663854 h 917576"/>
                  <a:gd name="connsiteX11" fmla="*/ 65949 w 1035847"/>
                  <a:gd name="connsiteY11" fmla="*/ 660401 h 917576"/>
                  <a:gd name="connsiteX12" fmla="*/ 64543 w 1035847"/>
                  <a:gd name="connsiteY12" fmla="*/ 656919 h 917576"/>
                  <a:gd name="connsiteX13" fmla="*/ 69125 w 1035847"/>
                  <a:gd name="connsiteY13" fmla="*/ 650876 h 917576"/>
                  <a:gd name="connsiteX14" fmla="*/ 2946 w 1035847"/>
                  <a:gd name="connsiteY14" fmla="*/ 495412 h 917576"/>
                  <a:gd name="connsiteX15" fmla="*/ 0 w 1035847"/>
                  <a:gd name="connsiteY15" fmla="*/ 494428 h 917576"/>
                  <a:gd name="connsiteX16" fmla="*/ 89613 w 1035847"/>
                  <a:gd name="connsiteY16" fmla="*/ 386805 h 917576"/>
                  <a:gd name="connsiteX17" fmla="*/ 220284 w 1035847"/>
                  <a:gd name="connsiteY17" fmla="*/ 159099 h 917576"/>
                  <a:gd name="connsiteX18" fmla="*/ 263656 w 1035847"/>
                  <a:gd name="connsiteY18" fmla="*/ 44241 h 917576"/>
                  <a:gd name="connsiteX19" fmla="*/ 265974 w 1035847"/>
                  <a:gd name="connsiteY19" fmla="*/ 47627 h 917576"/>
                  <a:gd name="connsiteX20" fmla="*/ 773973 w 1035847"/>
                  <a:gd name="connsiteY20" fmla="*/ 2 h 917576"/>
                  <a:gd name="connsiteX21" fmla="*/ 773973 w 1035847"/>
                  <a:gd name="connsiteY21" fmla="*/ 0 h 917576"/>
                  <a:gd name="connsiteX0" fmla="*/ 74133 w 1035847"/>
                  <a:gd name="connsiteY0" fmla="*/ 663855 h 917576"/>
                  <a:gd name="connsiteX1" fmla="*/ 660796 w 1035847"/>
                  <a:gd name="connsiteY1" fmla="*/ 911353 h 917576"/>
                  <a:gd name="connsiteX2" fmla="*/ 74133 w 1035847"/>
                  <a:gd name="connsiteY2" fmla="*/ 663855 h 917576"/>
                  <a:gd name="connsiteX3" fmla="*/ 773973 w 1035847"/>
                  <a:gd name="connsiteY3" fmla="*/ 0 h 917576"/>
                  <a:gd name="connsiteX4" fmla="*/ 833951 w 1035847"/>
                  <a:gd name="connsiteY4" fmla="*/ 57597 h 917576"/>
                  <a:gd name="connsiteX5" fmla="*/ 993663 w 1035847"/>
                  <a:gd name="connsiteY5" fmla="*/ 200938 h 917576"/>
                  <a:gd name="connsiteX6" fmla="*/ 1035847 w 1035847"/>
                  <a:gd name="connsiteY6" fmla="*/ 225761 h 917576"/>
                  <a:gd name="connsiteX7" fmla="*/ 1014653 w 1035847"/>
                  <a:gd name="connsiteY7" fmla="*/ 311597 h 917576"/>
                  <a:gd name="connsiteX8" fmla="*/ 675549 w 1035847"/>
                  <a:gd name="connsiteY8" fmla="*/ 917576 h 917576"/>
                  <a:gd name="connsiteX9" fmla="*/ 660796 w 1035847"/>
                  <a:gd name="connsiteY9" fmla="*/ 911352 h 917576"/>
                  <a:gd name="connsiteX10" fmla="*/ 74133 w 1035847"/>
                  <a:gd name="connsiteY10" fmla="*/ 663854 h 917576"/>
                  <a:gd name="connsiteX11" fmla="*/ 65949 w 1035847"/>
                  <a:gd name="connsiteY11" fmla="*/ 660401 h 917576"/>
                  <a:gd name="connsiteX12" fmla="*/ 64543 w 1035847"/>
                  <a:gd name="connsiteY12" fmla="*/ 656919 h 917576"/>
                  <a:gd name="connsiteX13" fmla="*/ 69125 w 1035847"/>
                  <a:gd name="connsiteY13" fmla="*/ 650876 h 917576"/>
                  <a:gd name="connsiteX14" fmla="*/ 2946 w 1035847"/>
                  <a:gd name="connsiteY14" fmla="*/ 495412 h 917576"/>
                  <a:gd name="connsiteX15" fmla="*/ 0 w 1035847"/>
                  <a:gd name="connsiteY15" fmla="*/ 494428 h 917576"/>
                  <a:gd name="connsiteX16" fmla="*/ 89613 w 1035847"/>
                  <a:gd name="connsiteY16" fmla="*/ 386805 h 917576"/>
                  <a:gd name="connsiteX17" fmla="*/ 220284 w 1035847"/>
                  <a:gd name="connsiteY17" fmla="*/ 159099 h 917576"/>
                  <a:gd name="connsiteX18" fmla="*/ 263656 w 1035847"/>
                  <a:gd name="connsiteY18" fmla="*/ 44241 h 917576"/>
                  <a:gd name="connsiteX19" fmla="*/ 265974 w 1035847"/>
                  <a:gd name="connsiteY19" fmla="*/ 47627 h 917576"/>
                  <a:gd name="connsiteX20" fmla="*/ 501844 w 1035847"/>
                  <a:gd name="connsiteY20" fmla="*/ 23525 h 917576"/>
                  <a:gd name="connsiteX21" fmla="*/ 773973 w 1035847"/>
                  <a:gd name="connsiteY21" fmla="*/ 2 h 917576"/>
                  <a:gd name="connsiteX22" fmla="*/ 773973 w 1035847"/>
                  <a:gd name="connsiteY22" fmla="*/ 0 h 917576"/>
                  <a:gd name="connsiteX0" fmla="*/ 74133 w 1035847"/>
                  <a:gd name="connsiteY0" fmla="*/ 663855 h 917576"/>
                  <a:gd name="connsiteX1" fmla="*/ 660796 w 1035847"/>
                  <a:gd name="connsiteY1" fmla="*/ 911353 h 917576"/>
                  <a:gd name="connsiteX2" fmla="*/ 74133 w 1035847"/>
                  <a:gd name="connsiteY2" fmla="*/ 663855 h 917576"/>
                  <a:gd name="connsiteX3" fmla="*/ 773973 w 1035847"/>
                  <a:gd name="connsiteY3" fmla="*/ 0 h 917576"/>
                  <a:gd name="connsiteX4" fmla="*/ 833951 w 1035847"/>
                  <a:gd name="connsiteY4" fmla="*/ 57597 h 917576"/>
                  <a:gd name="connsiteX5" fmla="*/ 993663 w 1035847"/>
                  <a:gd name="connsiteY5" fmla="*/ 200938 h 917576"/>
                  <a:gd name="connsiteX6" fmla="*/ 1035847 w 1035847"/>
                  <a:gd name="connsiteY6" fmla="*/ 225761 h 917576"/>
                  <a:gd name="connsiteX7" fmla="*/ 675549 w 1035847"/>
                  <a:gd name="connsiteY7" fmla="*/ 917576 h 917576"/>
                  <a:gd name="connsiteX8" fmla="*/ 660796 w 1035847"/>
                  <a:gd name="connsiteY8" fmla="*/ 911352 h 917576"/>
                  <a:gd name="connsiteX9" fmla="*/ 74133 w 1035847"/>
                  <a:gd name="connsiteY9" fmla="*/ 663854 h 917576"/>
                  <a:gd name="connsiteX10" fmla="*/ 65949 w 1035847"/>
                  <a:gd name="connsiteY10" fmla="*/ 660401 h 917576"/>
                  <a:gd name="connsiteX11" fmla="*/ 64543 w 1035847"/>
                  <a:gd name="connsiteY11" fmla="*/ 656919 h 917576"/>
                  <a:gd name="connsiteX12" fmla="*/ 69125 w 1035847"/>
                  <a:gd name="connsiteY12" fmla="*/ 650876 h 917576"/>
                  <a:gd name="connsiteX13" fmla="*/ 2946 w 1035847"/>
                  <a:gd name="connsiteY13" fmla="*/ 495412 h 917576"/>
                  <a:gd name="connsiteX14" fmla="*/ 0 w 1035847"/>
                  <a:gd name="connsiteY14" fmla="*/ 494428 h 917576"/>
                  <a:gd name="connsiteX15" fmla="*/ 89613 w 1035847"/>
                  <a:gd name="connsiteY15" fmla="*/ 386805 h 917576"/>
                  <a:gd name="connsiteX16" fmla="*/ 220284 w 1035847"/>
                  <a:gd name="connsiteY16" fmla="*/ 159099 h 917576"/>
                  <a:gd name="connsiteX17" fmla="*/ 263656 w 1035847"/>
                  <a:gd name="connsiteY17" fmla="*/ 44241 h 917576"/>
                  <a:gd name="connsiteX18" fmla="*/ 265974 w 1035847"/>
                  <a:gd name="connsiteY18" fmla="*/ 47627 h 917576"/>
                  <a:gd name="connsiteX19" fmla="*/ 501844 w 1035847"/>
                  <a:gd name="connsiteY19" fmla="*/ 23525 h 917576"/>
                  <a:gd name="connsiteX20" fmla="*/ 773973 w 1035847"/>
                  <a:gd name="connsiteY20" fmla="*/ 2 h 917576"/>
                  <a:gd name="connsiteX21" fmla="*/ 773973 w 1035847"/>
                  <a:gd name="connsiteY21" fmla="*/ 0 h 917576"/>
                  <a:gd name="connsiteX0" fmla="*/ 74133 w 1038417"/>
                  <a:gd name="connsiteY0" fmla="*/ 663855 h 917576"/>
                  <a:gd name="connsiteX1" fmla="*/ 660796 w 1038417"/>
                  <a:gd name="connsiteY1" fmla="*/ 911353 h 917576"/>
                  <a:gd name="connsiteX2" fmla="*/ 74133 w 1038417"/>
                  <a:gd name="connsiteY2" fmla="*/ 663855 h 917576"/>
                  <a:gd name="connsiteX3" fmla="*/ 773973 w 1038417"/>
                  <a:gd name="connsiteY3" fmla="*/ 0 h 917576"/>
                  <a:gd name="connsiteX4" fmla="*/ 833951 w 1038417"/>
                  <a:gd name="connsiteY4" fmla="*/ 57597 h 917576"/>
                  <a:gd name="connsiteX5" fmla="*/ 1035847 w 1038417"/>
                  <a:gd name="connsiteY5" fmla="*/ 225761 h 917576"/>
                  <a:gd name="connsiteX6" fmla="*/ 675549 w 1038417"/>
                  <a:gd name="connsiteY6" fmla="*/ 917576 h 917576"/>
                  <a:gd name="connsiteX7" fmla="*/ 660796 w 1038417"/>
                  <a:gd name="connsiteY7" fmla="*/ 911352 h 917576"/>
                  <a:gd name="connsiteX8" fmla="*/ 74133 w 1038417"/>
                  <a:gd name="connsiteY8" fmla="*/ 663854 h 917576"/>
                  <a:gd name="connsiteX9" fmla="*/ 65949 w 1038417"/>
                  <a:gd name="connsiteY9" fmla="*/ 660401 h 917576"/>
                  <a:gd name="connsiteX10" fmla="*/ 64543 w 1038417"/>
                  <a:gd name="connsiteY10" fmla="*/ 656919 h 917576"/>
                  <a:gd name="connsiteX11" fmla="*/ 69125 w 1038417"/>
                  <a:gd name="connsiteY11" fmla="*/ 650876 h 917576"/>
                  <a:gd name="connsiteX12" fmla="*/ 2946 w 1038417"/>
                  <a:gd name="connsiteY12" fmla="*/ 495412 h 917576"/>
                  <a:gd name="connsiteX13" fmla="*/ 0 w 1038417"/>
                  <a:gd name="connsiteY13" fmla="*/ 494428 h 917576"/>
                  <a:gd name="connsiteX14" fmla="*/ 89613 w 1038417"/>
                  <a:gd name="connsiteY14" fmla="*/ 386805 h 917576"/>
                  <a:gd name="connsiteX15" fmla="*/ 220284 w 1038417"/>
                  <a:gd name="connsiteY15" fmla="*/ 159099 h 917576"/>
                  <a:gd name="connsiteX16" fmla="*/ 263656 w 1038417"/>
                  <a:gd name="connsiteY16" fmla="*/ 44241 h 917576"/>
                  <a:gd name="connsiteX17" fmla="*/ 265974 w 1038417"/>
                  <a:gd name="connsiteY17" fmla="*/ 47627 h 917576"/>
                  <a:gd name="connsiteX18" fmla="*/ 501844 w 1038417"/>
                  <a:gd name="connsiteY18" fmla="*/ 23525 h 917576"/>
                  <a:gd name="connsiteX19" fmla="*/ 773973 w 1038417"/>
                  <a:gd name="connsiteY19" fmla="*/ 2 h 917576"/>
                  <a:gd name="connsiteX20" fmla="*/ 773973 w 1038417"/>
                  <a:gd name="connsiteY20" fmla="*/ 0 h 917576"/>
                  <a:gd name="connsiteX0" fmla="*/ 74133 w 1035847"/>
                  <a:gd name="connsiteY0" fmla="*/ 663855 h 917576"/>
                  <a:gd name="connsiteX1" fmla="*/ 660796 w 1035847"/>
                  <a:gd name="connsiteY1" fmla="*/ 911353 h 917576"/>
                  <a:gd name="connsiteX2" fmla="*/ 74133 w 1035847"/>
                  <a:gd name="connsiteY2" fmla="*/ 663855 h 917576"/>
                  <a:gd name="connsiteX3" fmla="*/ 773973 w 1035847"/>
                  <a:gd name="connsiteY3" fmla="*/ 0 h 917576"/>
                  <a:gd name="connsiteX4" fmla="*/ 1035847 w 1035847"/>
                  <a:gd name="connsiteY4" fmla="*/ 225761 h 917576"/>
                  <a:gd name="connsiteX5" fmla="*/ 675549 w 1035847"/>
                  <a:gd name="connsiteY5" fmla="*/ 917576 h 917576"/>
                  <a:gd name="connsiteX6" fmla="*/ 660796 w 1035847"/>
                  <a:gd name="connsiteY6" fmla="*/ 911352 h 917576"/>
                  <a:gd name="connsiteX7" fmla="*/ 74133 w 1035847"/>
                  <a:gd name="connsiteY7" fmla="*/ 663854 h 917576"/>
                  <a:gd name="connsiteX8" fmla="*/ 65949 w 1035847"/>
                  <a:gd name="connsiteY8" fmla="*/ 660401 h 917576"/>
                  <a:gd name="connsiteX9" fmla="*/ 64543 w 1035847"/>
                  <a:gd name="connsiteY9" fmla="*/ 656919 h 917576"/>
                  <a:gd name="connsiteX10" fmla="*/ 69125 w 1035847"/>
                  <a:gd name="connsiteY10" fmla="*/ 650876 h 917576"/>
                  <a:gd name="connsiteX11" fmla="*/ 2946 w 1035847"/>
                  <a:gd name="connsiteY11" fmla="*/ 495412 h 917576"/>
                  <a:gd name="connsiteX12" fmla="*/ 0 w 1035847"/>
                  <a:gd name="connsiteY12" fmla="*/ 494428 h 917576"/>
                  <a:gd name="connsiteX13" fmla="*/ 89613 w 1035847"/>
                  <a:gd name="connsiteY13" fmla="*/ 386805 h 917576"/>
                  <a:gd name="connsiteX14" fmla="*/ 220284 w 1035847"/>
                  <a:gd name="connsiteY14" fmla="*/ 159099 h 917576"/>
                  <a:gd name="connsiteX15" fmla="*/ 263656 w 1035847"/>
                  <a:gd name="connsiteY15" fmla="*/ 44241 h 917576"/>
                  <a:gd name="connsiteX16" fmla="*/ 265974 w 1035847"/>
                  <a:gd name="connsiteY16" fmla="*/ 47627 h 917576"/>
                  <a:gd name="connsiteX17" fmla="*/ 501844 w 1035847"/>
                  <a:gd name="connsiteY17" fmla="*/ 23525 h 917576"/>
                  <a:gd name="connsiteX18" fmla="*/ 773973 w 1035847"/>
                  <a:gd name="connsiteY18" fmla="*/ 2 h 917576"/>
                  <a:gd name="connsiteX19" fmla="*/ 773973 w 1035847"/>
                  <a:gd name="connsiteY19" fmla="*/ 0 h 917576"/>
                  <a:gd name="connsiteX0" fmla="*/ 74133 w 1035847"/>
                  <a:gd name="connsiteY0" fmla="*/ 663853 h 917574"/>
                  <a:gd name="connsiteX1" fmla="*/ 660796 w 1035847"/>
                  <a:gd name="connsiteY1" fmla="*/ 911351 h 917574"/>
                  <a:gd name="connsiteX2" fmla="*/ 74133 w 1035847"/>
                  <a:gd name="connsiteY2" fmla="*/ 663853 h 917574"/>
                  <a:gd name="connsiteX3" fmla="*/ 813218 w 1035847"/>
                  <a:gd name="connsiteY3" fmla="*/ 72882 h 917574"/>
                  <a:gd name="connsiteX4" fmla="*/ 1035847 w 1035847"/>
                  <a:gd name="connsiteY4" fmla="*/ 225759 h 917574"/>
                  <a:gd name="connsiteX5" fmla="*/ 675549 w 1035847"/>
                  <a:gd name="connsiteY5" fmla="*/ 917574 h 917574"/>
                  <a:gd name="connsiteX6" fmla="*/ 660796 w 1035847"/>
                  <a:gd name="connsiteY6" fmla="*/ 911350 h 917574"/>
                  <a:gd name="connsiteX7" fmla="*/ 74133 w 1035847"/>
                  <a:gd name="connsiteY7" fmla="*/ 663852 h 917574"/>
                  <a:gd name="connsiteX8" fmla="*/ 65949 w 1035847"/>
                  <a:gd name="connsiteY8" fmla="*/ 660399 h 917574"/>
                  <a:gd name="connsiteX9" fmla="*/ 64543 w 1035847"/>
                  <a:gd name="connsiteY9" fmla="*/ 656917 h 917574"/>
                  <a:gd name="connsiteX10" fmla="*/ 69125 w 1035847"/>
                  <a:gd name="connsiteY10" fmla="*/ 650874 h 917574"/>
                  <a:gd name="connsiteX11" fmla="*/ 2946 w 1035847"/>
                  <a:gd name="connsiteY11" fmla="*/ 495410 h 917574"/>
                  <a:gd name="connsiteX12" fmla="*/ 0 w 1035847"/>
                  <a:gd name="connsiteY12" fmla="*/ 494426 h 917574"/>
                  <a:gd name="connsiteX13" fmla="*/ 89613 w 1035847"/>
                  <a:gd name="connsiteY13" fmla="*/ 386803 h 917574"/>
                  <a:gd name="connsiteX14" fmla="*/ 220284 w 1035847"/>
                  <a:gd name="connsiteY14" fmla="*/ 159097 h 917574"/>
                  <a:gd name="connsiteX15" fmla="*/ 263656 w 1035847"/>
                  <a:gd name="connsiteY15" fmla="*/ 44239 h 917574"/>
                  <a:gd name="connsiteX16" fmla="*/ 265974 w 1035847"/>
                  <a:gd name="connsiteY16" fmla="*/ 47625 h 917574"/>
                  <a:gd name="connsiteX17" fmla="*/ 501844 w 1035847"/>
                  <a:gd name="connsiteY17" fmla="*/ 23523 h 917574"/>
                  <a:gd name="connsiteX18" fmla="*/ 773973 w 1035847"/>
                  <a:gd name="connsiteY18" fmla="*/ 0 h 917574"/>
                  <a:gd name="connsiteX19" fmla="*/ 813218 w 1035847"/>
                  <a:gd name="connsiteY19" fmla="*/ 72882 h 917574"/>
                  <a:gd name="connsiteX0" fmla="*/ 74133 w 1035847"/>
                  <a:gd name="connsiteY0" fmla="*/ 640330 h 894051"/>
                  <a:gd name="connsiteX1" fmla="*/ 660796 w 1035847"/>
                  <a:gd name="connsiteY1" fmla="*/ 887828 h 894051"/>
                  <a:gd name="connsiteX2" fmla="*/ 74133 w 1035847"/>
                  <a:gd name="connsiteY2" fmla="*/ 640330 h 894051"/>
                  <a:gd name="connsiteX3" fmla="*/ 813218 w 1035847"/>
                  <a:gd name="connsiteY3" fmla="*/ 49359 h 894051"/>
                  <a:gd name="connsiteX4" fmla="*/ 1035847 w 1035847"/>
                  <a:gd name="connsiteY4" fmla="*/ 202236 h 894051"/>
                  <a:gd name="connsiteX5" fmla="*/ 675549 w 1035847"/>
                  <a:gd name="connsiteY5" fmla="*/ 894051 h 894051"/>
                  <a:gd name="connsiteX6" fmla="*/ 660796 w 1035847"/>
                  <a:gd name="connsiteY6" fmla="*/ 887827 h 894051"/>
                  <a:gd name="connsiteX7" fmla="*/ 74133 w 1035847"/>
                  <a:gd name="connsiteY7" fmla="*/ 640329 h 894051"/>
                  <a:gd name="connsiteX8" fmla="*/ 65949 w 1035847"/>
                  <a:gd name="connsiteY8" fmla="*/ 636876 h 894051"/>
                  <a:gd name="connsiteX9" fmla="*/ 64543 w 1035847"/>
                  <a:gd name="connsiteY9" fmla="*/ 633394 h 894051"/>
                  <a:gd name="connsiteX10" fmla="*/ 69125 w 1035847"/>
                  <a:gd name="connsiteY10" fmla="*/ 627351 h 894051"/>
                  <a:gd name="connsiteX11" fmla="*/ 2946 w 1035847"/>
                  <a:gd name="connsiteY11" fmla="*/ 471887 h 894051"/>
                  <a:gd name="connsiteX12" fmla="*/ 0 w 1035847"/>
                  <a:gd name="connsiteY12" fmla="*/ 470903 h 894051"/>
                  <a:gd name="connsiteX13" fmla="*/ 89613 w 1035847"/>
                  <a:gd name="connsiteY13" fmla="*/ 363280 h 894051"/>
                  <a:gd name="connsiteX14" fmla="*/ 220284 w 1035847"/>
                  <a:gd name="connsiteY14" fmla="*/ 135574 h 894051"/>
                  <a:gd name="connsiteX15" fmla="*/ 263656 w 1035847"/>
                  <a:gd name="connsiteY15" fmla="*/ 20716 h 894051"/>
                  <a:gd name="connsiteX16" fmla="*/ 265974 w 1035847"/>
                  <a:gd name="connsiteY16" fmla="*/ 24102 h 894051"/>
                  <a:gd name="connsiteX17" fmla="*/ 501844 w 1035847"/>
                  <a:gd name="connsiteY17" fmla="*/ 0 h 894051"/>
                  <a:gd name="connsiteX18" fmla="*/ 813218 w 1035847"/>
                  <a:gd name="connsiteY18" fmla="*/ 49359 h 894051"/>
                  <a:gd name="connsiteX0" fmla="*/ 74133 w 1035847"/>
                  <a:gd name="connsiteY0" fmla="*/ 619614 h 873335"/>
                  <a:gd name="connsiteX1" fmla="*/ 660796 w 1035847"/>
                  <a:gd name="connsiteY1" fmla="*/ 867112 h 873335"/>
                  <a:gd name="connsiteX2" fmla="*/ 74133 w 1035847"/>
                  <a:gd name="connsiteY2" fmla="*/ 619614 h 873335"/>
                  <a:gd name="connsiteX3" fmla="*/ 813218 w 1035847"/>
                  <a:gd name="connsiteY3" fmla="*/ 28643 h 873335"/>
                  <a:gd name="connsiteX4" fmla="*/ 1035847 w 1035847"/>
                  <a:gd name="connsiteY4" fmla="*/ 181520 h 873335"/>
                  <a:gd name="connsiteX5" fmla="*/ 675549 w 1035847"/>
                  <a:gd name="connsiteY5" fmla="*/ 873335 h 873335"/>
                  <a:gd name="connsiteX6" fmla="*/ 660796 w 1035847"/>
                  <a:gd name="connsiteY6" fmla="*/ 867111 h 873335"/>
                  <a:gd name="connsiteX7" fmla="*/ 74133 w 1035847"/>
                  <a:gd name="connsiteY7" fmla="*/ 619613 h 873335"/>
                  <a:gd name="connsiteX8" fmla="*/ 65949 w 1035847"/>
                  <a:gd name="connsiteY8" fmla="*/ 616160 h 873335"/>
                  <a:gd name="connsiteX9" fmla="*/ 64543 w 1035847"/>
                  <a:gd name="connsiteY9" fmla="*/ 612678 h 873335"/>
                  <a:gd name="connsiteX10" fmla="*/ 69125 w 1035847"/>
                  <a:gd name="connsiteY10" fmla="*/ 606635 h 873335"/>
                  <a:gd name="connsiteX11" fmla="*/ 2946 w 1035847"/>
                  <a:gd name="connsiteY11" fmla="*/ 451171 h 873335"/>
                  <a:gd name="connsiteX12" fmla="*/ 0 w 1035847"/>
                  <a:gd name="connsiteY12" fmla="*/ 450187 h 873335"/>
                  <a:gd name="connsiteX13" fmla="*/ 89613 w 1035847"/>
                  <a:gd name="connsiteY13" fmla="*/ 342564 h 873335"/>
                  <a:gd name="connsiteX14" fmla="*/ 220284 w 1035847"/>
                  <a:gd name="connsiteY14" fmla="*/ 114858 h 873335"/>
                  <a:gd name="connsiteX15" fmla="*/ 263656 w 1035847"/>
                  <a:gd name="connsiteY15" fmla="*/ 0 h 873335"/>
                  <a:gd name="connsiteX16" fmla="*/ 265974 w 1035847"/>
                  <a:gd name="connsiteY16" fmla="*/ 3386 h 873335"/>
                  <a:gd name="connsiteX17" fmla="*/ 813218 w 1035847"/>
                  <a:gd name="connsiteY17" fmla="*/ 28643 h 873335"/>
                  <a:gd name="connsiteX0" fmla="*/ 74133 w 1035847"/>
                  <a:gd name="connsiteY0" fmla="*/ 619614 h 873335"/>
                  <a:gd name="connsiteX1" fmla="*/ 660796 w 1035847"/>
                  <a:gd name="connsiteY1" fmla="*/ 867112 h 873335"/>
                  <a:gd name="connsiteX2" fmla="*/ 74133 w 1035847"/>
                  <a:gd name="connsiteY2" fmla="*/ 619614 h 873335"/>
                  <a:gd name="connsiteX3" fmla="*/ 813218 w 1035847"/>
                  <a:gd name="connsiteY3" fmla="*/ 28643 h 873335"/>
                  <a:gd name="connsiteX4" fmla="*/ 1035847 w 1035847"/>
                  <a:gd name="connsiteY4" fmla="*/ 181520 h 873335"/>
                  <a:gd name="connsiteX5" fmla="*/ 675549 w 1035847"/>
                  <a:gd name="connsiteY5" fmla="*/ 873335 h 873335"/>
                  <a:gd name="connsiteX6" fmla="*/ 660796 w 1035847"/>
                  <a:gd name="connsiteY6" fmla="*/ 867111 h 873335"/>
                  <a:gd name="connsiteX7" fmla="*/ 74133 w 1035847"/>
                  <a:gd name="connsiteY7" fmla="*/ 619613 h 873335"/>
                  <a:gd name="connsiteX8" fmla="*/ 65949 w 1035847"/>
                  <a:gd name="connsiteY8" fmla="*/ 616160 h 873335"/>
                  <a:gd name="connsiteX9" fmla="*/ 64543 w 1035847"/>
                  <a:gd name="connsiteY9" fmla="*/ 612678 h 873335"/>
                  <a:gd name="connsiteX10" fmla="*/ 69125 w 1035847"/>
                  <a:gd name="connsiteY10" fmla="*/ 606635 h 873335"/>
                  <a:gd name="connsiteX11" fmla="*/ 2946 w 1035847"/>
                  <a:gd name="connsiteY11" fmla="*/ 451171 h 873335"/>
                  <a:gd name="connsiteX12" fmla="*/ 0 w 1035847"/>
                  <a:gd name="connsiteY12" fmla="*/ 450187 h 873335"/>
                  <a:gd name="connsiteX13" fmla="*/ 89613 w 1035847"/>
                  <a:gd name="connsiteY13" fmla="*/ 342564 h 873335"/>
                  <a:gd name="connsiteX14" fmla="*/ 220284 w 1035847"/>
                  <a:gd name="connsiteY14" fmla="*/ 114858 h 873335"/>
                  <a:gd name="connsiteX15" fmla="*/ 263656 w 1035847"/>
                  <a:gd name="connsiteY15" fmla="*/ 0 h 873335"/>
                  <a:gd name="connsiteX16" fmla="*/ 813218 w 1035847"/>
                  <a:gd name="connsiteY16" fmla="*/ 28643 h 873335"/>
                  <a:gd name="connsiteX0" fmla="*/ 74133 w 1035847"/>
                  <a:gd name="connsiteY0" fmla="*/ 590971 h 844692"/>
                  <a:gd name="connsiteX1" fmla="*/ 660796 w 1035847"/>
                  <a:gd name="connsiteY1" fmla="*/ 838469 h 844692"/>
                  <a:gd name="connsiteX2" fmla="*/ 74133 w 1035847"/>
                  <a:gd name="connsiteY2" fmla="*/ 590971 h 844692"/>
                  <a:gd name="connsiteX3" fmla="*/ 813218 w 1035847"/>
                  <a:gd name="connsiteY3" fmla="*/ 0 h 844692"/>
                  <a:gd name="connsiteX4" fmla="*/ 1035847 w 1035847"/>
                  <a:gd name="connsiteY4" fmla="*/ 152877 h 844692"/>
                  <a:gd name="connsiteX5" fmla="*/ 675549 w 1035847"/>
                  <a:gd name="connsiteY5" fmla="*/ 844692 h 844692"/>
                  <a:gd name="connsiteX6" fmla="*/ 660796 w 1035847"/>
                  <a:gd name="connsiteY6" fmla="*/ 838468 h 844692"/>
                  <a:gd name="connsiteX7" fmla="*/ 74133 w 1035847"/>
                  <a:gd name="connsiteY7" fmla="*/ 590970 h 844692"/>
                  <a:gd name="connsiteX8" fmla="*/ 65949 w 1035847"/>
                  <a:gd name="connsiteY8" fmla="*/ 587517 h 844692"/>
                  <a:gd name="connsiteX9" fmla="*/ 64543 w 1035847"/>
                  <a:gd name="connsiteY9" fmla="*/ 584035 h 844692"/>
                  <a:gd name="connsiteX10" fmla="*/ 69125 w 1035847"/>
                  <a:gd name="connsiteY10" fmla="*/ 577992 h 844692"/>
                  <a:gd name="connsiteX11" fmla="*/ 2946 w 1035847"/>
                  <a:gd name="connsiteY11" fmla="*/ 422528 h 844692"/>
                  <a:gd name="connsiteX12" fmla="*/ 0 w 1035847"/>
                  <a:gd name="connsiteY12" fmla="*/ 421544 h 844692"/>
                  <a:gd name="connsiteX13" fmla="*/ 89613 w 1035847"/>
                  <a:gd name="connsiteY13" fmla="*/ 313921 h 844692"/>
                  <a:gd name="connsiteX14" fmla="*/ 220284 w 1035847"/>
                  <a:gd name="connsiteY14" fmla="*/ 86215 h 844692"/>
                  <a:gd name="connsiteX15" fmla="*/ 813218 w 1035847"/>
                  <a:gd name="connsiteY15" fmla="*/ 0 h 844692"/>
                  <a:gd name="connsiteX0" fmla="*/ 74133 w 1035847"/>
                  <a:gd name="connsiteY0" fmla="*/ 590971 h 844692"/>
                  <a:gd name="connsiteX1" fmla="*/ 660796 w 1035847"/>
                  <a:gd name="connsiteY1" fmla="*/ 838469 h 844692"/>
                  <a:gd name="connsiteX2" fmla="*/ 74133 w 1035847"/>
                  <a:gd name="connsiteY2" fmla="*/ 590971 h 844692"/>
                  <a:gd name="connsiteX3" fmla="*/ 813218 w 1035847"/>
                  <a:gd name="connsiteY3" fmla="*/ 0 h 844692"/>
                  <a:gd name="connsiteX4" fmla="*/ 1035847 w 1035847"/>
                  <a:gd name="connsiteY4" fmla="*/ 152877 h 844692"/>
                  <a:gd name="connsiteX5" fmla="*/ 675549 w 1035847"/>
                  <a:gd name="connsiteY5" fmla="*/ 844692 h 844692"/>
                  <a:gd name="connsiteX6" fmla="*/ 660796 w 1035847"/>
                  <a:gd name="connsiteY6" fmla="*/ 838468 h 844692"/>
                  <a:gd name="connsiteX7" fmla="*/ 74133 w 1035847"/>
                  <a:gd name="connsiteY7" fmla="*/ 590970 h 844692"/>
                  <a:gd name="connsiteX8" fmla="*/ 65949 w 1035847"/>
                  <a:gd name="connsiteY8" fmla="*/ 587517 h 844692"/>
                  <a:gd name="connsiteX9" fmla="*/ 64543 w 1035847"/>
                  <a:gd name="connsiteY9" fmla="*/ 584035 h 844692"/>
                  <a:gd name="connsiteX10" fmla="*/ 69125 w 1035847"/>
                  <a:gd name="connsiteY10" fmla="*/ 577992 h 844692"/>
                  <a:gd name="connsiteX11" fmla="*/ 2946 w 1035847"/>
                  <a:gd name="connsiteY11" fmla="*/ 422528 h 844692"/>
                  <a:gd name="connsiteX12" fmla="*/ 0 w 1035847"/>
                  <a:gd name="connsiteY12" fmla="*/ 421544 h 844692"/>
                  <a:gd name="connsiteX13" fmla="*/ 89613 w 1035847"/>
                  <a:gd name="connsiteY13" fmla="*/ 313921 h 844692"/>
                  <a:gd name="connsiteX14" fmla="*/ 281955 w 1035847"/>
                  <a:gd name="connsiteY14" fmla="*/ 153493 h 844692"/>
                  <a:gd name="connsiteX15" fmla="*/ 813218 w 1035847"/>
                  <a:gd name="connsiteY15" fmla="*/ 0 h 844692"/>
                  <a:gd name="connsiteX0" fmla="*/ 74133 w 1035847"/>
                  <a:gd name="connsiteY0" fmla="*/ 590971 h 844692"/>
                  <a:gd name="connsiteX1" fmla="*/ 660796 w 1035847"/>
                  <a:gd name="connsiteY1" fmla="*/ 838469 h 844692"/>
                  <a:gd name="connsiteX2" fmla="*/ 74133 w 1035847"/>
                  <a:gd name="connsiteY2" fmla="*/ 590971 h 844692"/>
                  <a:gd name="connsiteX3" fmla="*/ 813218 w 1035847"/>
                  <a:gd name="connsiteY3" fmla="*/ 0 h 844692"/>
                  <a:gd name="connsiteX4" fmla="*/ 1035847 w 1035847"/>
                  <a:gd name="connsiteY4" fmla="*/ 152877 h 844692"/>
                  <a:gd name="connsiteX5" fmla="*/ 675549 w 1035847"/>
                  <a:gd name="connsiteY5" fmla="*/ 844692 h 844692"/>
                  <a:gd name="connsiteX6" fmla="*/ 660796 w 1035847"/>
                  <a:gd name="connsiteY6" fmla="*/ 838468 h 844692"/>
                  <a:gd name="connsiteX7" fmla="*/ 74133 w 1035847"/>
                  <a:gd name="connsiteY7" fmla="*/ 590970 h 844692"/>
                  <a:gd name="connsiteX8" fmla="*/ 65949 w 1035847"/>
                  <a:gd name="connsiteY8" fmla="*/ 587517 h 844692"/>
                  <a:gd name="connsiteX9" fmla="*/ 64543 w 1035847"/>
                  <a:gd name="connsiteY9" fmla="*/ 584035 h 844692"/>
                  <a:gd name="connsiteX10" fmla="*/ 69125 w 1035847"/>
                  <a:gd name="connsiteY10" fmla="*/ 577992 h 844692"/>
                  <a:gd name="connsiteX11" fmla="*/ 2946 w 1035847"/>
                  <a:gd name="connsiteY11" fmla="*/ 422528 h 844692"/>
                  <a:gd name="connsiteX12" fmla="*/ 0 w 1035847"/>
                  <a:gd name="connsiteY12" fmla="*/ 421544 h 844692"/>
                  <a:gd name="connsiteX13" fmla="*/ 281955 w 1035847"/>
                  <a:gd name="connsiteY13" fmla="*/ 153493 h 844692"/>
                  <a:gd name="connsiteX14" fmla="*/ 813218 w 1035847"/>
                  <a:gd name="connsiteY14" fmla="*/ 0 h 844692"/>
                  <a:gd name="connsiteX0" fmla="*/ 71187 w 1032901"/>
                  <a:gd name="connsiteY0" fmla="*/ 590971 h 844692"/>
                  <a:gd name="connsiteX1" fmla="*/ 657850 w 1032901"/>
                  <a:gd name="connsiteY1" fmla="*/ 838469 h 844692"/>
                  <a:gd name="connsiteX2" fmla="*/ 71187 w 1032901"/>
                  <a:gd name="connsiteY2" fmla="*/ 590971 h 844692"/>
                  <a:gd name="connsiteX3" fmla="*/ 810272 w 1032901"/>
                  <a:gd name="connsiteY3" fmla="*/ 0 h 844692"/>
                  <a:gd name="connsiteX4" fmla="*/ 1032901 w 1032901"/>
                  <a:gd name="connsiteY4" fmla="*/ 152877 h 844692"/>
                  <a:gd name="connsiteX5" fmla="*/ 672603 w 1032901"/>
                  <a:gd name="connsiteY5" fmla="*/ 844692 h 844692"/>
                  <a:gd name="connsiteX6" fmla="*/ 657850 w 1032901"/>
                  <a:gd name="connsiteY6" fmla="*/ 838468 h 844692"/>
                  <a:gd name="connsiteX7" fmla="*/ 71187 w 1032901"/>
                  <a:gd name="connsiteY7" fmla="*/ 590970 h 844692"/>
                  <a:gd name="connsiteX8" fmla="*/ 63003 w 1032901"/>
                  <a:gd name="connsiteY8" fmla="*/ 587517 h 844692"/>
                  <a:gd name="connsiteX9" fmla="*/ 61597 w 1032901"/>
                  <a:gd name="connsiteY9" fmla="*/ 584035 h 844692"/>
                  <a:gd name="connsiteX10" fmla="*/ 66179 w 1032901"/>
                  <a:gd name="connsiteY10" fmla="*/ 577992 h 844692"/>
                  <a:gd name="connsiteX11" fmla="*/ 0 w 1032901"/>
                  <a:gd name="connsiteY11" fmla="*/ 422528 h 844692"/>
                  <a:gd name="connsiteX12" fmla="*/ 279009 w 1032901"/>
                  <a:gd name="connsiteY12" fmla="*/ 153493 h 844692"/>
                  <a:gd name="connsiteX13" fmla="*/ 810272 w 1032901"/>
                  <a:gd name="connsiteY13" fmla="*/ 0 h 844692"/>
                  <a:gd name="connsiteX0" fmla="*/ 9590 w 971304"/>
                  <a:gd name="connsiteY0" fmla="*/ 590971 h 844692"/>
                  <a:gd name="connsiteX1" fmla="*/ 596253 w 971304"/>
                  <a:gd name="connsiteY1" fmla="*/ 838469 h 844692"/>
                  <a:gd name="connsiteX2" fmla="*/ 9590 w 971304"/>
                  <a:gd name="connsiteY2" fmla="*/ 590971 h 844692"/>
                  <a:gd name="connsiteX3" fmla="*/ 748675 w 971304"/>
                  <a:gd name="connsiteY3" fmla="*/ 0 h 844692"/>
                  <a:gd name="connsiteX4" fmla="*/ 971304 w 971304"/>
                  <a:gd name="connsiteY4" fmla="*/ 152877 h 844692"/>
                  <a:gd name="connsiteX5" fmla="*/ 611006 w 971304"/>
                  <a:gd name="connsiteY5" fmla="*/ 844692 h 844692"/>
                  <a:gd name="connsiteX6" fmla="*/ 596253 w 971304"/>
                  <a:gd name="connsiteY6" fmla="*/ 838468 h 844692"/>
                  <a:gd name="connsiteX7" fmla="*/ 9590 w 971304"/>
                  <a:gd name="connsiteY7" fmla="*/ 590970 h 844692"/>
                  <a:gd name="connsiteX8" fmla="*/ 1406 w 971304"/>
                  <a:gd name="connsiteY8" fmla="*/ 587517 h 844692"/>
                  <a:gd name="connsiteX9" fmla="*/ 0 w 971304"/>
                  <a:gd name="connsiteY9" fmla="*/ 584035 h 844692"/>
                  <a:gd name="connsiteX10" fmla="*/ 4582 w 971304"/>
                  <a:gd name="connsiteY10" fmla="*/ 577992 h 844692"/>
                  <a:gd name="connsiteX11" fmla="*/ 217412 w 971304"/>
                  <a:gd name="connsiteY11" fmla="*/ 153493 h 844692"/>
                  <a:gd name="connsiteX12" fmla="*/ 748675 w 971304"/>
                  <a:gd name="connsiteY12" fmla="*/ 0 h 844692"/>
                  <a:gd name="connsiteX0" fmla="*/ 9590 w 971304"/>
                  <a:gd name="connsiteY0" fmla="*/ 590971 h 844692"/>
                  <a:gd name="connsiteX1" fmla="*/ 596253 w 971304"/>
                  <a:gd name="connsiteY1" fmla="*/ 838469 h 844692"/>
                  <a:gd name="connsiteX2" fmla="*/ 9590 w 971304"/>
                  <a:gd name="connsiteY2" fmla="*/ 590971 h 844692"/>
                  <a:gd name="connsiteX3" fmla="*/ 748675 w 971304"/>
                  <a:gd name="connsiteY3" fmla="*/ 0 h 844692"/>
                  <a:gd name="connsiteX4" fmla="*/ 971304 w 971304"/>
                  <a:gd name="connsiteY4" fmla="*/ 152877 h 844692"/>
                  <a:gd name="connsiteX5" fmla="*/ 611006 w 971304"/>
                  <a:gd name="connsiteY5" fmla="*/ 844692 h 844692"/>
                  <a:gd name="connsiteX6" fmla="*/ 596253 w 971304"/>
                  <a:gd name="connsiteY6" fmla="*/ 838468 h 844692"/>
                  <a:gd name="connsiteX7" fmla="*/ 9590 w 971304"/>
                  <a:gd name="connsiteY7" fmla="*/ 590970 h 844692"/>
                  <a:gd name="connsiteX8" fmla="*/ 1406 w 971304"/>
                  <a:gd name="connsiteY8" fmla="*/ 587517 h 844692"/>
                  <a:gd name="connsiteX9" fmla="*/ 0 w 971304"/>
                  <a:gd name="connsiteY9" fmla="*/ 584035 h 844692"/>
                  <a:gd name="connsiteX10" fmla="*/ 217412 w 971304"/>
                  <a:gd name="connsiteY10" fmla="*/ 153493 h 844692"/>
                  <a:gd name="connsiteX11" fmla="*/ 748675 w 971304"/>
                  <a:gd name="connsiteY11" fmla="*/ 0 h 844692"/>
                  <a:gd name="connsiteX0" fmla="*/ 8184 w 969898"/>
                  <a:gd name="connsiteY0" fmla="*/ 590971 h 844692"/>
                  <a:gd name="connsiteX1" fmla="*/ 594847 w 969898"/>
                  <a:gd name="connsiteY1" fmla="*/ 838469 h 844692"/>
                  <a:gd name="connsiteX2" fmla="*/ 8184 w 969898"/>
                  <a:gd name="connsiteY2" fmla="*/ 590971 h 844692"/>
                  <a:gd name="connsiteX3" fmla="*/ 747269 w 969898"/>
                  <a:gd name="connsiteY3" fmla="*/ 0 h 844692"/>
                  <a:gd name="connsiteX4" fmla="*/ 969898 w 969898"/>
                  <a:gd name="connsiteY4" fmla="*/ 152877 h 844692"/>
                  <a:gd name="connsiteX5" fmla="*/ 609600 w 969898"/>
                  <a:gd name="connsiteY5" fmla="*/ 844692 h 844692"/>
                  <a:gd name="connsiteX6" fmla="*/ 594847 w 969898"/>
                  <a:gd name="connsiteY6" fmla="*/ 838468 h 844692"/>
                  <a:gd name="connsiteX7" fmla="*/ 8184 w 969898"/>
                  <a:gd name="connsiteY7" fmla="*/ 590970 h 844692"/>
                  <a:gd name="connsiteX8" fmla="*/ 0 w 969898"/>
                  <a:gd name="connsiteY8" fmla="*/ 587517 h 844692"/>
                  <a:gd name="connsiteX9" fmla="*/ 216006 w 969898"/>
                  <a:gd name="connsiteY9" fmla="*/ 153493 h 844692"/>
                  <a:gd name="connsiteX10" fmla="*/ 747269 w 969898"/>
                  <a:gd name="connsiteY10" fmla="*/ 0 h 844692"/>
                  <a:gd name="connsiteX0" fmla="*/ 0 w 961714"/>
                  <a:gd name="connsiteY0" fmla="*/ 590971 h 844692"/>
                  <a:gd name="connsiteX1" fmla="*/ 586663 w 961714"/>
                  <a:gd name="connsiteY1" fmla="*/ 838469 h 844692"/>
                  <a:gd name="connsiteX2" fmla="*/ 0 w 961714"/>
                  <a:gd name="connsiteY2" fmla="*/ 590971 h 844692"/>
                  <a:gd name="connsiteX3" fmla="*/ 739085 w 961714"/>
                  <a:gd name="connsiteY3" fmla="*/ 0 h 844692"/>
                  <a:gd name="connsiteX4" fmla="*/ 961714 w 961714"/>
                  <a:gd name="connsiteY4" fmla="*/ 152877 h 844692"/>
                  <a:gd name="connsiteX5" fmla="*/ 601416 w 961714"/>
                  <a:gd name="connsiteY5" fmla="*/ 844692 h 844692"/>
                  <a:gd name="connsiteX6" fmla="*/ 586663 w 961714"/>
                  <a:gd name="connsiteY6" fmla="*/ 838468 h 844692"/>
                  <a:gd name="connsiteX7" fmla="*/ 0 w 961714"/>
                  <a:gd name="connsiteY7" fmla="*/ 590970 h 844692"/>
                  <a:gd name="connsiteX8" fmla="*/ 207822 w 961714"/>
                  <a:gd name="connsiteY8" fmla="*/ 153493 h 844692"/>
                  <a:gd name="connsiteX9" fmla="*/ 739085 w 961714"/>
                  <a:gd name="connsiteY9" fmla="*/ 0 h 844692"/>
                  <a:gd name="connsiteX0" fmla="*/ 0 w 961714"/>
                  <a:gd name="connsiteY0" fmla="*/ 590971 h 844692"/>
                  <a:gd name="connsiteX1" fmla="*/ 586663 w 961714"/>
                  <a:gd name="connsiteY1" fmla="*/ 838469 h 844692"/>
                  <a:gd name="connsiteX2" fmla="*/ 0 w 961714"/>
                  <a:gd name="connsiteY2" fmla="*/ 590971 h 844692"/>
                  <a:gd name="connsiteX3" fmla="*/ 739085 w 961714"/>
                  <a:gd name="connsiteY3" fmla="*/ 0 h 844692"/>
                  <a:gd name="connsiteX4" fmla="*/ 961714 w 961714"/>
                  <a:gd name="connsiteY4" fmla="*/ 152877 h 844692"/>
                  <a:gd name="connsiteX5" fmla="*/ 601416 w 961714"/>
                  <a:gd name="connsiteY5" fmla="*/ 844692 h 844692"/>
                  <a:gd name="connsiteX6" fmla="*/ 586663 w 961714"/>
                  <a:gd name="connsiteY6" fmla="*/ 838468 h 844692"/>
                  <a:gd name="connsiteX7" fmla="*/ 57934 w 961714"/>
                  <a:gd name="connsiteY7" fmla="*/ 488185 h 844692"/>
                  <a:gd name="connsiteX8" fmla="*/ 207822 w 961714"/>
                  <a:gd name="connsiteY8" fmla="*/ 153493 h 844692"/>
                  <a:gd name="connsiteX9" fmla="*/ 739085 w 961714"/>
                  <a:gd name="connsiteY9" fmla="*/ 0 h 844692"/>
                  <a:gd name="connsiteX0" fmla="*/ 0 w 961714"/>
                  <a:gd name="connsiteY0" fmla="*/ 590971 h 844692"/>
                  <a:gd name="connsiteX1" fmla="*/ 586663 w 961714"/>
                  <a:gd name="connsiteY1" fmla="*/ 838469 h 844692"/>
                  <a:gd name="connsiteX2" fmla="*/ 0 w 961714"/>
                  <a:gd name="connsiteY2" fmla="*/ 590971 h 844692"/>
                  <a:gd name="connsiteX3" fmla="*/ 739085 w 961714"/>
                  <a:gd name="connsiteY3" fmla="*/ 0 h 844692"/>
                  <a:gd name="connsiteX4" fmla="*/ 961714 w 961714"/>
                  <a:gd name="connsiteY4" fmla="*/ 152877 h 844692"/>
                  <a:gd name="connsiteX5" fmla="*/ 601416 w 961714"/>
                  <a:gd name="connsiteY5" fmla="*/ 844692 h 844692"/>
                  <a:gd name="connsiteX6" fmla="*/ 57934 w 961714"/>
                  <a:gd name="connsiteY6" fmla="*/ 488185 h 844692"/>
                  <a:gd name="connsiteX7" fmla="*/ 207822 w 961714"/>
                  <a:gd name="connsiteY7" fmla="*/ 153493 h 844692"/>
                  <a:gd name="connsiteX8" fmla="*/ 739085 w 961714"/>
                  <a:gd name="connsiteY8" fmla="*/ 0 h 844692"/>
                  <a:gd name="connsiteX0" fmla="*/ 681151 w 903780"/>
                  <a:gd name="connsiteY0" fmla="*/ 0 h 844692"/>
                  <a:gd name="connsiteX1" fmla="*/ 903780 w 903780"/>
                  <a:gd name="connsiteY1" fmla="*/ 152877 h 844692"/>
                  <a:gd name="connsiteX2" fmla="*/ 543482 w 903780"/>
                  <a:gd name="connsiteY2" fmla="*/ 844692 h 844692"/>
                  <a:gd name="connsiteX3" fmla="*/ 0 w 903780"/>
                  <a:gd name="connsiteY3" fmla="*/ 488185 h 844692"/>
                  <a:gd name="connsiteX4" fmla="*/ 149888 w 903780"/>
                  <a:gd name="connsiteY4" fmla="*/ 153493 h 844692"/>
                  <a:gd name="connsiteX5" fmla="*/ 681151 w 903780"/>
                  <a:gd name="connsiteY5" fmla="*/ 0 h 844692"/>
                  <a:gd name="connsiteX0" fmla="*/ 681151 w 903780"/>
                  <a:gd name="connsiteY0" fmla="*/ 0 h 932527"/>
                  <a:gd name="connsiteX1" fmla="*/ 903780 w 903780"/>
                  <a:gd name="connsiteY1" fmla="*/ 152877 h 932527"/>
                  <a:gd name="connsiteX2" fmla="*/ 636923 w 903780"/>
                  <a:gd name="connsiteY2" fmla="*/ 932527 h 932527"/>
                  <a:gd name="connsiteX3" fmla="*/ 0 w 903780"/>
                  <a:gd name="connsiteY3" fmla="*/ 488185 h 932527"/>
                  <a:gd name="connsiteX4" fmla="*/ 149888 w 903780"/>
                  <a:gd name="connsiteY4" fmla="*/ 153493 h 932527"/>
                  <a:gd name="connsiteX5" fmla="*/ 681151 w 903780"/>
                  <a:gd name="connsiteY5" fmla="*/ 0 h 932527"/>
                  <a:gd name="connsiteX0" fmla="*/ 681151 w 903780"/>
                  <a:gd name="connsiteY0" fmla="*/ 0 h 932527"/>
                  <a:gd name="connsiteX1" fmla="*/ 903780 w 903780"/>
                  <a:gd name="connsiteY1" fmla="*/ 152877 h 932527"/>
                  <a:gd name="connsiteX2" fmla="*/ 636923 w 903780"/>
                  <a:gd name="connsiteY2" fmla="*/ 932527 h 932527"/>
                  <a:gd name="connsiteX3" fmla="*/ 0 w 903780"/>
                  <a:gd name="connsiteY3" fmla="*/ 488185 h 932527"/>
                  <a:gd name="connsiteX4" fmla="*/ 149888 w 903780"/>
                  <a:gd name="connsiteY4" fmla="*/ 153493 h 932527"/>
                  <a:gd name="connsiteX5" fmla="*/ 681151 w 903780"/>
                  <a:gd name="connsiteY5" fmla="*/ 0 h 932527"/>
                  <a:gd name="connsiteX0" fmla="*/ 681151 w 1006565"/>
                  <a:gd name="connsiteY0" fmla="*/ 0 h 932527"/>
                  <a:gd name="connsiteX1" fmla="*/ 1006565 w 1006565"/>
                  <a:gd name="connsiteY1" fmla="*/ 235105 h 932527"/>
                  <a:gd name="connsiteX2" fmla="*/ 636923 w 1006565"/>
                  <a:gd name="connsiteY2" fmla="*/ 932527 h 932527"/>
                  <a:gd name="connsiteX3" fmla="*/ 0 w 1006565"/>
                  <a:gd name="connsiteY3" fmla="*/ 488185 h 932527"/>
                  <a:gd name="connsiteX4" fmla="*/ 149888 w 1006565"/>
                  <a:gd name="connsiteY4" fmla="*/ 153493 h 932527"/>
                  <a:gd name="connsiteX5" fmla="*/ 681151 w 1006565"/>
                  <a:gd name="connsiteY5" fmla="*/ 0 h 932527"/>
                  <a:gd name="connsiteX0" fmla="*/ 681151 w 1006565"/>
                  <a:gd name="connsiteY0" fmla="*/ 0 h 932527"/>
                  <a:gd name="connsiteX1" fmla="*/ 1006565 w 1006565"/>
                  <a:gd name="connsiteY1" fmla="*/ 235105 h 932527"/>
                  <a:gd name="connsiteX2" fmla="*/ 636923 w 1006565"/>
                  <a:gd name="connsiteY2" fmla="*/ 932527 h 932527"/>
                  <a:gd name="connsiteX3" fmla="*/ 0 w 1006565"/>
                  <a:gd name="connsiteY3" fmla="*/ 488185 h 932527"/>
                  <a:gd name="connsiteX4" fmla="*/ 149888 w 1006565"/>
                  <a:gd name="connsiteY4" fmla="*/ 153493 h 932527"/>
                  <a:gd name="connsiteX5" fmla="*/ 681151 w 1006565"/>
                  <a:gd name="connsiteY5" fmla="*/ 0 h 932527"/>
                  <a:gd name="connsiteX0" fmla="*/ 681151 w 1006565"/>
                  <a:gd name="connsiteY0" fmla="*/ 0 h 932527"/>
                  <a:gd name="connsiteX1" fmla="*/ 1006565 w 1006565"/>
                  <a:gd name="connsiteY1" fmla="*/ 235105 h 932527"/>
                  <a:gd name="connsiteX2" fmla="*/ 636923 w 1006565"/>
                  <a:gd name="connsiteY2" fmla="*/ 932527 h 932527"/>
                  <a:gd name="connsiteX3" fmla="*/ 0 w 1006565"/>
                  <a:gd name="connsiteY3" fmla="*/ 488185 h 932527"/>
                  <a:gd name="connsiteX4" fmla="*/ 149888 w 1006565"/>
                  <a:gd name="connsiteY4" fmla="*/ 153493 h 932527"/>
                  <a:gd name="connsiteX5" fmla="*/ 681151 w 1006565"/>
                  <a:gd name="connsiteY5" fmla="*/ 0 h 932527"/>
                  <a:gd name="connsiteX0" fmla="*/ 681151 w 1006565"/>
                  <a:gd name="connsiteY0" fmla="*/ 0 h 932527"/>
                  <a:gd name="connsiteX1" fmla="*/ 1006565 w 1006565"/>
                  <a:gd name="connsiteY1" fmla="*/ 235105 h 932527"/>
                  <a:gd name="connsiteX2" fmla="*/ 636923 w 1006565"/>
                  <a:gd name="connsiteY2" fmla="*/ 932527 h 932527"/>
                  <a:gd name="connsiteX3" fmla="*/ 0 w 1006565"/>
                  <a:gd name="connsiteY3" fmla="*/ 488185 h 932527"/>
                  <a:gd name="connsiteX4" fmla="*/ 149888 w 1006565"/>
                  <a:gd name="connsiteY4" fmla="*/ 153493 h 932527"/>
                  <a:gd name="connsiteX5" fmla="*/ 681151 w 1006565"/>
                  <a:gd name="connsiteY5" fmla="*/ 0 h 932527"/>
                  <a:gd name="connsiteX0" fmla="*/ 675544 w 1006565"/>
                  <a:gd name="connsiteY0" fmla="*/ 0 h 936264"/>
                  <a:gd name="connsiteX1" fmla="*/ 1006565 w 1006565"/>
                  <a:gd name="connsiteY1" fmla="*/ 238842 h 936264"/>
                  <a:gd name="connsiteX2" fmla="*/ 636923 w 1006565"/>
                  <a:gd name="connsiteY2" fmla="*/ 936264 h 936264"/>
                  <a:gd name="connsiteX3" fmla="*/ 0 w 1006565"/>
                  <a:gd name="connsiteY3" fmla="*/ 491922 h 936264"/>
                  <a:gd name="connsiteX4" fmla="*/ 149888 w 1006565"/>
                  <a:gd name="connsiteY4" fmla="*/ 157230 h 936264"/>
                  <a:gd name="connsiteX5" fmla="*/ 675544 w 1006565"/>
                  <a:gd name="connsiteY5" fmla="*/ 0 h 936264"/>
                  <a:gd name="connsiteX0" fmla="*/ 675544 w 1006565"/>
                  <a:gd name="connsiteY0" fmla="*/ 0 h 936264"/>
                  <a:gd name="connsiteX1" fmla="*/ 1006565 w 1006565"/>
                  <a:gd name="connsiteY1" fmla="*/ 238842 h 936264"/>
                  <a:gd name="connsiteX2" fmla="*/ 636923 w 1006565"/>
                  <a:gd name="connsiteY2" fmla="*/ 936264 h 936264"/>
                  <a:gd name="connsiteX3" fmla="*/ 0 w 1006565"/>
                  <a:gd name="connsiteY3" fmla="*/ 491922 h 936264"/>
                  <a:gd name="connsiteX4" fmla="*/ 142413 w 1006565"/>
                  <a:gd name="connsiteY4" fmla="*/ 157230 h 936264"/>
                  <a:gd name="connsiteX5" fmla="*/ 675544 w 1006565"/>
                  <a:gd name="connsiteY5" fmla="*/ 0 h 936264"/>
                  <a:gd name="connsiteX0" fmla="*/ 675544 w 1006565"/>
                  <a:gd name="connsiteY0" fmla="*/ 0 h 936264"/>
                  <a:gd name="connsiteX1" fmla="*/ 1006565 w 1006565"/>
                  <a:gd name="connsiteY1" fmla="*/ 238842 h 936264"/>
                  <a:gd name="connsiteX2" fmla="*/ 636923 w 1006565"/>
                  <a:gd name="connsiteY2" fmla="*/ 936264 h 936264"/>
                  <a:gd name="connsiteX3" fmla="*/ 0 w 1006565"/>
                  <a:gd name="connsiteY3" fmla="*/ 491922 h 936264"/>
                  <a:gd name="connsiteX4" fmla="*/ 142413 w 1006565"/>
                  <a:gd name="connsiteY4" fmla="*/ 157230 h 936264"/>
                  <a:gd name="connsiteX5" fmla="*/ 675544 w 1006565"/>
                  <a:gd name="connsiteY5" fmla="*/ 0 h 936264"/>
                  <a:gd name="connsiteX0" fmla="*/ 675544 w 1005864"/>
                  <a:gd name="connsiteY0" fmla="*/ 0 h 936264"/>
                  <a:gd name="connsiteX1" fmla="*/ 1005864 w 1005864"/>
                  <a:gd name="connsiteY1" fmla="*/ 246551 h 936264"/>
                  <a:gd name="connsiteX2" fmla="*/ 636923 w 1005864"/>
                  <a:gd name="connsiteY2" fmla="*/ 936264 h 936264"/>
                  <a:gd name="connsiteX3" fmla="*/ 0 w 1005864"/>
                  <a:gd name="connsiteY3" fmla="*/ 491922 h 936264"/>
                  <a:gd name="connsiteX4" fmla="*/ 142413 w 1005864"/>
                  <a:gd name="connsiteY4" fmla="*/ 157230 h 936264"/>
                  <a:gd name="connsiteX5" fmla="*/ 675544 w 1005864"/>
                  <a:gd name="connsiteY5" fmla="*/ 0 h 93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5864" h="936264">
                    <a:moveTo>
                      <a:pt x="675544" y="0"/>
                    </a:moveTo>
                    <a:lnTo>
                      <a:pt x="1005864" y="246551"/>
                    </a:lnTo>
                    <a:cubicBezTo>
                      <a:pt x="931239" y="559384"/>
                      <a:pt x="690990" y="871984"/>
                      <a:pt x="636923" y="936264"/>
                    </a:cubicBezTo>
                    <a:cubicBezTo>
                      <a:pt x="364813" y="780675"/>
                      <a:pt x="212308" y="640036"/>
                      <a:pt x="0" y="491922"/>
                    </a:cubicBezTo>
                    <a:cubicBezTo>
                      <a:pt x="47471" y="380358"/>
                      <a:pt x="106155" y="294957"/>
                      <a:pt x="142413" y="157230"/>
                    </a:cubicBezTo>
                    <a:lnTo>
                      <a:pt x="675544" y="0"/>
                    </a:lnTo>
                    <a:close/>
                  </a:path>
                </a:pathLst>
              </a:custGeom>
              <a:solidFill>
                <a:srgbClr val="C00000"/>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00">
                  <a:latin typeface="helvetica" panose="020B0604020202020204" pitchFamily="34" charset="0"/>
                  <a:cs typeface="helvetica" panose="020B0604020202020204" pitchFamily="34" charset="0"/>
                </a:endParaRPr>
              </a:p>
            </p:txBody>
          </p:sp>
          <p:sp>
            <p:nvSpPr>
              <p:cNvPr id="405" name="Freihandform: Form 404">
                <a:extLst>
                  <a:ext uri="{FF2B5EF4-FFF2-40B4-BE49-F238E27FC236}">
                    <a16:creationId xmlns:a16="http://schemas.microsoft.com/office/drawing/2014/main" id="{51C294AA-258A-5ADA-2331-B55B30B3746E}"/>
                  </a:ext>
                </a:extLst>
              </p:cNvPr>
              <p:cNvSpPr>
                <a:spLocks noGrp="1" noRot="1" noMove="1" noResize="1" noEditPoints="1" noAdjustHandles="1" noChangeArrowheads="1" noChangeShapeType="1"/>
              </p:cNvSpPr>
              <p:nvPr/>
            </p:nvSpPr>
            <p:spPr>
              <a:xfrm>
                <a:off x="-8161789" y="3173299"/>
                <a:ext cx="1041211" cy="1083522"/>
              </a:xfrm>
              <a:custGeom>
                <a:avLst/>
                <a:gdLst>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357527 w 495671"/>
                  <a:gd name="connsiteY13" fmla="*/ 335756 h 518927"/>
                  <a:gd name="connsiteX14" fmla="*/ 342463 w 495671"/>
                  <a:gd name="connsiteY14" fmla="*/ 351015 h 518927"/>
                  <a:gd name="connsiteX15" fmla="*/ 322041 w 495671"/>
                  <a:gd name="connsiteY15" fmla="*/ 365171 h 518927"/>
                  <a:gd name="connsiteX16" fmla="*/ 314152 w 495671"/>
                  <a:gd name="connsiteY16" fmla="*/ 371710 h 518927"/>
                  <a:gd name="connsiteX17" fmla="*/ 266234 w 495671"/>
                  <a:gd name="connsiteY17" fmla="*/ 403855 h 518927"/>
                  <a:gd name="connsiteX18" fmla="*/ 244055 w 495671"/>
                  <a:gd name="connsiteY18" fmla="*/ 419229 h 518927"/>
                  <a:gd name="connsiteX19" fmla="*/ 218758 w 495671"/>
                  <a:gd name="connsiteY19" fmla="*/ 431795 h 518927"/>
                  <a:gd name="connsiteX20" fmla="*/ 166911 w 495671"/>
                  <a:gd name="connsiteY20" fmla="*/ 460039 h 518927"/>
                  <a:gd name="connsiteX21" fmla="*/ 62037 w 495671"/>
                  <a:gd name="connsiteY21" fmla="*/ 506883 h 518927"/>
                  <a:gd name="connsiteX22" fmla="*/ 44949 w 495671"/>
                  <a:gd name="connsiteY22" fmla="*/ 518927 h 518927"/>
                  <a:gd name="connsiteX23" fmla="*/ 40885 w 495671"/>
                  <a:gd name="connsiteY23" fmla="*/ 503118 h 518927"/>
                  <a:gd name="connsiteX24" fmla="*/ 27135 w 495671"/>
                  <a:gd name="connsiteY24" fmla="*/ 449644 h 518927"/>
                  <a:gd name="connsiteX25" fmla="*/ 0 w 495671"/>
                  <a:gd name="connsiteY25" fmla="*/ 180473 h 518927"/>
                  <a:gd name="connsiteX26" fmla="*/ 3956 w 495671"/>
                  <a:gd name="connsiteY26" fmla="*/ 102130 h 518927"/>
                  <a:gd name="connsiteX27" fmla="*/ 4794 w 495671"/>
                  <a:gd name="connsiteY27" fmla="*/ 85540 h 518927"/>
                  <a:gd name="connsiteX28" fmla="*/ 20761 w 495671"/>
                  <a:gd name="connsiteY28" fmla="*/ 94132 h 518927"/>
                  <a:gd name="connsiteX29" fmla="*/ 57091 w 495671"/>
                  <a:gd name="connsiteY29" fmla="*/ 89914 h 518927"/>
                  <a:gd name="connsiteX30" fmla="*/ 130400 w 495671"/>
                  <a:gd name="connsiteY30" fmla="*/ 73819 h 518927"/>
                  <a:gd name="connsiteX31" fmla="*/ 236911 w 495671"/>
                  <a:gd name="connsiteY31" fmla="*/ 44351 h 518927"/>
                  <a:gd name="connsiteX32" fmla="*/ 302935 w 495671"/>
                  <a:gd name="connsiteY32" fmla="*/ 16469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357527 w 495671"/>
                  <a:gd name="connsiteY13" fmla="*/ 335756 h 518927"/>
                  <a:gd name="connsiteX14" fmla="*/ 342463 w 495671"/>
                  <a:gd name="connsiteY14" fmla="*/ 351015 h 518927"/>
                  <a:gd name="connsiteX15" fmla="*/ 322041 w 495671"/>
                  <a:gd name="connsiteY15" fmla="*/ 365171 h 518927"/>
                  <a:gd name="connsiteX16" fmla="*/ 314152 w 495671"/>
                  <a:gd name="connsiteY16" fmla="*/ 371710 h 518927"/>
                  <a:gd name="connsiteX17" fmla="*/ 266234 w 495671"/>
                  <a:gd name="connsiteY17" fmla="*/ 403855 h 518927"/>
                  <a:gd name="connsiteX18" fmla="*/ 244055 w 495671"/>
                  <a:gd name="connsiteY18" fmla="*/ 419229 h 518927"/>
                  <a:gd name="connsiteX19" fmla="*/ 218758 w 495671"/>
                  <a:gd name="connsiteY19" fmla="*/ 431795 h 518927"/>
                  <a:gd name="connsiteX20" fmla="*/ 62037 w 495671"/>
                  <a:gd name="connsiteY20" fmla="*/ 506883 h 518927"/>
                  <a:gd name="connsiteX21" fmla="*/ 44949 w 495671"/>
                  <a:gd name="connsiteY21" fmla="*/ 518927 h 518927"/>
                  <a:gd name="connsiteX22" fmla="*/ 40885 w 495671"/>
                  <a:gd name="connsiteY22" fmla="*/ 503118 h 518927"/>
                  <a:gd name="connsiteX23" fmla="*/ 27135 w 495671"/>
                  <a:gd name="connsiteY23" fmla="*/ 449644 h 518927"/>
                  <a:gd name="connsiteX24" fmla="*/ 0 w 495671"/>
                  <a:gd name="connsiteY24" fmla="*/ 180473 h 518927"/>
                  <a:gd name="connsiteX25" fmla="*/ 3956 w 495671"/>
                  <a:gd name="connsiteY25" fmla="*/ 102130 h 518927"/>
                  <a:gd name="connsiteX26" fmla="*/ 4794 w 495671"/>
                  <a:gd name="connsiteY26" fmla="*/ 85540 h 518927"/>
                  <a:gd name="connsiteX27" fmla="*/ 20761 w 495671"/>
                  <a:gd name="connsiteY27" fmla="*/ 94132 h 518927"/>
                  <a:gd name="connsiteX28" fmla="*/ 57091 w 495671"/>
                  <a:gd name="connsiteY28" fmla="*/ 89914 h 518927"/>
                  <a:gd name="connsiteX29" fmla="*/ 130400 w 495671"/>
                  <a:gd name="connsiteY29" fmla="*/ 73819 h 518927"/>
                  <a:gd name="connsiteX30" fmla="*/ 236911 w 495671"/>
                  <a:gd name="connsiteY30" fmla="*/ 44351 h 518927"/>
                  <a:gd name="connsiteX31" fmla="*/ 302935 w 495671"/>
                  <a:gd name="connsiteY31" fmla="*/ 16469 h 518927"/>
                  <a:gd name="connsiteX32" fmla="*/ 341934 w 495671"/>
                  <a:gd name="connsiteY32"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357527 w 495671"/>
                  <a:gd name="connsiteY13" fmla="*/ 335756 h 518927"/>
                  <a:gd name="connsiteX14" fmla="*/ 342463 w 495671"/>
                  <a:gd name="connsiteY14" fmla="*/ 351015 h 518927"/>
                  <a:gd name="connsiteX15" fmla="*/ 322041 w 495671"/>
                  <a:gd name="connsiteY15" fmla="*/ 365171 h 518927"/>
                  <a:gd name="connsiteX16" fmla="*/ 314152 w 495671"/>
                  <a:gd name="connsiteY16" fmla="*/ 371710 h 518927"/>
                  <a:gd name="connsiteX17" fmla="*/ 266234 w 495671"/>
                  <a:gd name="connsiteY17" fmla="*/ 403855 h 518927"/>
                  <a:gd name="connsiteX18" fmla="*/ 244055 w 495671"/>
                  <a:gd name="connsiteY18" fmla="*/ 419229 h 518927"/>
                  <a:gd name="connsiteX19" fmla="*/ 62037 w 495671"/>
                  <a:gd name="connsiteY19" fmla="*/ 506883 h 518927"/>
                  <a:gd name="connsiteX20" fmla="*/ 44949 w 495671"/>
                  <a:gd name="connsiteY20" fmla="*/ 518927 h 518927"/>
                  <a:gd name="connsiteX21" fmla="*/ 40885 w 495671"/>
                  <a:gd name="connsiteY21" fmla="*/ 503118 h 518927"/>
                  <a:gd name="connsiteX22" fmla="*/ 27135 w 495671"/>
                  <a:gd name="connsiteY22" fmla="*/ 449644 h 518927"/>
                  <a:gd name="connsiteX23" fmla="*/ 0 w 495671"/>
                  <a:gd name="connsiteY23" fmla="*/ 180473 h 518927"/>
                  <a:gd name="connsiteX24" fmla="*/ 3956 w 495671"/>
                  <a:gd name="connsiteY24" fmla="*/ 102130 h 518927"/>
                  <a:gd name="connsiteX25" fmla="*/ 4794 w 495671"/>
                  <a:gd name="connsiteY25" fmla="*/ 85540 h 518927"/>
                  <a:gd name="connsiteX26" fmla="*/ 20761 w 495671"/>
                  <a:gd name="connsiteY26" fmla="*/ 94132 h 518927"/>
                  <a:gd name="connsiteX27" fmla="*/ 57091 w 495671"/>
                  <a:gd name="connsiteY27" fmla="*/ 89914 h 518927"/>
                  <a:gd name="connsiteX28" fmla="*/ 130400 w 495671"/>
                  <a:gd name="connsiteY28" fmla="*/ 73819 h 518927"/>
                  <a:gd name="connsiteX29" fmla="*/ 236911 w 495671"/>
                  <a:gd name="connsiteY29" fmla="*/ 44351 h 518927"/>
                  <a:gd name="connsiteX30" fmla="*/ 302935 w 495671"/>
                  <a:gd name="connsiteY30" fmla="*/ 16469 h 518927"/>
                  <a:gd name="connsiteX31" fmla="*/ 341934 w 495671"/>
                  <a:gd name="connsiteY31"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357527 w 495671"/>
                  <a:gd name="connsiteY13" fmla="*/ 335756 h 518927"/>
                  <a:gd name="connsiteX14" fmla="*/ 342463 w 495671"/>
                  <a:gd name="connsiteY14" fmla="*/ 351015 h 518927"/>
                  <a:gd name="connsiteX15" fmla="*/ 322041 w 495671"/>
                  <a:gd name="connsiteY15" fmla="*/ 365171 h 518927"/>
                  <a:gd name="connsiteX16" fmla="*/ 314152 w 495671"/>
                  <a:gd name="connsiteY16" fmla="*/ 371710 h 518927"/>
                  <a:gd name="connsiteX17" fmla="*/ 266234 w 495671"/>
                  <a:gd name="connsiteY17" fmla="*/ 403855 h 518927"/>
                  <a:gd name="connsiteX18" fmla="*/ 62037 w 495671"/>
                  <a:gd name="connsiteY18" fmla="*/ 506883 h 518927"/>
                  <a:gd name="connsiteX19" fmla="*/ 44949 w 495671"/>
                  <a:gd name="connsiteY19" fmla="*/ 518927 h 518927"/>
                  <a:gd name="connsiteX20" fmla="*/ 40885 w 495671"/>
                  <a:gd name="connsiteY20" fmla="*/ 503118 h 518927"/>
                  <a:gd name="connsiteX21" fmla="*/ 27135 w 495671"/>
                  <a:gd name="connsiteY21" fmla="*/ 449644 h 518927"/>
                  <a:gd name="connsiteX22" fmla="*/ 0 w 495671"/>
                  <a:gd name="connsiteY22" fmla="*/ 180473 h 518927"/>
                  <a:gd name="connsiteX23" fmla="*/ 3956 w 495671"/>
                  <a:gd name="connsiteY23" fmla="*/ 102130 h 518927"/>
                  <a:gd name="connsiteX24" fmla="*/ 4794 w 495671"/>
                  <a:gd name="connsiteY24" fmla="*/ 85540 h 518927"/>
                  <a:gd name="connsiteX25" fmla="*/ 20761 w 495671"/>
                  <a:gd name="connsiteY25" fmla="*/ 94132 h 518927"/>
                  <a:gd name="connsiteX26" fmla="*/ 57091 w 495671"/>
                  <a:gd name="connsiteY26" fmla="*/ 89914 h 518927"/>
                  <a:gd name="connsiteX27" fmla="*/ 130400 w 495671"/>
                  <a:gd name="connsiteY27" fmla="*/ 73819 h 518927"/>
                  <a:gd name="connsiteX28" fmla="*/ 236911 w 495671"/>
                  <a:gd name="connsiteY28" fmla="*/ 44351 h 518927"/>
                  <a:gd name="connsiteX29" fmla="*/ 302935 w 495671"/>
                  <a:gd name="connsiteY29" fmla="*/ 16469 h 518927"/>
                  <a:gd name="connsiteX30" fmla="*/ 341934 w 495671"/>
                  <a:gd name="connsiteY30"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357527 w 495671"/>
                  <a:gd name="connsiteY13" fmla="*/ 335756 h 518927"/>
                  <a:gd name="connsiteX14" fmla="*/ 342463 w 495671"/>
                  <a:gd name="connsiteY14" fmla="*/ 351015 h 518927"/>
                  <a:gd name="connsiteX15" fmla="*/ 322041 w 495671"/>
                  <a:gd name="connsiteY15" fmla="*/ 365171 h 518927"/>
                  <a:gd name="connsiteX16" fmla="*/ 314152 w 495671"/>
                  <a:gd name="connsiteY16" fmla="*/ 371710 h 518927"/>
                  <a:gd name="connsiteX17" fmla="*/ 62037 w 495671"/>
                  <a:gd name="connsiteY17" fmla="*/ 506883 h 518927"/>
                  <a:gd name="connsiteX18" fmla="*/ 44949 w 495671"/>
                  <a:gd name="connsiteY18" fmla="*/ 518927 h 518927"/>
                  <a:gd name="connsiteX19" fmla="*/ 40885 w 495671"/>
                  <a:gd name="connsiteY19" fmla="*/ 503118 h 518927"/>
                  <a:gd name="connsiteX20" fmla="*/ 27135 w 495671"/>
                  <a:gd name="connsiteY20" fmla="*/ 449644 h 518927"/>
                  <a:gd name="connsiteX21" fmla="*/ 0 w 495671"/>
                  <a:gd name="connsiteY21" fmla="*/ 180473 h 518927"/>
                  <a:gd name="connsiteX22" fmla="*/ 3956 w 495671"/>
                  <a:gd name="connsiteY22" fmla="*/ 102130 h 518927"/>
                  <a:gd name="connsiteX23" fmla="*/ 4794 w 495671"/>
                  <a:gd name="connsiteY23" fmla="*/ 85540 h 518927"/>
                  <a:gd name="connsiteX24" fmla="*/ 20761 w 495671"/>
                  <a:gd name="connsiteY24" fmla="*/ 94132 h 518927"/>
                  <a:gd name="connsiteX25" fmla="*/ 57091 w 495671"/>
                  <a:gd name="connsiteY25" fmla="*/ 89914 h 518927"/>
                  <a:gd name="connsiteX26" fmla="*/ 130400 w 495671"/>
                  <a:gd name="connsiteY26" fmla="*/ 73819 h 518927"/>
                  <a:gd name="connsiteX27" fmla="*/ 236911 w 495671"/>
                  <a:gd name="connsiteY27" fmla="*/ 44351 h 518927"/>
                  <a:gd name="connsiteX28" fmla="*/ 302935 w 495671"/>
                  <a:gd name="connsiteY28" fmla="*/ 16469 h 518927"/>
                  <a:gd name="connsiteX29" fmla="*/ 341934 w 495671"/>
                  <a:gd name="connsiteY29"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357527 w 495671"/>
                  <a:gd name="connsiteY13" fmla="*/ 335756 h 518927"/>
                  <a:gd name="connsiteX14" fmla="*/ 342463 w 495671"/>
                  <a:gd name="connsiteY14" fmla="*/ 351015 h 518927"/>
                  <a:gd name="connsiteX15" fmla="*/ 322041 w 495671"/>
                  <a:gd name="connsiteY15" fmla="*/ 365171 h 518927"/>
                  <a:gd name="connsiteX16" fmla="*/ 62037 w 495671"/>
                  <a:gd name="connsiteY16" fmla="*/ 506883 h 518927"/>
                  <a:gd name="connsiteX17" fmla="*/ 44949 w 495671"/>
                  <a:gd name="connsiteY17" fmla="*/ 518927 h 518927"/>
                  <a:gd name="connsiteX18" fmla="*/ 40885 w 495671"/>
                  <a:gd name="connsiteY18" fmla="*/ 503118 h 518927"/>
                  <a:gd name="connsiteX19" fmla="*/ 27135 w 495671"/>
                  <a:gd name="connsiteY19" fmla="*/ 449644 h 518927"/>
                  <a:gd name="connsiteX20" fmla="*/ 0 w 495671"/>
                  <a:gd name="connsiteY20" fmla="*/ 180473 h 518927"/>
                  <a:gd name="connsiteX21" fmla="*/ 3956 w 495671"/>
                  <a:gd name="connsiteY21" fmla="*/ 102130 h 518927"/>
                  <a:gd name="connsiteX22" fmla="*/ 4794 w 495671"/>
                  <a:gd name="connsiteY22" fmla="*/ 85540 h 518927"/>
                  <a:gd name="connsiteX23" fmla="*/ 20761 w 495671"/>
                  <a:gd name="connsiteY23" fmla="*/ 94132 h 518927"/>
                  <a:gd name="connsiteX24" fmla="*/ 57091 w 495671"/>
                  <a:gd name="connsiteY24" fmla="*/ 89914 h 518927"/>
                  <a:gd name="connsiteX25" fmla="*/ 130400 w 495671"/>
                  <a:gd name="connsiteY25" fmla="*/ 73819 h 518927"/>
                  <a:gd name="connsiteX26" fmla="*/ 236911 w 495671"/>
                  <a:gd name="connsiteY26" fmla="*/ 44351 h 518927"/>
                  <a:gd name="connsiteX27" fmla="*/ 302935 w 495671"/>
                  <a:gd name="connsiteY27" fmla="*/ 16469 h 518927"/>
                  <a:gd name="connsiteX28" fmla="*/ 341934 w 495671"/>
                  <a:gd name="connsiteY28"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357527 w 495671"/>
                  <a:gd name="connsiteY13" fmla="*/ 335756 h 518927"/>
                  <a:gd name="connsiteX14" fmla="*/ 322041 w 495671"/>
                  <a:gd name="connsiteY14" fmla="*/ 365171 h 518927"/>
                  <a:gd name="connsiteX15" fmla="*/ 62037 w 495671"/>
                  <a:gd name="connsiteY15" fmla="*/ 506883 h 518927"/>
                  <a:gd name="connsiteX16" fmla="*/ 44949 w 495671"/>
                  <a:gd name="connsiteY16" fmla="*/ 518927 h 518927"/>
                  <a:gd name="connsiteX17" fmla="*/ 40885 w 495671"/>
                  <a:gd name="connsiteY17" fmla="*/ 503118 h 518927"/>
                  <a:gd name="connsiteX18" fmla="*/ 27135 w 495671"/>
                  <a:gd name="connsiteY18" fmla="*/ 449644 h 518927"/>
                  <a:gd name="connsiteX19" fmla="*/ 0 w 495671"/>
                  <a:gd name="connsiteY19" fmla="*/ 180473 h 518927"/>
                  <a:gd name="connsiteX20" fmla="*/ 3956 w 495671"/>
                  <a:gd name="connsiteY20" fmla="*/ 102130 h 518927"/>
                  <a:gd name="connsiteX21" fmla="*/ 4794 w 495671"/>
                  <a:gd name="connsiteY21" fmla="*/ 85540 h 518927"/>
                  <a:gd name="connsiteX22" fmla="*/ 20761 w 495671"/>
                  <a:gd name="connsiteY22" fmla="*/ 94132 h 518927"/>
                  <a:gd name="connsiteX23" fmla="*/ 57091 w 495671"/>
                  <a:gd name="connsiteY23" fmla="*/ 89914 h 518927"/>
                  <a:gd name="connsiteX24" fmla="*/ 130400 w 495671"/>
                  <a:gd name="connsiteY24" fmla="*/ 73819 h 518927"/>
                  <a:gd name="connsiteX25" fmla="*/ 236911 w 495671"/>
                  <a:gd name="connsiteY25" fmla="*/ 44351 h 518927"/>
                  <a:gd name="connsiteX26" fmla="*/ 302935 w 495671"/>
                  <a:gd name="connsiteY26" fmla="*/ 16469 h 518927"/>
                  <a:gd name="connsiteX27" fmla="*/ 341934 w 495671"/>
                  <a:gd name="connsiteY27"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322041 w 495671"/>
                  <a:gd name="connsiteY13" fmla="*/ 365171 h 518927"/>
                  <a:gd name="connsiteX14" fmla="*/ 62037 w 495671"/>
                  <a:gd name="connsiteY14" fmla="*/ 506883 h 518927"/>
                  <a:gd name="connsiteX15" fmla="*/ 44949 w 495671"/>
                  <a:gd name="connsiteY15" fmla="*/ 518927 h 518927"/>
                  <a:gd name="connsiteX16" fmla="*/ 40885 w 495671"/>
                  <a:gd name="connsiteY16" fmla="*/ 503118 h 518927"/>
                  <a:gd name="connsiteX17" fmla="*/ 27135 w 495671"/>
                  <a:gd name="connsiteY17" fmla="*/ 449644 h 518927"/>
                  <a:gd name="connsiteX18" fmla="*/ 0 w 495671"/>
                  <a:gd name="connsiteY18" fmla="*/ 180473 h 518927"/>
                  <a:gd name="connsiteX19" fmla="*/ 3956 w 495671"/>
                  <a:gd name="connsiteY19" fmla="*/ 102130 h 518927"/>
                  <a:gd name="connsiteX20" fmla="*/ 4794 w 495671"/>
                  <a:gd name="connsiteY20" fmla="*/ 85540 h 518927"/>
                  <a:gd name="connsiteX21" fmla="*/ 20761 w 495671"/>
                  <a:gd name="connsiteY21" fmla="*/ 94132 h 518927"/>
                  <a:gd name="connsiteX22" fmla="*/ 57091 w 495671"/>
                  <a:gd name="connsiteY22" fmla="*/ 89914 h 518927"/>
                  <a:gd name="connsiteX23" fmla="*/ 130400 w 495671"/>
                  <a:gd name="connsiteY23" fmla="*/ 73819 h 518927"/>
                  <a:gd name="connsiteX24" fmla="*/ 236911 w 495671"/>
                  <a:gd name="connsiteY24" fmla="*/ 44351 h 518927"/>
                  <a:gd name="connsiteX25" fmla="*/ 302935 w 495671"/>
                  <a:gd name="connsiteY25" fmla="*/ 16469 h 518927"/>
                  <a:gd name="connsiteX26" fmla="*/ 341934 w 495671"/>
                  <a:gd name="connsiteY26"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62037 w 495671"/>
                  <a:gd name="connsiteY13" fmla="*/ 506883 h 518927"/>
                  <a:gd name="connsiteX14" fmla="*/ 44949 w 495671"/>
                  <a:gd name="connsiteY14" fmla="*/ 518927 h 518927"/>
                  <a:gd name="connsiteX15" fmla="*/ 40885 w 495671"/>
                  <a:gd name="connsiteY15" fmla="*/ 503118 h 518927"/>
                  <a:gd name="connsiteX16" fmla="*/ 27135 w 495671"/>
                  <a:gd name="connsiteY16" fmla="*/ 449644 h 518927"/>
                  <a:gd name="connsiteX17" fmla="*/ 0 w 495671"/>
                  <a:gd name="connsiteY17" fmla="*/ 180473 h 518927"/>
                  <a:gd name="connsiteX18" fmla="*/ 3956 w 495671"/>
                  <a:gd name="connsiteY18" fmla="*/ 102130 h 518927"/>
                  <a:gd name="connsiteX19" fmla="*/ 4794 w 495671"/>
                  <a:gd name="connsiteY19" fmla="*/ 85540 h 518927"/>
                  <a:gd name="connsiteX20" fmla="*/ 20761 w 495671"/>
                  <a:gd name="connsiteY20" fmla="*/ 94132 h 518927"/>
                  <a:gd name="connsiteX21" fmla="*/ 57091 w 495671"/>
                  <a:gd name="connsiteY21" fmla="*/ 89914 h 518927"/>
                  <a:gd name="connsiteX22" fmla="*/ 130400 w 495671"/>
                  <a:gd name="connsiteY22" fmla="*/ 73819 h 518927"/>
                  <a:gd name="connsiteX23" fmla="*/ 236911 w 495671"/>
                  <a:gd name="connsiteY23" fmla="*/ 44351 h 518927"/>
                  <a:gd name="connsiteX24" fmla="*/ 302935 w 495671"/>
                  <a:gd name="connsiteY24" fmla="*/ 16469 h 518927"/>
                  <a:gd name="connsiteX25" fmla="*/ 341934 w 495671"/>
                  <a:gd name="connsiteY25"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62037 w 495671"/>
                  <a:gd name="connsiteY12" fmla="*/ 506883 h 518927"/>
                  <a:gd name="connsiteX13" fmla="*/ 44949 w 495671"/>
                  <a:gd name="connsiteY13" fmla="*/ 518927 h 518927"/>
                  <a:gd name="connsiteX14" fmla="*/ 40885 w 495671"/>
                  <a:gd name="connsiteY14" fmla="*/ 503118 h 518927"/>
                  <a:gd name="connsiteX15" fmla="*/ 27135 w 495671"/>
                  <a:gd name="connsiteY15" fmla="*/ 449644 h 518927"/>
                  <a:gd name="connsiteX16" fmla="*/ 0 w 495671"/>
                  <a:gd name="connsiteY16" fmla="*/ 180473 h 518927"/>
                  <a:gd name="connsiteX17" fmla="*/ 3956 w 495671"/>
                  <a:gd name="connsiteY17" fmla="*/ 102130 h 518927"/>
                  <a:gd name="connsiteX18" fmla="*/ 4794 w 495671"/>
                  <a:gd name="connsiteY18" fmla="*/ 85540 h 518927"/>
                  <a:gd name="connsiteX19" fmla="*/ 20761 w 495671"/>
                  <a:gd name="connsiteY19" fmla="*/ 94132 h 518927"/>
                  <a:gd name="connsiteX20" fmla="*/ 57091 w 495671"/>
                  <a:gd name="connsiteY20" fmla="*/ 89914 h 518927"/>
                  <a:gd name="connsiteX21" fmla="*/ 130400 w 495671"/>
                  <a:gd name="connsiteY21" fmla="*/ 73819 h 518927"/>
                  <a:gd name="connsiteX22" fmla="*/ 236911 w 495671"/>
                  <a:gd name="connsiteY22" fmla="*/ 44351 h 518927"/>
                  <a:gd name="connsiteX23" fmla="*/ 302935 w 495671"/>
                  <a:gd name="connsiteY23" fmla="*/ 16469 h 518927"/>
                  <a:gd name="connsiteX24" fmla="*/ 341934 w 495671"/>
                  <a:gd name="connsiteY24"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62037 w 495671"/>
                  <a:gd name="connsiteY11" fmla="*/ 506883 h 518927"/>
                  <a:gd name="connsiteX12" fmla="*/ 44949 w 495671"/>
                  <a:gd name="connsiteY12" fmla="*/ 518927 h 518927"/>
                  <a:gd name="connsiteX13" fmla="*/ 40885 w 495671"/>
                  <a:gd name="connsiteY13" fmla="*/ 503118 h 518927"/>
                  <a:gd name="connsiteX14" fmla="*/ 27135 w 495671"/>
                  <a:gd name="connsiteY14" fmla="*/ 449644 h 518927"/>
                  <a:gd name="connsiteX15" fmla="*/ 0 w 495671"/>
                  <a:gd name="connsiteY15" fmla="*/ 180473 h 518927"/>
                  <a:gd name="connsiteX16" fmla="*/ 3956 w 495671"/>
                  <a:gd name="connsiteY16" fmla="*/ 102130 h 518927"/>
                  <a:gd name="connsiteX17" fmla="*/ 4794 w 495671"/>
                  <a:gd name="connsiteY17" fmla="*/ 85540 h 518927"/>
                  <a:gd name="connsiteX18" fmla="*/ 20761 w 495671"/>
                  <a:gd name="connsiteY18" fmla="*/ 94132 h 518927"/>
                  <a:gd name="connsiteX19" fmla="*/ 57091 w 495671"/>
                  <a:gd name="connsiteY19" fmla="*/ 89914 h 518927"/>
                  <a:gd name="connsiteX20" fmla="*/ 130400 w 495671"/>
                  <a:gd name="connsiteY20" fmla="*/ 73819 h 518927"/>
                  <a:gd name="connsiteX21" fmla="*/ 236911 w 495671"/>
                  <a:gd name="connsiteY21" fmla="*/ 44351 h 518927"/>
                  <a:gd name="connsiteX22" fmla="*/ 302935 w 495671"/>
                  <a:gd name="connsiteY22" fmla="*/ 16469 h 518927"/>
                  <a:gd name="connsiteX23" fmla="*/ 341934 w 495671"/>
                  <a:gd name="connsiteY23"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08671 w 495671"/>
                  <a:gd name="connsiteY9" fmla="*/ 283953 h 518927"/>
                  <a:gd name="connsiteX10" fmla="*/ 62037 w 495671"/>
                  <a:gd name="connsiteY10" fmla="*/ 506883 h 518927"/>
                  <a:gd name="connsiteX11" fmla="*/ 44949 w 495671"/>
                  <a:gd name="connsiteY11" fmla="*/ 518927 h 518927"/>
                  <a:gd name="connsiteX12" fmla="*/ 40885 w 495671"/>
                  <a:gd name="connsiteY12" fmla="*/ 503118 h 518927"/>
                  <a:gd name="connsiteX13" fmla="*/ 27135 w 495671"/>
                  <a:gd name="connsiteY13" fmla="*/ 449644 h 518927"/>
                  <a:gd name="connsiteX14" fmla="*/ 0 w 495671"/>
                  <a:gd name="connsiteY14" fmla="*/ 180473 h 518927"/>
                  <a:gd name="connsiteX15" fmla="*/ 3956 w 495671"/>
                  <a:gd name="connsiteY15" fmla="*/ 102130 h 518927"/>
                  <a:gd name="connsiteX16" fmla="*/ 4794 w 495671"/>
                  <a:gd name="connsiteY16" fmla="*/ 85540 h 518927"/>
                  <a:gd name="connsiteX17" fmla="*/ 20761 w 495671"/>
                  <a:gd name="connsiteY17" fmla="*/ 94132 h 518927"/>
                  <a:gd name="connsiteX18" fmla="*/ 57091 w 495671"/>
                  <a:gd name="connsiteY18" fmla="*/ 89914 h 518927"/>
                  <a:gd name="connsiteX19" fmla="*/ 130400 w 495671"/>
                  <a:gd name="connsiteY19" fmla="*/ 73819 h 518927"/>
                  <a:gd name="connsiteX20" fmla="*/ 236911 w 495671"/>
                  <a:gd name="connsiteY20" fmla="*/ 44351 h 518927"/>
                  <a:gd name="connsiteX21" fmla="*/ 302935 w 495671"/>
                  <a:gd name="connsiteY21" fmla="*/ 16469 h 518927"/>
                  <a:gd name="connsiteX22" fmla="*/ 341934 w 495671"/>
                  <a:gd name="connsiteY22"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08671 w 495671"/>
                  <a:gd name="connsiteY9" fmla="*/ 283953 h 518927"/>
                  <a:gd name="connsiteX10" fmla="*/ 62037 w 495671"/>
                  <a:gd name="connsiteY10" fmla="*/ 506883 h 518927"/>
                  <a:gd name="connsiteX11" fmla="*/ 44949 w 495671"/>
                  <a:gd name="connsiteY11" fmla="*/ 518927 h 518927"/>
                  <a:gd name="connsiteX12" fmla="*/ 40885 w 495671"/>
                  <a:gd name="connsiteY12" fmla="*/ 503118 h 518927"/>
                  <a:gd name="connsiteX13" fmla="*/ 27135 w 495671"/>
                  <a:gd name="connsiteY13" fmla="*/ 449644 h 518927"/>
                  <a:gd name="connsiteX14" fmla="*/ 0 w 495671"/>
                  <a:gd name="connsiteY14" fmla="*/ 180473 h 518927"/>
                  <a:gd name="connsiteX15" fmla="*/ 3956 w 495671"/>
                  <a:gd name="connsiteY15" fmla="*/ 102130 h 518927"/>
                  <a:gd name="connsiteX16" fmla="*/ 4794 w 495671"/>
                  <a:gd name="connsiteY16" fmla="*/ 85540 h 518927"/>
                  <a:gd name="connsiteX17" fmla="*/ 20761 w 495671"/>
                  <a:gd name="connsiteY17" fmla="*/ 94132 h 518927"/>
                  <a:gd name="connsiteX18" fmla="*/ 57091 w 495671"/>
                  <a:gd name="connsiteY18" fmla="*/ 89914 h 518927"/>
                  <a:gd name="connsiteX19" fmla="*/ 130400 w 495671"/>
                  <a:gd name="connsiteY19" fmla="*/ 73819 h 518927"/>
                  <a:gd name="connsiteX20" fmla="*/ 236911 w 495671"/>
                  <a:gd name="connsiteY20" fmla="*/ 44351 h 518927"/>
                  <a:gd name="connsiteX21" fmla="*/ 302935 w 495671"/>
                  <a:gd name="connsiteY21" fmla="*/ 16469 h 518927"/>
                  <a:gd name="connsiteX22" fmla="*/ 341934 w 495671"/>
                  <a:gd name="connsiteY22"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62037 w 495671"/>
                  <a:gd name="connsiteY9" fmla="*/ 506883 h 518927"/>
                  <a:gd name="connsiteX10" fmla="*/ 44949 w 495671"/>
                  <a:gd name="connsiteY10" fmla="*/ 518927 h 518927"/>
                  <a:gd name="connsiteX11" fmla="*/ 40885 w 495671"/>
                  <a:gd name="connsiteY11" fmla="*/ 503118 h 518927"/>
                  <a:gd name="connsiteX12" fmla="*/ 27135 w 495671"/>
                  <a:gd name="connsiteY12" fmla="*/ 449644 h 518927"/>
                  <a:gd name="connsiteX13" fmla="*/ 0 w 495671"/>
                  <a:gd name="connsiteY13" fmla="*/ 180473 h 518927"/>
                  <a:gd name="connsiteX14" fmla="*/ 3956 w 495671"/>
                  <a:gd name="connsiteY14" fmla="*/ 102130 h 518927"/>
                  <a:gd name="connsiteX15" fmla="*/ 4794 w 495671"/>
                  <a:gd name="connsiteY15" fmla="*/ 85540 h 518927"/>
                  <a:gd name="connsiteX16" fmla="*/ 20761 w 495671"/>
                  <a:gd name="connsiteY16" fmla="*/ 94132 h 518927"/>
                  <a:gd name="connsiteX17" fmla="*/ 57091 w 495671"/>
                  <a:gd name="connsiteY17" fmla="*/ 89914 h 518927"/>
                  <a:gd name="connsiteX18" fmla="*/ 130400 w 495671"/>
                  <a:gd name="connsiteY18" fmla="*/ 73819 h 518927"/>
                  <a:gd name="connsiteX19" fmla="*/ 236911 w 495671"/>
                  <a:gd name="connsiteY19" fmla="*/ 44351 h 518927"/>
                  <a:gd name="connsiteX20" fmla="*/ 302935 w 495671"/>
                  <a:gd name="connsiteY20" fmla="*/ 16469 h 518927"/>
                  <a:gd name="connsiteX21" fmla="*/ 341934 w 495671"/>
                  <a:gd name="connsiteY21"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62037 w 495671"/>
                  <a:gd name="connsiteY8" fmla="*/ 506883 h 518927"/>
                  <a:gd name="connsiteX9" fmla="*/ 44949 w 495671"/>
                  <a:gd name="connsiteY9" fmla="*/ 518927 h 518927"/>
                  <a:gd name="connsiteX10" fmla="*/ 40885 w 495671"/>
                  <a:gd name="connsiteY10" fmla="*/ 503118 h 518927"/>
                  <a:gd name="connsiteX11" fmla="*/ 27135 w 495671"/>
                  <a:gd name="connsiteY11" fmla="*/ 449644 h 518927"/>
                  <a:gd name="connsiteX12" fmla="*/ 0 w 495671"/>
                  <a:gd name="connsiteY12" fmla="*/ 180473 h 518927"/>
                  <a:gd name="connsiteX13" fmla="*/ 3956 w 495671"/>
                  <a:gd name="connsiteY13" fmla="*/ 102130 h 518927"/>
                  <a:gd name="connsiteX14" fmla="*/ 4794 w 495671"/>
                  <a:gd name="connsiteY14" fmla="*/ 85540 h 518927"/>
                  <a:gd name="connsiteX15" fmla="*/ 20761 w 495671"/>
                  <a:gd name="connsiteY15" fmla="*/ 94132 h 518927"/>
                  <a:gd name="connsiteX16" fmla="*/ 57091 w 495671"/>
                  <a:gd name="connsiteY16" fmla="*/ 89914 h 518927"/>
                  <a:gd name="connsiteX17" fmla="*/ 130400 w 495671"/>
                  <a:gd name="connsiteY17" fmla="*/ 73819 h 518927"/>
                  <a:gd name="connsiteX18" fmla="*/ 236911 w 495671"/>
                  <a:gd name="connsiteY18" fmla="*/ 44351 h 518927"/>
                  <a:gd name="connsiteX19" fmla="*/ 302935 w 495671"/>
                  <a:gd name="connsiteY19" fmla="*/ 16469 h 518927"/>
                  <a:gd name="connsiteX20" fmla="*/ 341934 w 495671"/>
                  <a:gd name="connsiteY20" fmla="*/ 0 h 518927"/>
                  <a:gd name="connsiteX0" fmla="*/ 341934 w 490663"/>
                  <a:gd name="connsiteY0" fmla="*/ 0 h 518927"/>
                  <a:gd name="connsiteX1" fmla="*/ 421538 w 490663"/>
                  <a:gd name="connsiteY1" fmla="*/ 26585 h 518927"/>
                  <a:gd name="connsiteX2" fmla="*/ 424484 w 490663"/>
                  <a:gd name="connsiteY2" fmla="*/ 27569 h 518927"/>
                  <a:gd name="connsiteX3" fmla="*/ 490663 w 490663"/>
                  <a:gd name="connsiteY3" fmla="*/ 183033 h 518927"/>
                  <a:gd name="connsiteX4" fmla="*/ 486081 w 490663"/>
                  <a:gd name="connsiteY4" fmla="*/ 189076 h 518927"/>
                  <a:gd name="connsiteX5" fmla="*/ 487487 w 490663"/>
                  <a:gd name="connsiteY5" fmla="*/ 192558 h 518927"/>
                  <a:gd name="connsiteX6" fmla="*/ 484313 w 490663"/>
                  <a:gd name="connsiteY6" fmla="*/ 192558 h 518927"/>
                  <a:gd name="connsiteX7" fmla="*/ 62037 w 490663"/>
                  <a:gd name="connsiteY7" fmla="*/ 506883 h 518927"/>
                  <a:gd name="connsiteX8" fmla="*/ 44949 w 490663"/>
                  <a:gd name="connsiteY8" fmla="*/ 518927 h 518927"/>
                  <a:gd name="connsiteX9" fmla="*/ 40885 w 490663"/>
                  <a:gd name="connsiteY9" fmla="*/ 503118 h 518927"/>
                  <a:gd name="connsiteX10" fmla="*/ 27135 w 490663"/>
                  <a:gd name="connsiteY10" fmla="*/ 449644 h 518927"/>
                  <a:gd name="connsiteX11" fmla="*/ 0 w 490663"/>
                  <a:gd name="connsiteY11" fmla="*/ 180473 h 518927"/>
                  <a:gd name="connsiteX12" fmla="*/ 3956 w 490663"/>
                  <a:gd name="connsiteY12" fmla="*/ 102130 h 518927"/>
                  <a:gd name="connsiteX13" fmla="*/ 4794 w 490663"/>
                  <a:gd name="connsiteY13" fmla="*/ 85540 h 518927"/>
                  <a:gd name="connsiteX14" fmla="*/ 20761 w 490663"/>
                  <a:gd name="connsiteY14" fmla="*/ 94132 h 518927"/>
                  <a:gd name="connsiteX15" fmla="*/ 57091 w 490663"/>
                  <a:gd name="connsiteY15" fmla="*/ 89914 h 518927"/>
                  <a:gd name="connsiteX16" fmla="*/ 130400 w 490663"/>
                  <a:gd name="connsiteY16" fmla="*/ 73819 h 518927"/>
                  <a:gd name="connsiteX17" fmla="*/ 236911 w 490663"/>
                  <a:gd name="connsiteY17" fmla="*/ 44351 h 518927"/>
                  <a:gd name="connsiteX18" fmla="*/ 302935 w 490663"/>
                  <a:gd name="connsiteY18" fmla="*/ 16469 h 518927"/>
                  <a:gd name="connsiteX19" fmla="*/ 341934 w 490663"/>
                  <a:gd name="connsiteY19" fmla="*/ 0 h 518927"/>
                  <a:gd name="connsiteX0" fmla="*/ 341934 w 490663"/>
                  <a:gd name="connsiteY0" fmla="*/ 0 h 518927"/>
                  <a:gd name="connsiteX1" fmla="*/ 421538 w 490663"/>
                  <a:gd name="connsiteY1" fmla="*/ 26585 h 518927"/>
                  <a:gd name="connsiteX2" fmla="*/ 424484 w 490663"/>
                  <a:gd name="connsiteY2" fmla="*/ 27569 h 518927"/>
                  <a:gd name="connsiteX3" fmla="*/ 490663 w 490663"/>
                  <a:gd name="connsiteY3" fmla="*/ 183033 h 518927"/>
                  <a:gd name="connsiteX4" fmla="*/ 486081 w 490663"/>
                  <a:gd name="connsiteY4" fmla="*/ 189076 h 518927"/>
                  <a:gd name="connsiteX5" fmla="*/ 487487 w 490663"/>
                  <a:gd name="connsiteY5" fmla="*/ 192558 h 518927"/>
                  <a:gd name="connsiteX6" fmla="*/ 62037 w 490663"/>
                  <a:gd name="connsiteY6" fmla="*/ 506883 h 518927"/>
                  <a:gd name="connsiteX7" fmla="*/ 44949 w 490663"/>
                  <a:gd name="connsiteY7" fmla="*/ 518927 h 518927"/>
                  <a:gd name="connsiteX8" fmla="*/ 40885 w 490663"/>
                  <a:gd name="connsiteY8" fmla="*/ 503118 h 518927"/>
                  <a:gd name="connsiteX9" fmla="*/ 27135 w 490663"/>
                  <a:gd name="connsiteY9" fmla="*/ 449644 h 518927"/>
                  <a:gd name="connsiteX10" fmla="*/ 0 w 490663"/>
                  <a:gd name="connsiteY10" fmla="*/ 180473 h 518927"/>
                  <a:gd name="connsiteX11" fmla="*/ 3956 w 490663"/>
                  <a:gd name="connsiteY11" fmla="*/ 102130 h 518927"/>
                  <a:gd name="connsiteX12" fmla="*/ 4794 w 490663"/>
                  <a:gd name="connsiteY12" fmla="*/ 85540 h 518927"/>
                  <a:gd name="connsiteX13" fmla="*/ 20761 w 490663"/>
                  <a:gd name="connsiteY13" fmla="*/ 94132 h 518927"/>
                  <a:gd name="connsiteX14" fmla="*/ 57091 w 490663"/>
                  <a:gd name="connsiteY14" fmla="*/ 89914 h 518927"/>
                  <a:gd name="connsiteX15" fmla="*/ 130400 w 490663"/>
                  <a:gd name="connsiteY15" fmla="*/ 73819 h 518927"/>
                  <a:gd name="connsiteX16" fmla="*/ 236911 w 490663"/>
                  <a:gd name="connsiteY16" fmla="*/ 44351 h 518927"/>
                  <a:gd name="connsiteX17" fmla="*/ 302935 w 490663"/>
                  <a:gd name="connsiteY17" fmla="*/ 16469 h 518927"/>
                  <a:gd name="connsiteX18" fmla="*/ 341934 w 490663"/>
                  <a:gd name="connsiteY18" fmla="*/ 0 h 518927"/>
                  <a:gd name="connsiteX0" fmla="*/ 341934 w 490663"/>
                  <a:gd name="connsiteY0" fmla="*/ 0 h 518927"/>
                  <a:gd name="connsiteX1" fmla="*/ 421538 w 490663"/>
                  <a:gd name="connsiteY1" fmla="*/ 26585 h 518927"/>
                  <a:gd name="connsiteX2" fmla="*/ 424484 w 490663"/>
                  <a:gd name="connsiteY2" fmla="*/ 27569 h 518927"/>
                  <a:gd name="connsiteX3" fmla="*/ 490663 w 490663"/>
                  <a:gd name="connsiteY3" fmla="*/ 183033 h 518927"/>
                  <a:gd name="connsiteX4" fmla="*/ 486081 w 490663"/>
                  <a:gd name="connsiteY4" fmla="*/ 189076 h 518927"/>
                  <a:gd name="connsiteX5" fmla="*/ 62037 w 490663"/>
                  <a:gd name="connsiteY5" fmla="*/ 506883 h 518927"/>
                  <a:gd name="connsiteX6" fmla="*/ 44949 w 490663"/>
                  <a:gd name="connsiteY6" fmla="*/ 518927 h 518927"/>
                  <a:gd name="connsiteX7" fmla="*/ 40885 w 490663"/>
                  <a:gd name="connsiteY7" fmla="*/ 503118 h 518927"/>
                  <a:gd name="connsiteX8" fmla="*/ 27135 w 490663"/>
                  <a:gd name="connsiteY8" fmla="*/ 449644 h 518927"/>
                  <a:gd name="connsiteX9" fmla="*/ 0 w 490663"/>
                  <a:gd name="connsiteY9" fmla="*/ 180473 h 518927"/>
                  <a:gd name="connsiteX10" fmla="*/ 3956 w 490663"/>
                  <a:gd name="connsiteY10" fmla="*/ 102130 h 518927"/>
                  <a:gd name="connsiteX11" fmla="*/ 4794 w 490663"/>
                  <a:gd name="connsiteY11" fmla="*/ 85540 h 518927"/>
                  <a:gd name="connsiteX12" fmla="*/ 20761 w 490663"/>
                  <a:gd name="connsiteY12" fmla="*/ 94132 h 518927"/>
                  <a:gd name="connsiteX13" fmla="*/ 57091 w 490663"/>
                  <a:gd name="connsiteY13" fmla="*/ 89914 h 518927"/>
                  <a:gd name="connsiteX14" fmla="*/ 130400 w 490663"/>
                  <a:gd name="connsiteY14" fmla="*/ 73819 h 518927"/>
                  <a:gd name="connsiteX15" fmla="*/ 236911 w 490663"/>
                  <a:gd name="connsiteY15" fmla="*/ 44351 h 518927"/>
                  <a:gd name="connsiteX16" fmla="*/ 302935 w 490663"/>
                  <a:gd name="connsiteY16" fmla="*/ 16469 h 518927"/>
                  <a:gd name="connsiteX17" fmla="*/ 341934 w 490663"/>
                  <a:gd name="connsiteY17" fmla="*/ 0 h 518927"/>
                  <a:gd name="connsiteX0" fmla="*/ 341934 w 490663"/>
                  <a:gd name="connsiteY0" fmla="*/ 0 h 518927"/>
                  <a:gd name="connsiteX1" fmla="*/ 421538 w 490663"/>
                  <a:gd name="connsiteY1" fmla="*/ 26585 h 518927"/>
                  <a:gd name="connsiteX2" fmla="*/ 424484 w 490663"/>
                  <a:gd name="connsiteY2" fmla="*/ 27569 h 518927"/>
                  <a:gd name="connsiteX3" fmla="*/ 490663 w 490663"/>
                  <a:gd name="connsiteY3" fmla="*/ 183033 h 518927"/>
                  <a:gd name="connsiteX4" fmla="*/ 62037 w 490663"/>
                  <a:gd name="connsiteY4" fmla="*/ 506883 h 518927"/>
                  <a:gd name="connsiteX5" fmla="*/ 44949 w 490663"/>
                  <a:gd name="connsiteY5" fmla="*/ 518927 h 518927"/>
                  <a:gd name="connsiteX6" fmla="*/ 40885 w 490663"/>
                  <a:gd name="connsiteY6" fmla="*/ 503118 h 518927"/>
                  <a:gd name="connsiteX7" fmla="*/ 27135 w 490663"/>
                  <a:gd name="connsiteY7" fmla="*/ 449644 h 518927"/>
                  <a:gd name="connsiteX8" fmla="*/ 0 w 490663"/>
                  <a:gd name="connsiteY8" fmla="*/ 180473 h 518927"/>
                  <a:gd name="connsiteX9" fmla="*/ 3956 w 490663"/>
                  <a:gd name="connsiteY9" fmla="*/ 102130 h 518927"/>
                  <a:gd name="connsiteX10" fmla="*/ 4794 w 490663"/>
                  <a:gd name="connsiteY10" fmla="*/ 85540 h 518927"/>
                  <a:gd name="connsiteX11" fmla="*/ 20761 w 490663"/>
                  <a:gd name="connsiteY11" fmla="*/ 94132 h 518927"/>
                  <a:gd name="connsiteX12" fmla="*/ 57091 w 490663"/>
                  <a:gd name="connsiteY12" fmla="*/ 89914 h 518927"/>
                  <a:gd name="connsiteX13" fmla="*/ 130400 w 490663"/>
                  <a:gd name="connsiteY13" fmla="*/ 73819 h 518927"/>
                  <a:gd name="connsiteX14" fmla="*/ 236911 w 490663"/>
                  <a:gd name="connsiteY14" fmla="*/ 44351 h 518927"/>
                  <a:gd name="connsiteX15" fmla="*/ 302935 w 490663"/>
                  <a:gd name="connsiteY15" fmla="*/ 16469 h 518927"/>
                  <a:gd name="connsiteX16" fmla="*/ 341934 w 490663"/>
                  <a:gd name="connsiteY16" fmla="*/ 0 h 518927"/>
                  <a:gd name="connsiteX0" fmla="*/ 341934 w 490663"/>
                  <a:gd name="connsiteY0" fmla="*/ 0 h 518927"/>
                  <a:gd name="connsiteX1" fmla="*/ 421538 w 490663"/>
                  <a:gd name="connsiteY1" fmla="*/ 26585 h 518927"/>
                  <a:gd name="connsiteX2" fmla="*/ 490663 w 490663"/>
                  <a:gd name="connsiteY2" fmla="*/ 183033 h 518927"/>
                  <a:gd name="connsiteX3" fmla="*/ 62037 w 490663"/>
                  <a:gd name="connsiteY3" fmla="*/ 506883 h 518927"/>
                  <a:gd name="connsiteX4" fmla="*/ 44949 w 490663"/>
                  <a:gd name="connsiteY4" fmla="*/ 518927 h 518927"/>
                  <a:gd name="connsiteX5" fmla="*/ 40885 w 490663"/>
                  <a:gd name="connsiteY5" fmla="*/ 503118 h 518927"/>
                  <a:gd name="connsiteX6" fmla="*/ 27135 w 490663"/>
                  <a:gd name="connsiteY6" fmla="*/ 449644 h 518927"/>
                  <a:gd name="connsiteX7" fmla="*/ 0 w 490663"/>
                  <a:gd name="connsiteY7" fmla="*/ 180473 h 518927"/>
                  <a:gd name="connsiteX8" fmla="*/ 3956 w 490663"/>
                  <a:gd name="connsiteY8" fmla="*/ 102130 h 518927"/>
                  <a:gd name="connsiteX9" fmla="*/ 4794 w 490663"/>
                  <a:gd name="connsiteY9" fmla="*/ 85540 h 518927"/>
                  <a:gd name="connsiteX10" fmla="*/ 20761 w 490663"/>
                  <a:gd name="connsiteY10" fmla="*/ 94132 h 518927"/>
                  <a:gd name="connsiteX11" fmla="*/ 57091 w 490663"/>
                  <a:gd name="connsiteY11" fmla="*/ 89914 h 518927"/>
                  <a:gd name="connsiteX12" fmla="*/ 130400 w 490663"/>
                  <a:gd name="connsiteY12" fmla="*/ 73819 h 518927"/>
                  <a:gd name="connsiteX13" fmla="*/ 236911 w 490663"/>
                  <a:gd name="connsiteY13" fmla="*/ 44351 h 518927"/>
                  <a:gd name="connsiteX14" fmla="*/ 302935 w 490663"/>
                  <a:gd name="connsiteY14" fmla="*/ 16469 h 518927"/>
                  <a:gd name="connsiteX15" fmla="*/ 341934 w 490663"/>
                  <a:gd name="connsiteY15" fmla="*/ 0 h 518927"/>
                  <a:gd name="connsiteX0" fmla="*/ 302935 w 490663"/>
                  <a:gd name="connsiteY0" fmla="*/ 0 h 502458"/>
                  <a:gd name="connsiteX1" fmla="*/ 421538 w 490663"/>
                  <a:gd name="connsiteY1" fmla="*/ 10116 h 502458"/>
                  <a:gd name="connsiteX2" fmla="*/ 490663 w 490663"/>
                  <a:gd name="connsiteY2" fmla="*/ 166564 h 502458"/>
                  <a:gd name="connsiteX3" fmla="*/ 62037 w 490663"/>
                  <a:gd name="connsiteY3" fmla="*/ 490414 h 502458"/>
                  <a:gd name="connsiteX4" fmla="*/ 44949 w 490663"/>
                  <a:gd name="connsiteY4" fmla="*/ 502458 h 502458"/>
                  <a:gd name="connsiteX5" fmla="*/ 40885 w 490663"/>
                  <a:gd name="connsiteY5" fmla="*/ 486649 h 502458"/>
                  <a:gd name="connsiteX6" fmla="*/ 27135 w 490663"/>
                  <a:gd name="connsiteY6" fmla="*/ 433175 h 502458"/>
                  <a:gd name="connsiteX7" fmla="*/ 0 w 490663"/>
                  <a:gd name="connsiteY7" fmla="*/ 164004 h 502458"/>
                  <a:gd name="connsiteX8" fmla="*/ 3956 w 490663"/>
                  <a:gd name="connsiteY8" fmla="*/ 85661 h 502458"/>
                  <a:gd name="connsiteX9" fmla="*/ 4794 w 490663"/>
                  <a:gd name="connsiteY9" fmla="*/ 69071 h 502458"/>
                  <a:gd name="connsiteX10" fmla="*/ 20761 w 490663"/>
                  <a:gd name="connsiteY10" fmla="*/ 77663 h 502458"/>
                  <a:gd name="connsiteX11" fmla="*/ 57091 w 490663"/>
                  <a:gd name="connsiteY11" fmla="*/ 73445 h 502458"/>
                  <a:gd name="connsiteX12" fmla="*/ 130400 w 490663"/>
                  <a:gd name="connsiteY12" fmla="*/ 57350 h 502458"/>
                  <a:gd name="connsiteX13" fmla="*/ 236911 w 490663"/>
                  <a:gd name="connsiteY13" fmla="*/ 27882 h 502458"/>
                  <a:gd name="connsiteX14" fmla="*/ 302935 w 490663"/>
                  <a:gd name="connsiteY14" fmla="*/ 0 h 502458"/>
                  <a:gd name="connsiteX0" fmla="*/ 236911 w 490663"/>
                  <a:gd name="connsiteY0" fmla="*/ 17766 h 492342"/>
                  <a:gd name="connsiteX1" fmla="*/ 421538 w 490663"/>
                  <a:gd name="connsiteY1" fmla="*/ 0 h 492342"/>
                  <a:gd name="connsiteX2" fmla="*/ 490663 w 490663"/>
                  <a:gd name="connsiteY2" fmla="*/ 156448 h 492342"/>
                  <a:gd name="connsiteX3" fmla="*/ 62037 w 490663"/>
                  <a:gd name="connsiteY3" fmla="*/ 480298 h 492342"/>
                  <a:gd name="connsiteX4" fmla="*/ 44949 w 490663"/>
                  <a:gd name="connsiteY4" fmla="*/ 492342 h 492342"/>
                  <a:gd name="connsiteX5" fmla="*/ 40885 w 490663"/>
                  <a:gd name="connsiteY5" fmla="*/ 476533 h 492342"/>
                  <a:gd name="connsiteX6" fmla="*/ 27135 w 490663"/>
                  <a:gd name="connsiteY6" fmla="*/ 423059 h 492342"/>
                  <a:gd name="connsiteX7" fmla="*/ 0 w 490663"/>
                  <a:gd name="connsiteY7" fmla="*/ 153888 h 492342"/>
                  <a:gd name="connsiteX8" fmla="*/ 3956 w 490663"/>
                  <a:gd name="connsiteY8" fmla="*/ 75545 h 492342"/>
                  <a:gd name="connsiteX9" fmla="*/ 4794 w 490663"/>
                  <a:gd name="connsiteY9" fmla="*/ 58955 h 492342"/>
                  <a:gd name="connsiteX10" fmla="*/ 20761 w 490663"/>
                  <a:gd name="connsiteY10" fmla="*/ 67547 h 492342"/>
                  <a:gd name="connsiteX11" fmla="*/ 57091 w 490663"/>
                  <a:gd name="connsiteY11" fmla="*/ 63329 h 492342"/>
                  <a:gd name="connsiteX12" fmla="*/ 130400 w 490663"/>
                  <a:gd name="connsiteY12" fmla="*/ 47234 h 492342"/>
                  <a:gd name="connsiteX13" fmla="*/ 236911 w 490663"/>
                  <a:gd name="connsiteY13" fmla="*/ 17766 h 492342"/>
                  <a:gd name="connsiteX0" fmla="*/ 130400 w 490663"/>
                  <a:gd name="connsiteY0" fmla="*/ 50903 h 496011"/>
                  <a:gd name="connsiteX1" fmla="*/ 421538 w 490663"/>
                  <a:gd name="connsiteY1" fmla="*/ 3669 h 496011"/>
                  <a:gd name="connsiteX2" fmla="*/ 490663 w 490663"/>
                  <a:gd name="connsiteY2" fmla="*/ 160117 h 496011"/>
                  <a:gd name="connsiteX3" fmla="*/ 62037 w 490663"/>
                  <a:gd name="connsiteY3" fmla="*/ 483967 h 496011"/>
                  <a:gd name="connsiteX4" fmla="*/ 44949 w 490663"/>
                  <a:gd name="connsiteY4" fmla="*/ 496011 h 496011"/>
                  <a:gd name="connsiteX5" fmla="*/ 40885 w 490663"/>
                  <a:gd name="connsiteY5" fmla="*/ 480202 h 496011"/>
                  <a:gd name="connsiteX6" fmla="*/ 27135 w 490663"/>
                  <a:gd name="connsiteY6" fmla="*/ 426728 h 496011"/>
                  <a:gd name="connsiteX7" fmla="*/ 0 w 490663"/>
                  <a:gd name="connsiteY7" fmla="*/ 157557 h 496011"/>
                  <a:gd name="connsiteX8" fmla="*/ 3956 w 490663"/>
                  <a:gd name="connsiteY8" fmla="*/ 79214 h 496011"/>
                  <a:gd name="connsiteX9" fmla="*/ 4794 w 490663"/>
                  <a:gd name="connsiteY9" fmla="*/ 62624 h 496011"/>
                  <a:gd name="connsiteX10" fmla="*/ 20761 w 490663"/>
                  <a:gd name="connsiteY10" fmla="*/ 71216 h 496011"/>
                  <a:gd name="connsiteX11" fmla="*/ 57091 w 490663"/>
                  <a:gd name="connsiteY11" fmla="*/ 66998 h 496011"/>
                  <a:gd name="connsiteX12" fmla="*/ 130400 w 490663"/>
                  <a:gd name="connsiteY12" fmla="*/ 50903 h 496011"/>
                  <a:gd name="connsiteX0" fmla="*/ 57091 w 490663"/>
                  <a:gd name="connsiteY0" fmla="*/ 63329 h 492342"/>
                  <a:gd name="connsiteX1" fmla="*/ 421538 w 490663"/>
                  <a:gd name="connsiteY1" fmla="*/ 0 h 492342"/>
                  <a:gd name="connsiteX2" fmla="*/ 490663 w 490663"/>
                  <a:gd name="connsiteY2" fmla="*/ 156448 h 492342"/>
                  <a:gd name="connsiteX3" fmla="*/ 62037 w 490663"/>
                  <a:gd name="connsiteY3" fmla="*/ 480298 h 492342"/>
                  <a:gd name="connsiteX4" fmla="*/ 44949 w 490663"/>
                  <a:gd name="connsiteY4" fmla="*/ 492342 h 492342"/>
                  <a:gd name="connsiteX5" fmla="*/ 40885 w 490663"/>
                  <a:gd name="connsiteY5" fmla="*/ 476533 h 492342"/>
                  <a:gd name="connsiteX6" fmla="*/ 27135 w 490663"/>
                  <a:gd name="connsiteY6" fmla="*/ 423059 h 492342"/>
                  <a:gd name="connsiteX7" fmla="*/ 0 w 490663"/>
                  <a:gd name="connsiteY7" fmla="*/ 153888 h 492342"/>
                  <a:gd name="connsiteX8" fmla="*/ 3956 w 490663"/>
                  <a:gd name="connsiteY8" fmla="*/ 75545 h 492342"/>
                  <a:gd name="connsiteX9" fmla="*/ 4794 w 490663"/>
                  <a:gd name="connsiteY9" fmla="*/ 58955 h 492342"/>
                  <a:gd name="connsiteX10" fmla="*/ 20761 w 490663"/>
                  <a:gd name="connsiteY10" fmla="*/ 67547 h 492342"/>
                  <a:gd name="connsiteX11" fmla="*/ 57091 w 490663"/>
                  <a:gd name="connsiteY11" fmla="*/ 63329 h 492342"/>
                  <a:gd name="connsiteX0" fmla="*/ 20761 w 490663"/>
                  <a:gd name="connsiteY0" fmla="*/ 67547 h 492342"/>
                  <a:gd name="connsiteX1" fmla="*/ 421538 w 490663"/>
                  <a:gd name="connsiteY1" fmla="*/ 0 h 492342"/>
                  <a:gd name="connsiteX2" fmla="*/ 490663 w 490663"/>
                  <a:gd name="connsiteY2" fmla="*/ 156448 h 492342"/>
                  <a:gd name="connsiteX3" fmla="*/ 62037 w 490663"/>
                  <a:gd name="connsiteY3" fmla="*/ 480298 h 492342"/>
                  <a:gd name="connsiteX4" fmla="*/ 44949 w 490663"/>
                  <a:gd name="connsiteY4" fmla="*/ 492342 h 492342"/>
                  <a:gd name="connsiteX5" fmla="*/ 40885 w 490663"/>
                  <a:gd name="connsiteY5" fmla="*/ 476533 h 492342"/>
                  <a:gd name="connsiteX6" fmla="*/ 27135 w 490663"/>
                  <a:gd name="connsiteY6" fmla="*/ 423059 h 492342"/>
                  <a:gd name="connsiteX7" fmla="*/ 0 w 490663"/>
                  <a:gd name="connsiteY7" fmla="*/ 153888 h 492342"/>
                  <a:gd name="connsiteX8" fmla="*/ 3956 w 490663"/>
                  <a:gd name="connsiteY8" fmla="*/ 75545 h 492342"/>
                  <a:gd name="connsiteX9" fmla="*/ 4794 w 490663"/>
                  <a:gd name="connsiteY9" fmla="*/ 58955 h 492342"/>
                  <a:gd name="connsiteX10" fmla="*/ 20761 w 490663"/>
                  <a:gd name="connsiteY10" fmla="*/ 67547 h 492342"/>
                  <a:gd name="connsiteX0" fmla="*/ 4794 w 490663"/>
                  <a:gd name="connsiteY0" fmla="*/ 58955 h 492342"/>
                  <a:gd name="connsiteX1" fmla="*/ 421538 w 490663"/>
                  <a:gd name="connsiteY1" fmla="*/ 0 h 492342"/>
                  <a:gd name="connsiteX2" fmla="*/ 490663 w 490663"/>
                  <a:gd name="connsiteY2" fmla="*/ 156448 h 492342"/>
                  <a:gd name="connsiteX3" fmla="*/ 62037 w 490663"/>
                  <a:gd name="connsiteY3" fmla="*/ 480298 h 492342"/>
                  <a:gd name="connsiteX4" fmla="*/ 44949 w 490663"/>
                  <a:gd name="connsiteY4" fmla="*/ 492342 h 492342"/>
                  <a:gd name="connsiteX5" fmla="*/ 40885 w 490663"/>
                  <a:gd name="connsiteY5" fmla="*/ 476533 h 492342"/>
                  <a:gd name="connsiteX6" fmla="*/ 27135 w 490663"/>
                  <a:gd name="connsiteY6" fmla="*/ 423059 h 492342"/>
                  <a:gd name="connsiteX7" fmla="*/ 0 w 490663"/>
                  <a:gd name="connsiteY7" fmla="*/ 153888 h 492342"/>
                  <a:gd name="connsiteX8" fmla="*/ 3956 w 490663"/>
                  <a:gd name="connsiteY8" fmla="*/ 75545 h 492342"/>
                  <a:gd name="connsiteX9" fmla="*/ 4794 w 490663"/>
                  <a:gd name="connsiteY9" fmla="*/ 58955 h 492342"/>
                  <a:gd name="connsiteX0" fmla="*/ 4794 w 490663"/>
                  <a:gd name="connsiteY0" fmla="*/ 58955 h 492342"/>
                  <a:gd name="connsiteX1" fmla="*/ 421538 w 490663"/>
                  <a:gd name="connsiteY1" fmla="*/ 0 h 492342"/>
                  <a:gd name="connsiteX2" fmla="*/ 490663 w 490663"/>
                  <a:gd name="connsiteY2" fmla="*/ 156448 h 492342"/>
                  <a:gd name="connsiteX3" fmla="*/ 62037 w 490663"/>
                  <a:gd name="connsiteY3" fmla="*/ 480298 h 492342"/>
                  <a:gd name="connsiteX4" fmla="*/ 44949 w 490663"/>
                  <a:gd name="connsiteY4" fmla="*/ 492342 h 492342"/>
                  <a:gd name="connsiteX5" fmla="*/ 40885 w 490663"/>
                  <a:gd name="connsiteY5" fmla="*/ 476533 h 492342"/>
                  <a:gd name="connsiteX6" fmla="*/ 27135 w 490663"/>
                  <a:gd name="connsiteY6" fmla="*/ 423059 h 492342"/>
                  <a:gd name="connsiteX7" fmla="*/ 0 w 490663"/>
                  <a:gd name="connsiteY7" fmla="*/ 153888 h 492342"/>
                  <a:gd name="connsiteX8" fmla="*/ 4794 w 490663"/>
                  <a:gd name="connsiteY8" fmla="*/ 58955 h 492342"/>
                  <a:gd name="connsiteX0" fmla="*/ 25371 w 511240"/>
                  <a:gd name="connsiteY0" fmla="*/ 58955 h 492342"/>
                  <a:gd name="connsiteX1" fmla="*/ 442115 w 511240"/>
                  <a:gd name="connsiteY1" fmla="*/ 0 h 492342"/>
                  <a:gd name="connsiteX2" fmla="*/ 511240 w 511240"/>
                  <a:gd name="connsiteY2" fmla="*/ 156448 h 492342"/>
                  <a:gd name="connsiteX3" fmla="*/ 82614 w 511240"/>
                  <a:gd name="connsiteY3" fmla="*/ 480298 h 492342"/>
                  <a:gd name="connsiteX4" fmla="*/ 65526 w 511240"/>
                  <a:gd name="connsiteY4" fmla="*/ 492342 h 492342"/>
                  <a:gd name="connsiteX5" fmla="*/ 61462 w 511240"/>
                  <a:gd name="connsiteY5" fmla="*/ 476533 h 492342"/>
                  <a:gd name="connsiteX6" fmla="*/ 47712 w 511240"/>
                  <a:gd name="connsiteY6" fmla="*/ 423059 h 492342"/>
                  <a:gd name="connsiteX7" fmla="*/ 25371 w 511240"/>
                  <a:gd name="connsiteY7" fmla="*/ 58955 h 492342"/>
                  <a:gd name="connsiteX0" fmla="*/ 0 w 485869"/>
                  <a:gd name="connsiteY0" fmla="*/ 58955 h 492342"/>
                  <a:gd name="connsiteX1" fmla="*/ 416744 w 485869"/>
                  <a:gd name="connsiteY1" fmla="*/ 0 h 492342"/>
                  <a:gd name="connsiteX2" fmla="*/ 485869 w 485869"/>
                  <a:gd name="connsiteY2" fmla="*/ 156448 h 492342"/>
                  <a:gd name="connsiteX3" fmla="*/ 57243 w 485869"/>
                  <a:gd name="connsiteY3" fmla="*/ 480298 h 492342"/>
                  <a:gd name="connsiteX4" fmla="*/ 40155 w 485869"/>
                  <a:gd name="connsiteY4" fmla="*/ 492342 h 492342"/>
                  <a:gd name="connsiteX5" fmla="*/ 36091 w 485869"/>
                  <a:gd name="connsiteY5" fmla="*/ 476533 h 492342"/>
                  <a:gd name="connsiteX6" fmla="*/ 0 w 485869"/>
                  <a:gd name="connsiteY6" fmla="*/ 58955 h 492342"/>
                  <a:gd name="connsiteX0" fmla="*/ 0 w 485869"/>
                  <a:gd name="connsiteY0" fmla="*/ 58955 h 492342"/>
                  <a:gd name="connsiteX1" fmla="*/ 416744 w 485869"/>
                  <a:gd name="connsiteY1" fmla="*/ 0 h 492342"/>
                  <a:gd name="connsiteX2" fmla="*/ 485869 w 485869"/>
                  <a:gd name="connsiteY2" fmla="*/ 156448 h 492342"/>
                  <a:gd name="connsiteX3" fmla="*/ 57243 w 485869"/>
                  <a:gd name="connsiteY3" fmla="*/ 480298 h 492342"/>
                  <a:gd name="connsiteX4" fmla="*/ 40155 w 485869"/>
                  <a:gd name="connsiteY4" fmla="*/ 492342 h 492342"/>
                  <a:gd name="connsiteX5" fmla="*/ 0 w 485869"/>
                  <a:gd name="connsiteY5" fmla="*/ 58955 h 492342"/>
                  <a:gd name="connsiteX0" fmla="*/ 0 w 485869"/>
                  <a:gd name="connsiteY0" fmla="*/ 58955 h 492342"/>
                  <a:gd name="connsiteX1" fmla="*/ 416744 w 485869"/>
                  <a:gd name="connsiteY1" fmla="*/ 0 h 492342"/>
                  <a:gd name="connsiteX2" fmla="*/ 485869 w 485869"/>
                  <a:gd name="connsiteY2" fmla="*/ 156448 h 492342"/>
                  <a:gd name="connsiteX3" fmla="*/ 40155 w 485869"/>
                  <a:gd name="connsiteY3" fmla="*/ 492342 h 492342"/>
                  <a:gd name="connsiteX4" fmla="*/ 0 w 485869"/>
                  <a:gd name="connsiteY4" fmla="*/ 58955 h 492342"/>
                  <a:gd name="connsiteX0" fmla="*/ 0 w 485869"/>
                  <a:gd name="connsiteY0" fmla="*/ 58955 h 492342"/>
                  <a:gd name="connsiteX1" fmla="*/ 416744 w 485869"/>
                  <a:gd name="connsiteY1" fmla="*/ 0 h 492342"/>
                  <a:gd name="connsiteX2" fmla="*/ 485869 w 485869"/>
                  <a:gd name="connsiteY2" fmla="*/ 156448 h 492342"/>
                  <a:gd name="connsiteX3" fmla="*/ 43893 w 485869"/>
                  <a:gd name="connsiteY3" fmla="*/ 492342 h 492342"/>
                  <a:gd name="connsiteX4" fmla="*/ 0 w 485869"/>
                  <a:gd name="connsiteY4" fmla="*/ 58955 h 492342"/>
                  <a:gd name="connsiteX0" fmla="*/ 0 w 457837"/>
                  <a:gd name="connsiteY0" fmla="*/ 58955 h 492342"/>
                  <a:gd name="connsiteX1" fmla="*/ 416744 w 457837"/>
                  <a:gd name="connsiteY1" fmla="*/ 0 h 492342"/>
                  <a:gd name="connsiteX2" fmla="*/ 457837 w 457837"/>
                  <a:gd name="connsiteY2" fmla="*/ 88236 h 492342"/>
                  <a:gd name="connsiteX3" fmla="*/ 43893 w 457837"/>
                  <a:gd name="connsiteY3" fmla="*/ 492342 h 492342"/>
                  <a:gd name="connsiteX4" fmla="*/ 0 w 457837"/>
                  <a:gd name="connsiteY4" fmla="*/ 58955 h 492342"/>
                  <a:gd name="connsiteX0" fmla="*/ 0 w 457837"/>
                  <a:gd name="connsiteY0" fmla="*/ 58955 h 492342"/>
                  <a:gd name="connsiteX1" fmla="*/ 416744 w 457837"/>
                  <a:gd name="connsiteY1" fmla="*/ 0 h 492342"/>
                  <a:gd name="connsiteX2" fmla="*/ 457837 w 457837"/>
                  <a:gd name="connsiteY2" fmla="*/ 88236 h 492342"/>
                  <a:gd name="connsiteX3" fmla="*/ 43893 w 457837"/>
                  <a:gd name="connsiteY3" fmla="*/ 492342 h 492342"/>
                  <a:gd name="connsiteX4" fmla="*/ 0 w 457837"/>
                  <a:gd name="connsiteY4" fmla="*/ 58955 h 492342"/>
                  <a:gd name="connsiteX0" fmla="*/ 0 w 457837"/>
                  <a:gd name="connsiteY0" fmla="*/ 58955 h 492342"/>
                  <a:gd name="connsiteX1" fmla="*/ 416744 w 457837"/>
                  <a:gd name="connsiteY1" fmla="*/ 0 h 492342"/>
                  <a:gd name="connsiteX2" fmla="*/ 457837 w 457837"/>
                  <a:gd name="connsiteY2" fmla="*/ 88236 h 492342"/>
                  <a:gd name="connsiteX3" fmla="*/ 43893 w 457837"/>
                  <a:gd name="connsiteY3" fmla="*/ 492342 h 492342"/>
                  <a:gd name="connsiteX4" fmla="*/ 0 w 457837"/>
                  <a:gd name="connsiteY4" fmla="*/ 58955 h 492342"/>
                  <a:gd name="connsiteX0" fmla="*/ 0 w 457837"/>
                  <a:gd name="connsiteY0" fmla="*/ 58955 h 492342"/>
                  <a:gd name="connsiteX1" fmla="*/ 416744 w 457837"/>
                  <a:gd name="connsiteY1" fmla="*/ 0 h 492342"/>
                  <a:gd name="connsiteX2" fmla="*/ 457837 w 457837"/>
                  <a:gd name="connsiteY2" fmla="*/ 88236 h 492342"/>
                  <a:gd name="connsiteX3" fmla="*/ 43893 w 457837"/>
                  <a:gd name="connsiteY3" fmla="*/ 492342 h 492342"/>
                  <a:gd name="connsiteX4" fmla="*/ 0 w 457837"/>
                  <a:gd name="connsiteY4" fmla="*/ 58955 h 492342"/>
                  <a:gd name="connsiteX0" fmla="*/ 0 w 457837"/>
                  <a:gd name="connsiteY0" fmla="*/ 44939 h 478326"/>
                  <a:gd name="connsiteX1" fmla="*/ 305549 w 457837"/>
                  <a:gd name="connsiteY1" fmla="*/ 0 h 478326"/>
                  <a:gd name="connsiteX2" fmla="*/ 457837 w 457837"/>
                  <a:gd name="connsiteY2" fmla="*/ 74220 h 478326"/>
                  <a:gd name="connsiteX3" fmla="*/ 43893 w 457837"/>
                  <a:gd name="connsiteY3" fmla="*/ 478326 h 478326"/>
                  <a:gd name="connsiteX4" fmla="*/ 0 w 457837"/>
                  <a:gd name="connsiteY4" fmla="*/ 44939 h 478326"/>
                  <a:gd name="connsiteX0" fmla="*/ 0 w 461575"/>
                  <a:gd name="connsiteY0" fmla="*/ 44939 h 478326"/>
                  <a:gd name="connsiteX1" fmla="*/ 305549 w 461575"/>
                  <a:gd name="connsiteY1" fmla="*/ 0 h 478326"/>
                  <a:gd name="connsiteX2" fmla="*/ 461575 w 461575"/>
                  <a:gd name="connsiteY2" fmla="*/ 69548 h 478326"/>
                  <a:gd name="connsiteX3" fmla="*/ 43893 w 461575"/>
                  <a:gd name="connsiteY3" fmla="*/ 478326 h 478326"/>
                  <a:gd name="connsiteX4" fmla="*/ 0 w 461575"/>
                  <a:gd name="connsiteY4" fmla="*/ 44939 h 478326"/>
                  <a:gd name="connsiteX0" fmla="*/ 0 w 455034"/>
                  <a:gd name="connsiteY0" fmla="*/ 74840 h 478326"/>
                  <a:gd name="connsiteX1" fmla="*/ 299008 w 455034"/>
                  <a:gd name="connsiteY1" fmla="*/ 0 h 478326"/>
                  <a:gd name="connsiteX2" fmla="*/ 455034 w 455034"/>
                  <a:gd name="connsiteY2" fmla="*/ 69548 h 478326"/>
                  <a:gd name="connsiteX3" fmla="*/ 37352 w 455034"/>
                  <a:gd name="connsiteY3" fmla="*/ 478326 h 478326"/>
                  <a:gd name="connsiteX4" fmla="*/ 0 w 455034"/>
                  <a:gd name="connsiteY4" fmla="*/ 74840 h 478326"/>
                  <a:gd name="connsiteX0" fmla="*/ 4815 w 459849"/>
                  <a:gd name="connsiteY0" fmla="*/ 74840 h 478326"/>
                  <a:gd name="connsiteX1" fmla="*/ 303823 w 459849"/>
                  <a:gd name="connsiteY1" fmla="*/ 0 h 478326"/>
                  <a:gd name="connsiteX2" fmla="*/ 459849 w 459849"/>
                  <a:gd name="connsiteY2" fmla="*/ 69548 h 478326"/>
                  <a:gd name="connsiteX3" fmla="*/ 42167 w 459849"/>
                  <a:gd name="connsiteY3" fmla="*/ 478326 h 478326"/>
                  <a:gd name="connsiteX4" fmla="*/ 4815 w 459849"/>
                  <a:gd name="connsiteY4" fmla="*/ 74840 h 478326"/>
                  <a:gd name="connsiteX0" fmla="*/ 6955 w 461989"/>
                  <a:gd name="connsiteY0" fmla="*/ 74840 h 478326"/>
                  <a:gd name="connsiteX1" fmla="*/ 305963 w 461989"/>
                  <a:gd name="connsiteY1" fmla="*/ 0 h 478326"/>
                  <a:gd name="connsiteX2" fmla="*/ 461989 w 461989"/>
                  <a:gd name="connsiteY2" fmla="*/ 69548 h 478326"/>
                  <a:gd name="connsiteX3" fmla="*/ 44307 w 461989"/>
                  <a:gd name="connsiteY3" fmla="*/ 478326 h 478326"/>
                  <a:gd name="connsiteX4" fmla="*/ 6955 w 461989"/>
                  <a:gd name="connsiteY4" fmla="*/ 74840 h 478326"/>
                  <a:gd name="connsiteX0" fmla="*/ 8115 w 456608"/>
                  <a:gd name="connsiteY0" fmla="*/ 70167 h 478326"/>
                  <a:gd name="connsiteX1" fmla="*/ 300582 w 456608"/>
                  <a:gd name="connsiteY1" fmla="*/ 0 h 478326"/>
                  <a:gd name="connsiteX2" fmla="*/ 456608 w 456608"/>
                  <a:gd name="connsiteY2" fmla="*/ 69548 h 478326"/>
                  <a:gd name="connsiteX3" fmla="*/ 38926 w 456608"/>
                  <a:gd name="connsiteY3" fmla="*/ 478326 h 478326"/>
                  <a:gd name="connsiteX4" fmla="*/ 8115 w 456608"/>
                  <a:gd name="connsiteY4" fmla="*/ 70167 h 478326"/>
                  <a:gd name="connsiteX0" fmla="*/ 8115 w 456608"/>
                  <a:gd name="connsiteY0" fmla="*/ 70167 h 478326"/>
                  <a:gd name="connsiteX1" fmla="*/ 300582 w 456608"/>
                  <a:gd name="connsiteY1" fmla="*/ 0 h 478326"/>
                  <a:gd name="connsiteX2" fmla="*/ 456608 w 456608"/>
                  <a:gd name="connsiteY2" fmla="*/ 69548 h 478326"/>
                  <a:gd name="connsiteX3" fmla="*/ 38926 w 456608"/>
                  <a:gd name="connsiteY3" fmla="*/ 478326 h 478326"/>
                  <a:gd name="connsiteX4" fmla="*/ 8115 w 456608"/>
                  <a:gd name="connsiteY4" fmla="*/ 70167 h 478326"/>
                  <a:gd name="connsiteX0" fmla="*/ 8115 w 456608"/>
                  <a:gd name="connsiteY0" fmla="*/ 70167 h 478326"/>
                  <a:gd name="connsiteX1" fmla="*/ 300582 w 456608"/>
                  <a:gd name="connsiteY1" fmla="*/ 0 h 478326"/>
                  <a:gd name="connsiteX2" fmla="*/ 456608 w 456608"/>
                  <a:gd name="connsiteY2" fmla="*/ 69548 h 478326"/>
                  <a:gd name="connsiteX3" fmla="*/ 38926 w 456608"/>
                  <a:gd name="connsiteY3" fmla="*/ 478326 h 478326"/>
                  <a:gd name="connsiteX4" fmla="*/ 8115 w 456608"/>
                  <a:gd name="connsiteY4" fmla="*/ 70167 h 478326"/>
                  <a:gd name="connsiteX0" fmla="*/ 7415 w 459646"/>
                  <a:gd name="connsiteY0" fmla="*/ 65495 h 478326"/>
                  <a:gd name="connsiteX1" fmla="*/ 303620 w 459646"/>
                  <a:gd name="connsiteY1" fmla="*/ 0 h 478326"/>
                  <a:gd name="connsiteX2" fmla="*/ 459646 w 459646"/>
                  <a:gd name="connsiteY2" fmla="*/ 69548 h 478326"/>
                  <a:gd name="connsiteX3" fmla="*/ 41964 w 459646"/>
                  <a:gd name="connsiteY3" fmla="*/ 478326 h 478326"/>
                  <a:gd name="connsiteX4" fmla="*/ 7415 w 459646"/>
                  <a:gd name="connsiteY4" fmla="*/ 65495 h 478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646" h="478326">
                    <a:moveTo>
                      <a:pt x="7415" y="65495"/>
                    </a:moveTo>
                    <a:cubicBezTo>
                      <a:pt x="184329" y="58925"/>
                      <a:pt x="201459" y="32733"/>
                      <a:pt x="303620" y="0"/>
                    </a:cubicBezTo>
                    <a:lnTo>
                      <a:pt x="459646" y="69548"/>
                    </a:lnTo>
                    <a:cubicBezTo>
                      <a:pt x="358108" y="388329"/>
                      <a:pt x="100520" y="445475"/>
                      <a:pt x="41964" y="478326"/>
                    </a:cubicBezTo>
                    <a:cubicBezTo>
                      <a:pt x="8956" y="324208"/>
                      <a:pt x="-11904" y="260727"/>
                      <a:pt x="7415" y="65495"/>
                    </a:cubicBezTo>
                    <a:close/>
                  </a:path>
                </a:pathLst>
              </a:custGeom>
              <a:solidFill>
                <a:srgbClr val="FFC775"/>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00" dirty="0">
                  <a:latin typeface="helvetica" panose="020B0604020202020204" pitchFamily="34" charset="0"/>
                  <a:cs typeface="helvetica" panose="020B0604020202020204" pitchFamily="34" charset="0"/>
                </a:endParaRPr>
              </a:p>
            </p:txBody>
          </p:sp>
          <p:sp>
            <p:nvSpPr>
              <p:cNvPr id="406" name="Freihandform: Form 405">
                <a:extLst>
                  <a:ext uri="{FF2B5EF4-FFF2-40B4-BE49-F238E27FC236}">
                    <a16:creationId xmlns:a16="http://schemas.microsoft.com/office/drawing/2014/main" id="{FC7E2F42-38DD-FB0E-1F19-79D464BA5FA9}"/>
                  </a:ext>
                </a:extLst>
              </p:cNvPr>
              <p:cNvSpPr>
                <a:spLocks noGrp="1" noRot="1" noMove="1" noResize="1" noEditPoints="1" noAdjustHandles="1" noChangeArrowheads="1" noChangeShapeType="1"/>
              </p:cNvSpPr>
              <p:nvPr/>
            </p:nvSpPr>
            <p:spPr>
              <a:xfrm>
                <a:off x="-6870747" y="4814846"/>
                <a:ext cx="1591258" cy="1663694"/>
              </a:xfrm>
              <a:custGeom>
                <a:avLst/>
                <a:gdLst>
                  <a:gd name="connsiteX0" fmla="*/ 554694 w 681694"/>
                  <a:gd name="connsiteY0" fmla="*/ 0 h 667869"/>
                  <a:gd name="connsiteX1" fmla="*/ 681694 w 681694"/>
                  <a:gd name="connsiteY1" fmla="*/ 117475 h 667869"/>
                  <a:gd name="connsiteX2" fmla="*/ 681024 w 681694"/>
                  <a:gd name="connsiteY2" fmla="*/ 131542 h 667869"/>
                  <a:gd name="connsiteX3" fmla="*/ 676933 w 681694"/>
                  <a:gd name="connsiteY3" fmla="*/ 131402 h 667869"/>
                  <a:gd name="connsiteX4" fmla="*/ 648358 w 681694"/>
                  <a:gd name="connsiteY4" fmla="*/ 441145 h 667869"/>
                  <a:gd name="connsiteX5" fmla="*/ 620459 w 681694"/>
                  <a:gd name="connsiteY5" fmla="*/ 603561 h 667869"/>
                  <a:gd name="connsiteX6" fmla="*/ 619037 w 681694"/>
                  <a:gd name="connsiteY6" fmla="*/ 610646 h 667869"/>
                  <a:gd name="connsiteX7" fmla="*/ 608477 w 681694"/>
                  <a:gd name="connsiteY7" fmla="*/ 667869 h 667869"/>
                  <a:gd name="connsiteX8" fmla="*/ 482765 w 681694"/>
                  <a:gd name="connsiteY8" fmla="*/ 648683 h 667869"/>
                  <a:gd name="connsiteX9" fmla="*/ 5188 w 681694"/>
                  <a:gd name="connsiteY9" fmla="*/ 447718 h 667869"/>
                  <a:gd name="connsiteX10" fmla="*/ 0 w 681694"/>
                  <a:gd name="connsiteY10" fmla="*/ 443839 h 667869"/>
                  <a:gd name="connsiteX11" fmla="*/ 13993 w 681694"/>
                  <a:gd name="connsiteY11" fmla="*/ 429235 h 667869"/>
                  <a:gd name="connsiteX12" fmla="*/ 18121 w 681694"/>
                  <a:gd name="connsiteY12" fmla="*/ 428625 h 667869"/>
                  <a:gd name="connsiteX13" fmla="*/ 402692 w 681694"/>
                  <a:gd name="connsiteY13" fmla="*/ 83939 h 667869"/>
                  <a:gd name="connsiteX14" fmla="*/ 554694 w 681694"/>
                  <a:gd name="connsiteY14" fmla="*/ 0 h 667869"/>
                  <a:gd name="connsiteX0" fmla="*/ 554694 w 681694"/>
                  <a:gd name="connsiteY0" fmla="*/ 0 h 667869"/>
                  <a:gd name="connsiteX1" fmla="*/ 681694 w 681694"/>
                  <a:gd name="connsiteY1" fmla="*/ 117475 h 667869"/>
                  <a:gd name="connsiteX2" fmla="*/ 681024 w 681694"/>
                  <a:gd name="connsiteY2" fmla="*/ 131542 h 667869"/>
                  <a:gd name="connsiteX3" fmla="*/ 676933 w 681694"/>
                  <a:gd name="connsiteY3" fmla="*/ 131402 h 667869"/>
                  <a:gd name="connsiteX4" fmla="*/ 648358 w 681694"/>
                  <a:gd name="connsiteY4" fmla="*/ 441145 h 667869"/>
                  <a:gd name="connsiteX5" fmla="*/ 620459 w 681694"/>
                  <a:gd name="connsiteY5" fmla="*/ 603561 h 667869"/>
                  <a:gd name="connsiteX6" fmla="*/ 619037 w 681694"/>
                  <a:gd name="connsiteY6" fmla="*/ 610646 h 667869"/>
                  <a:gd name="connsiteX7" fmla="*/ 608477 w 681694"/>
                  <a:gd name="connsiteY7" fmla="*/ 667869 h 667869"/>
                  <a:gd name="connsiteX8" fmla="*/ 482765 w 681694"/>
                  <a:gd name="connsiteY8" fmla="*/ 648683 h 667869"/>
                  <a:gd name="connsiteX9" fmla="*/ 5188 w 681694"/>
                  <a:gd name="connsiteY9" fmla="*/ 447718 h 667869"/>
                  <a:gd name="connsiteX10" fmla="*/ 0 w 681694"/>
                  <a:gd name="connsiteY10" fmla="*/ 443839 h 667869"/>
                  <a:gd name="connsiteX11" fmla="*/ 13993 w 681694"/>
                  <a:gd name="connsiteY11" fmla="*/ 429235 h 667869"/>
                  <a:gd name="connsiteX12" fmla="*/ 402692 w 681694"/>
                  <a:gd name="connsiteY12" fmla="*/ 83939 h 667869"/>
                  <a:gd name="connsiteX13" fmla="*/ 554694 w 681694"/>
                  <a:gd name="connsiteY13" fmla="*/ 0 h 667869"/>
                  <a:gd name="connsiteX0" fmla="*/ 554694 w 681694"/>
                  <a:gd name="connsiteY0" fmla="*/ 0 h 667869"/>
                  <a:gd name="connsiteX1" fmla="*/ 681694 w 681694"/>
                  <a:gd name="connsiteY1" fmla="*/ 117475 h 667869"/>
                  <a:gd name="connsiteX2" fmla="*/ 681024 w 681694"/>
                  <a:gd name="connsiteY2" fmla="*/ 131542 h 667869"/>
                  <a:gd name="connsiteX3" fmla="*/ 676933 w 681694"/>
                  <a:gd name="connsiteY3" fmla="*/ 131402 h 667869"/>
                  <a:gd name="connsiteX4" fmla="*/ 648358 w 681694"/>
                  <a:gd name="connsiteY4" fmla="*/ 441145 h 667869"/>
                  <a:gd name="connsiteX5" fmla="*/ 620459 w 681694"/>
                  <a:gd name="connsiteY5" fmla="*/ 603561 h 667869"/>
                  <a:gd name="connsiteX6" fmla="*/ 619037 w 681694"/>
                  <a:gd name="connsiteY6" fmla="*/ 610646 h 667869"/>
                  <a:gd name="connsiteX7" fmla="*/ 608477 w 681694"/>
                  <a:gd name="connsiteY7" fmla="*/ 667869 h 667869"/>
                  <a:gd name="connsiteX8" fmla="*/ 482765 w 681694"/>
                  <a:gd name="connsiteY8" fmla="*/ 648683 h 667869"/>
                  <a:gd name="connsiteX9" fmla="*/ 5188 w 681694"/>
                  <a:gd name="connsiteY9" fmla="*/ 447718 h 667869"/>
                  <a:gd name="connsiteX10" fmla="*/ 0 w 681694"/>
                  <a:gd name="connsiteY10" fmla="*/ 443839 h 667869"/>
                  <a:gd name="connsiteX11" fmla="*/ 402692 w 681694"/>
                  <a:gd name="connsiteY11" fmla="*/ 83939 h 667869"/>
                  <a:gd name="connsiteX12" fmla="*/ 554694 w 681694"/>
                  <a:gd name="connsiteY12" fmla="*/ 0 h 667869"/>
                  <a:gd name="connsiteX0" fmla="*/ 554694 w 681694"/>
                  <a:gd name="connsiteY0" fmla="*/ 0 h 667869"/>
                  <a:gd name="connsiteX1" fmla="*/ 681694 w 681694"/>
                  <a:gd name="connsiteY1" fmla="*/ 117475 h 667869"/>
                  <a:gd name="connsiteX2" fmla="*/ 681024 w 681694"/>
                  <a:gd name="connsiteY2" fmla="*/ 131542 h 667869"/>
                  <a:gd name="connsiteX3" fmla="*/ 676933 w 681694"/>
                  <a:gd name="connsiteY3" fmla="*/ 131402 h 667869"/>
                  <a:gd name="connsiteX4" fmla="*/ 648358 w 681694"/>
                  <a:gd name="connsiteY4" fmla="*/ 441145 h 667869"/>
                  <a:gd name="connsiteX5" fmla="*/ 620459 w 681694"/>
                  <a:gd name="connsiteY5" fmla="*/ 603561 h 667869"/>
                  <a:gd name="connsiteX6" fmla="*/ 619037 w 681694"/>
                  <a:gd name="connsiteY6" fmla="*/ 610646 h 667869"/>
                  <a:gd name="connsiteX7" fmla="*/ 608477 w 681694"/>
                  <a:gd name="connsiteY7" fmla="*/ 667869 h 667869"/>
                  <a:gd name="connsiteX8" fmla="*/ 482765 w 681694"/>
                  <a:gd name="connsiteY8" fmla="*/ 648683 h 667869"/>
                  <a:gd name="connsiteX9" fmla="*/ 0 w 681694"/>
                  <a:gd name="connsiteY9" fmla="*/ 443839 h 667869"/>
                  <a:gd name="connsiteX10" fmla="*/ 402692 w 681694"/>
                  <a:gd name="connsiteY10" fmla="*/ 83939 h 667869"/>
                  <a:gd name="connsiteX11" fmla="*/ 554694 w 681694"/>
                  <a:gd name="connsiteY11" fmla="*/ 0 h 667869"/>
                  <a:gd name="connsiteX0" fmla="*/ 554694 w 681694"/>
                  <a:gd name="connsiteY0" fmla="*/ 0 h 667869"/>
                  <a:gd name="connsiteX1" fmla="*/ 681694 w 681694"/>
                  <a:gd name="connsiteY1" fmla="*/ 117475 h 667869"/>
                  <a:gd name="connsiteX2" fmla="*/ 681024 w 681694"/>
                  <a:gd name="connsiteY2" fmla="*/ 131542 h 667869"/>
                  <a:gd name="connsiteX3" fmla="*/ 676933 w 681694"/>
                  <a:gd name="connsiteY3" fmla="*/ 131402 h 667869"/>
                  <a:gd name="connsiteX4" fmla="*/ 648358 w 681694"/>
                  <a:gd name="connsiteY4" fmla="*/ 441145 h 667869"/>
                  <a:gd name="connsiteX5" fmla="*/ 620459 w 681694"/>
                  <a:gd name="connsiteY5" fmla="*/ 603561 h 667869"/>
                  <a:gd name="connsiteX6" fmla="*/ 619037 w 681694"/>
                  <a:gd name="connsiteY6" fmla="*/ 610646 h 667869"/>
                  <a:gd name="connsiteX7" fmla="*/ 608477 w 681694"/>
                  <a:gd name="connsiteY7" fmla="*/ 667869 h 667869"/>
                  <a:gd name="connsiteX8" fmla="*/ 0 w 681694"/>
                  <a:gd name="connsiteY8" fmla="*/ 443839 h 667869"/>
                  <a:gd name="connsiteX9" fmla="*/ 402692 w 681694"/>
                  <a:gd name="connsiteY9" fmla="*/ 83939 h 667869"/>
                  <a:gd name="connsiteX10" fmla="*/ 554694 w 681694"/>
                  <a:gd name="connsiteY10" fmla="*/ 0 h 667869"/>
                  <a:gd name="connsiteX0" fmla="*/ 554694 w 681694"/>
                  <a:gd name="connsiteY0" fmla="*/ 0 h 667869"/>
                  <a:gd name="connsiteX1" fmla="*/ 681694 w 681694"/>
                  <a:gd name="connsiteY1" fmla="*/ 117475 h 667869"/>
                  <a:gd name="connsiteX2" fmla="*/ 681024 w 681694"/>
                  <a:gd name="connsiteY2" fmla="*/ 131542 h 667869"/>
                  <a:gd name="connsiteX3" fmla="*/ 676933 w 681694"/>
                  <a:gd name="connsiteY3" fmla="*/ 131402 h 667869"/>
                  <a:gd name="connsiteX4" fmla="*/ 648358 w 681694"/>
                  <a:gd name="connsiteY4" fmla="*/ 441145 h 667869"/>
                  <a:gd name="connsiteX5" fmla="*/ 620459 w 681694"/>
                  <a:gd name="connsiteY5" fmla="*/ 603561 h 667869"/>
                  <a:gd name="connsiteX6" fmla="*/ 608477 w 681694"/>
                  <a:gd name="connsiteY6" fmla="*/ 667869 h 667869"/>
                  <a:gd name="connsiteX7" fmla="*/ 0 w 681694"/>
                  <a:gd name="connsiteY7" fmla="*/ 443839 h 667869"/>
                  <a:gd name="connsiteX8" fmla="*/ 402692 w 681694"/>
                  <a:gd name="connsiteY8" fmla="*/ 83939 h 667869"/>
                  <a:gd name="connsiteX9" fmla="*/ 554694 w 681694"/>
                  <a:gd name="connsiteY9" fmla="*/ 0 h 667869"/>
                  <a:gd name="connsiteX0" fmla="*/ 554694 w 681694"/>
                  <a:gd name="connsiteY0" fmla="*/ 0 h 667869"/>
                  <a:gd name="connsiteX1" fmla="*/ 681694 w 681694"/>
                  <a:gd name="connsiteY1" fmla="*/ 117475 h 667869"/>
                  <a:gd name="connsiteX2" fmla="*/ 681024 w 681694"/>
                  <a:gd name="connsiteY2" fmla="*/ 131542 h 667869"/>
                  <a:gd name="connsiteX3" fmla="*/ 676933 w 681694"/>
                  <a:gd name="connsiteY3" fmla="*/ 131402 h 667869"/>
                  <a:gd name="connsiteX4" fmla="*/ 648358 w 681694"/>
                  <a:gd name="connsiteY4" fmla="*/ 441145 h 667869"/>
                  <a:gd name="connsiteX5" fmla="*/ 608477 w 681694"/>
                  <a:gd name="connsiteY5" fmla="*/ 667869 h 667869"/>
                  <a:gd name="connsiteX6" fmla="*/ 0 w 681694"/>
                  <a:gd name="connsiteY6" fmla="*/ 443839 h 667869"/>
                  <a:gd name="connsiteX7" fmla="*/ 402692 w 681694"/>
                  <a:gd name="connsiteY7" fmla="*/ 83939 h 667869"/>
                  <a:gd name="connsiteX8" fmla="*/ 554694 w 681694"/>
                  <a:gd name="connsiteY8" fmla="*/ 0 h 667869"/>
                  <a:gd name="connsiteX0" fmla="*/ 554694 w 681694"/>
                  <a:gd name="connsiteY0" fmla="*/ 0 h 667869"/>
                  <a:gd name="connsiteX1" fmla="*/ 681694 w 681694"/>
                  <a:gd name="connsiteY1" fmla="*/ 117475 h 667869"/>
                  <a:gd name="connsiteX2" fmla="*/ 681024 w 681694"/>
                  <a:gd name="connsiteY2" fmla="*/ 131542 h 667869"/>
                  <a:gd name="connsiteX3" fmla="*/ 676933 w 681694"/>
                  <a:gd name="connsiteY3" fmla="*/ 131402 h 667869"/>
                  <a:gd name="connsiteX4" fmla="*/ 608477 w 681694"/>
                  <a:gd name="connsiteY4" fmla="*/ 667869 h 667869"/>
                  <a:gd name="connsiteX5" fmla="*/ 0 w 681694"/>
                  <a:gd name="connsiteY5" fmla="*/ 443839 h 667869"/>
                  <a:gd name="connsiteX6" fmla="*/ 402692 w 681694"/>
                  <a:gd name="connsiteY6" fmla="*/ 83939 h 667869"/>
                  <a:gd name="connsiteX7" fmla="*/ 554694 w 681694"/>
                  <a:gd name="connsiteY7" fmla="*/ 0 h 667869"/>
                  <a:gd name="connsiteX0" fmla="*/ 554694 w 681694"/>
                  <a:gd name="connsiteY0" fmla="*/ 0 h 667869"/>
                  <a:gd name="connsiteX1" fmla="*/ 681694 w 681694"/>
                  <a:gd name="connsiteY1" fmla="*/ 117475 h 667869"/>
                  <a:gd name="connsiteX2" fmla="*/ 681024 w 681694"/>
                  <a:gd name="connsiteY2" fmla="*/ 131542 h 667869"/>
                  <a:gd name="connsiteX3" fmla="*/ 608477 w 681694"/>
                  <a:gd name="connsiteY3" fmla="*/ 667869 h 667869"/>
                  <a:gd name="connsiteX4" fmla="*/ 0 w 681694"/>
                  <a:gd name="connsiteY4" fmla="*/ 443839 h 667869"/>
                  <a:gd name="connsiteX5" fmla="*/ 402692 w 681694"/>
                  <a:gd name="connsiteY5" fmla="*/ 83939 h 667869"/>
                  <a:gd name="connsiteX6" fmla="*/ 554694 w 681694"/>
                  <a:gd name="connsiteY6" fmla="*/ 0 h 667869"/>
                  <a:gd name="connsiteX0" fmla="*/ 554694 w 692515"/>
                  <a:gd name="connsiteY0" fmla="*/ 0 h 667869"/>
                  <a:gd name="connsiteX1" fmla="*/ 681694 w 692515"/>
                  <a:gd name="connsiteY1" fmla="*/ 117475 h 667869"/>
                  <a:gd name="connsiteX2" fmla="*/ 608477 w 692515"/>
                  <a:gd name="connsiteY2" fmla="*/ 667869 h 667869"/>
                  <a:gd name="connsiteX3" fmla="*/ 0 w 692515"/>
                  <a:gd name="connsiteY3" fmla="*/ 443839 h 667869"/>
                  <a:gd name="connsiteX4" fmla="*/ 402692 w 692515"/>
                  <a:gd name="connsiteY4" fmla="*/ 83939 h 667869"/>
                  <a:gd name="connsiteX5" fmla="*/ 554694 w 692515"/>
                  <a:gd name="connsiteY5" fmla="*/ 0 h 667869"/>
                  <a:gd name="connsiteX0" fmla="*/ 554694 w 734089"/>
                  <a:gd name="connsiteY0" fmla="*/ 0 h 667869"/>
                  <a:gd name="connsiteX1" fmla="*/ 732152 w 734089"/>
                  <a:gd name="connsiteY1" fmla="*/ 105561 h 667869"/>
                  <a:gd name="connsiteX2" fmla="*/ 608477 w 734089"/>
                  <a:gd name="connsiteY2" fmla="*/ 667869 h 667869"/>
                  <a:gd name="connsiteX3" fmla="*/ 0 w 734089"/>
                  <a:gd name="connsiteY3" fmla="*/ 443839 h 667869"/>
                  <a:gd name="connsiteX4" fmla="*/ 402692 w 734089"/>
                  <a:gd name="connsiteY4" fmla="*/ 83939 h 667869"/>
                  <a:gd name="connsiteX5" fmla="*/ 554694 w 734089"/>
                  <a:gd name="connsiteY5" fmla="*/ 0 h 667869"/>
                  <a:gd name="connsiteX0" fmla="*/ 554694 w 694826"/>
                  <a:gd name="connsiteY0" fmla="*/ 15679 h 683548"/>
                  <a:gd name="connsiteX1" fmla="*/ 685198 w 694826"/>
                  <a:gd name="connsiteY1" fmla="*/ 0 h 683548"/>
                  <a:gd name="connsiteX2" fmla="*/ 608477 w 694826"/>
                  <a:gd name="connsiteY2" fmla="*/ 683548 h 683548"/>
                  <a:gd name="connsiteX3" fmla="*/ 0 w 694826"/>
                  <a:gd name="connsiteY3" fmla="*/ 459518 h 683548"/>
                  <a:gd name="connsiteX4" fmla="*/ 402692 w 694826"/>
                  <a:gd name="connsiteY4" fmla="*/ 99618 h 683548"/>
                  <a:gd name="connsiteX5" fmla="*/ 554694 w 694826"/>
                  <a:gd name="connsiteY5" fmla="*/ 15679 h 683548"/>
                  <a:gd name="connsiteX0" fmla="*/ 637389 w 694826"/>
                  <a:gd name="connsiteY0" fmla="*/ 0 h 742856"/>
                  <a:gd name="connsiteX1" fmla="*/ 685198 w 694826"/>
                  <a:gd name="connsiteY1" fmla="*/ 59308 h 742856"/>
                  <a:gd name="connsiteX2" fmla="*/ 608477 w 694826"/>
                  <a:gd name="connsiteY2" fmla="*/ 742856 h 742856"/>
                  <a:gd name="connsiteX3" fmla="*/ 0 w 694826"/>
                  <a:gd name="connsiteY3" fmla="*/ 518826 h 742856"/>
                  <a:gd name="connsiteX4" fmla="*/ 402692 w 694826"/>
                  <a:gd name="connsiteY4" fmla="*/ 158926 h 742856"/>
                  <a:gd name="connsiteX5" fmla="*/ 637389 w 694826"/>
                  <a:gd name="connsiteY5" fmla="*/ 0 h 742856"/>
                  <a:gd name="connsiteX0" fmla="*/ 637389 w 694826"/>
                  <a:gd name="connsiteY0" fmla="*/ 0 h 742856"/>
                  <a:gd name="connsiteX1" fmla="*/ 685198 w 694826"/>
                  <a:gd name="connsiteY1" fmla="*/ 59308 h 742856"/>
                  <a:gd name="connsiteX2" fmla="*/ 608477 w 694826"/>
                  <a:gd name="connsiteY2" fmla="*/ 742856 h 742856"/>
                  <a:gd name="connsiteX3" fmla="*/ 0 w 694826"/>
                  <a:gd name="connsiteY3" fmla="*/ 518826 h 742856"/>
                  <a:gd name="connsiteX4" fmla="*/ 637389 w 694826"/>
                  <a:gd name="connsiteY4" fmla="*/ 0 h 742856"/>
                  <a:gd name="connsiteX0" fmla="*/ 644397 w 701834"/>
                  <a:gd name="connsiteY0" fmla="*/ 0 h 742856"/>
                  <a:gd name="connsiteX1" fmla="*/ 692206 w 701834"/>
                  <a:gd name="connsiteY1" fmla="*/ 59308 h 742856"/>
                  <a:gd name="connsiteX2" fmla="*/ 615485 w 701834"/>
                  <a:gd name="connsiteY2" fmla="*/ 742856 h 742856"/>
                  <a:gd name="connsiteX3" fmla="*/ 0 w 701834"/>
                  <a:gd name="connsiteY3" fmla="*/ 493597 h 742856"/>
                  <a:gd name="connsiteX4" fmla="*/ 644397 w 701834"/>
                  <a:gd name="connsiteY4" fmla="*/ 0 h 742856"/>
                  <a:gd name="connsiteX0" fmla="*/ 644397 w 701834"/>
                  <a:gd name="connsiteY0" fmla="*/ 0 h 742856"/>
                  <a:gd name="connsiteX1" fmla="*/ 692206 w 701834"/>
                  <a:gd name="connsiteY1" fmla="*/ 59308 h 742856"/>
                  <a:gd name="connsiteX2" fmla="*/ 615485 w 701834"/>
                  <a:gd name="connsiteY2" fmla="*/ 742856 h 742856"/>
                  <a:gd name="connsiteX3" fmla="*/ 0 w 701834"/>
                  <a:gd name="connsiteY3" fmla="*/ 493597 h 742856"/>
                  <a:gd name="connsiteX4" fmla="*/ 644397 w 701834"/>
                  <a:gd name="connsiteY4" fmla="*/ 0 h 742856"/>
                  <a:gd name="connsiteX0" fmla="*/ 644397 w 701834"/>
                  <a:gd name="connsiteY0" fmla="*/ 0 h 742856"/>
                  <a:gd name="connsiteX1" fmla="*/ 692206 w 701834"/>
                  <a:gd name="connsiteY1" fmla="*/ 59308 h 742856"/>
                  <a:gd name="connsiteX2" fmla="*/ 615485 w 701834"/>
                  <a:gd name="connsiteY2" fmla="*/ 742856 h 742856"/>
                  <a:gd name="connsiteX3" fmla="*/ 0 w 701834"/>
                  <a:gd name="connsiteY3" fmla="*/ 493597 h 742856"/>
                  <a:gd name="connsiteX4" fmla="*/ 644397 w 701834"/>
                  <a:gd name="connsiteY4" fmla="*/ 0 h 742856"/>
                  <a:gd name="connsiteX0" fmla="*/ 644397 w 701834"/>
                  <a:gd name="connsiteY0" fmla="*/ 0 h 742856"/>
                  <a:gd name="connsiteX1" fmla="*/ 692206 w 701834"/>
                  <a:gd name="connsiteY1" fmla="*/ 59308 h 742856"/>
                  <a:gd name="connsiteX2" fmla="*/ 615485 w 701834"/>
                  <a:gd name="connsiteY2" fmla="*/ 742856 h 742856"/>
                  <a:gd name="connsiteX3" fmla="*/ 0 w 701834"/>
                  <a:gd name="connsiteY3" fmla="*/ 493597 h 742856"/>
                  <a:gd name="connsiteX4" fmla="*/ 644397 w 701834"/>
                  <a:gd name="connsiteY4" fmla="*/ 0 h 742856"/>
                  <a:gd name="connsiteX0" fmla="*/ 644397 w 723829"/>
                  <a:gd name="connsiteY0" fmla="*/ 0 h 736548"/>
                  <a:gd name="connsiteX1" fmla="*/ 692206 w 723829"/>
                  <a:gd name="connsiteY1" fmla="*/ 59308 h 736548"/>
                  <a:gd name="connsiteX2" fmla="*/ 661038 w 723829"/>
                  <a:gd name="connsiteY2" fmla="*/ 736548 h 736548"/>
                  <a:gd name="connsiteX3" fmla="*/ 0 w 723829"/>
                  <a:gd name="connsiteY3" fmla="*/ 493597 h 736548"/>
                  <a:gd name="connsiteX4" fmla="*/ 644397 w 723829"/>
                  <a:gd name="connsiteY4" fmla="*/ 0 h 736548"/>
                  <a:gd name="connsiteX0" fmla="*/ 644397 w 723829"/>
                  <a:gd name="connsiteY0" fmla="*/ 0 h 736548"/>
                  <a:gd name="connsiteX1" fmla="*/ 692206 w 723829"/>
                  <a:gd name="connsiteY1" fmla="*/ 59308 h 736548"/>
                  <a:gd name="connsiteX2" fmla="*/ 661038 w 723829"/>
                  <a:gd name="connsiteY2" fmla="*/ 736548 h 736548"/>
                  <a:gd name="connsiteX3" fmla="*/ 0 w 723829"/>
                  <a:gd name="connsiteY3" fmla="*/ 493597 h 736548"/>
                  <a:gd name="connsiteX4" fmla="*/ 644397 w 723829"/>
                  <a:gd name="connsiteY4" fmla="*/ 0 h 736548"/>
                  <a:gd name="connsiteX0" fmla="*/ 644397 w 723829"/>
                  <a:gd name="connsiteY0" fmla="*/ 0 h 736548"/>
                  <a:gd name="connsiteX1" fmla="*/ 692206 w 723829"/>
                  <a:gd name="connsiteY1" fmla="*/ 59308 h 736548"/>
                  <a:gd name="connsiteX2" fmla="*/ 661038 w 723829"/>
                  <a:gd name="connsiteY2" fmla="*/ 736548 h 736548"/>
                  <a:gd name="connsiteX3" fmla="*/ 0 w 723829"/>
                  <a:gd name="connsiteY3" fmla="*/ 493597 h 736548"/>
                  <a:gd name="connsiteX4" fmla="*/ 644397 w 723829"/>
                  <a:gd name="connsiteY4" fmla="*/ 0 h 736548"/>
                  <a:gd name="connsiteX0" fmla="*/ 644397 w 723401"/>
                  <a:gd name="connsiteY0" fmla="*/ 0 h 734446"/>
                  <a:gd name="connsiteX1" fmla="*/ 692206 w 723401"/>
                  <a:gd name="connsiteY1" fmla="*/ 59308 h 734446"/>
                  <a:gd name="connsiteX2" fmla="*/ 660337 w 723401"/>
                  <a:gd name="connsiteY2" fmla="*/ 734446 h 734446"/>
                  <a:gd name="connsiteX3" fmla="*/ 0 w 723401"/>
                  <a:gd name="connsiteY3" fmla="*/ 493597 h 734446"/>
                  <a:gd name="connsiteX4" fmla="*/ 644397 w 723401"/>
                  <a:gd name="connsiteY4" fmla="*/ 0 h 734446"/>
                  <a:gd name="connsiteX0" fmla="*/ 644397 w 694703"/>
                  <a:gd name="connsiteY0" fmla="*/ 0 h 734446"/>
                  <a:gd name="connsiteX1" fmla="*/ 692206 w 694703"/>
                  <a:gd name="connsiteY1" fmla="*/ 59308 h 734446"/>
                  <a:gd name="connsiteX2" fmla="*/ 660337 w 694703"/>
                  <a:gd name="connsiteY2" fmla="*/ 734446 h 734446"/>
                  <a:gd name="connsiteX3" fmla="*/ 0 w 694703"/>
                  <a:gd name="connsiteY3" fmla="*/ 493597 h 734446"/>
                  <a:gd name="connsiteX4" fmla="*/ 644397 w 694703"/>
                  <a:gd name="connsiteY4" fmla="*/ 0 h 734446"/>
                  <a:gd name="connsiteX0" fmla="*/ 644397 w 702467"/>
                  <a:gd name="connsiteY0" fmla="*/ 0 h 734446"/>
                  <a:gd name="connsiteX1" fmla="*/ 692206 w 702467"/>
                  <a:gd name="connsiteY1" fmla="*/ 59308 h 734446"/>
                  <a:gd name="connsiteX2" fmla="*/ 660337 w 702467"/>
                  <a:gd name="connsiteY2" fmla="*/ 734446 h 734446"/>
                  <a:gd name="connsiteX3" fmla="*/ 0 w 702467"/>
                  <a:gd name="connsiteY3" fmla="*/ 493597 h 734446"/>
                  <a:gd name="connsiteX4" fmla="*/ 644397 w 702467"/>
                  <a:gd name="connsiteY4" fmla="*/ 0 h 734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2467" h="734446">
                    <a:moveTo>
                      <a:pt x="644397" y="0"/>
                    </a:moveTo>
                    <a:lnTo>
                      <a:pt x="692206" y="59308"/>
                    </a:lnTo>
                    <a:cubicBezTo>
                      <a:pt x="720092" y="207061"/>
                      <a:pt x="684950" y="523772"/>
                      <a:pt x="660337" y="734446"/>
                    </a:cubicBezTo>
                    <a:cubicBezTo>
                      <a:pt x="338374" y="724244"/>
                      <a:pt x="72475" y="557061"/>
                      <a:pt x="0" y="493597"/>
                    </a:cubicBezTo>
                    <a:cubicBezTo>
                      <a:pt x="277171" y="163674"/>
                      <a:pt x="414180" y="128790"/>
                      <a:pt x="644397" y="0"/>
                    </a:cubicBezTo>
                    <a:close/>
                  </a:path>
                </a:pathLst>
              </a:custGeom>
              <a:solidFill>
                <a:srgbClr val="20B679"/>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00" dirty="0">
                  <a:latin typeface="helvetica" panose="020B0604020202020204" pitchFamily="34" charset="0"/>
                  <a:cs typeface="helvetica" panose="020B0604020202020204" pitchFamily="34" charset="0"/>
                </a:endParaRPr>
              </a:p>
            </p:txBody>
          </p:sp>
          <p:sp>
            <p:nvSpPr>
              <p:cNvPr id="407" name="Ellipse 406">
                <a:extLst>
                  <a:ext uri="{FF2B5EF4-FFF2-40B4-BE49-F238E27FC236}">
                    <a16:creationId xmlns:a16="http://schemas.microsoft.com/office/drawing/2014/main" id="{31790B23-0A5B-6144-C107-6646DA37D25D}"/>
                  </a:ext>
                </a:extLst>
              </p:cNvPr>
              <p:cNvSpPr>
                <a:spLocks noGrp="1" noRot="1" noMove="1" noResize="1" noEditPoints="1" noAdjustHandles="1" noChangeArrowheads="1" noChangeShapeType="1"/>
              </p:cNvSpPr>
              <p:nvPr/>
            </p:nvSpPr>
            <p:spPr>
              <a:xfrm>
                <a:off x="-8175833" y="476444"/>
                <a:ext cx="6015947" cy="6015947"/>
              </a:xfrm>
              <a:prstGeom prst="ellipse">
                <a:avLst/>
              </a:prstGeom>
              <a:no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00"/>
              </a:p>
            </p:txBody>
          </p:sp>
        </p:grpSp>
      </p:grpSp>
    </p:spTree>
    <p:extLst>
      <p:ext uri="{BB962C8B-B14F-4D97-AF65-F5344CB8AC3E}">
        <p14:creationId xmlns:p14="http://schemas.microsoft.com/office/powerpoint/2010/main" val="1089257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A4FCD309-0A17-6065-02C1-4C27F37CBB8D}"/>
              </a:ext>
            </a:extLst>
          </p:cNvPr>
          <p:cNvSpPr>
            <a:spLocks noGrp="1" noRot="1" noMove="1" noResize="1" noEditPoints="1" noAdjustHandles="1" noChangeArrowheads="1" noChangeShapeType="1"/>
          </p:cNvSpPr>
          <p:nvPr/>
        </p:nvSpPr>
        <p:spPr>
          <a:xfrm>
            <a:off x="930931" y="1210041"/>
            <a:ext cx="5009993" cy="7852288"/>
          </a:xfrm>
          <a:prstGeom prst="roundRect">
            <a:avLst>
              <a:gd name="adj" fmla="val 994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de-DE" sz="1200" dirty="0">
              <a:solidFill>
                <a:srgbClr val="000000"/>
              </a:solidFill>
              <a:latin typeface="Helvetica" panose="020B0604020202020204" pitchFamily="34" charset="0"/>
              <a:cs typeface="Helvetica"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200" dirty="0">
              <a:solidFill>
                <a:srgbClr val="000000"/>
              </a:solidFill>
              <a:latin typeface="Helvetica" panose="020B0604020202020204" pitchFamily="34" charset="0"/>
              <a:cs typeface="Helvetica"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dirty="0">
                <a:solidFill>
                  <a:srgbClr val="000000"/>
                </a:solidFill>
                <a:latin typeface="Helvetica" panose="020B0604020202020204" pitchFamily="34" charset="0"/>
                <a:cs typeface="Helvetica" panose="020B0604020202020204" pitchFamily="34" charset="0"/>
              </a:rPr>
              <a:t>Testkäufer recherchieren Monat für Monat die Preise für ebendiese Waren und Dienstleistungen – am Regal im Supermarkt oder online. Manche Preise werden auch automatisch übermittelt. Änderungen bei Menge oder Qualität eines Produktes werden bei der Preiserfassung ebenfalls berücksichtigt. Kleinere Packungsgrößen bei gleichem Preis werden beispielsweise als Preisanstieg gewertet (auch bekannt als „</a:t>
            </a:r>
            <a:r>
              <a:rPr lang="de-DE" sz="1200" dirty="0" err="1">
                <a:solidFill>
                  <a:srgbClr val="000000"/>
                </a:solidFill>
                <a:latin typeface="Helvetica" panose="020B0604020202020204" pitchFamily="34" charset="0"/>
                <a:cs typeface="Helvetica" panose="020B0604020202020204" pitchFamily="34" charset="0"/>
              </a:rPr>
              <a:t>Shrinkflation</a:t>
            </a:r>
            <a:r>
              <a:rPr lang="de-DE" sz="1200" dirty="0">
                <a:solidFill>
                  <a:srgbClr val="000000"/>
                </a:solidFill>
                <a:latin typeface="Helvetica" panose="020B0604020202020204" pitchFamily="34" charset="0"/>
                <a:cs typeface="Helvetica" panose="020B0604020202020204" pitchFamily="34" charset="0"/>
              </a:rPr>
              <a:t>“).</a:t>
            </a: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200" dirty="0">
              <a:solidFill>
                <a:srgbClr val="000000"/>
              </a:solidFill>
              <a:latin typeface="Helvetica" panose="020B0604020202020204" pitchFamily="34" charset="0"/>
              <a:cs typeface="Helvetica"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dirty="0">
                <a:solidFill>
                  <a:srgbClr val="000000"/>
                </a:solidFill>
                <a:latin typeface="Helvetica" panose="020B0604020202020204" pitchFamily="34" charset="0"/>
                <a:cs typeface="Helvetica" panose="020B0604020202020204" pitchFamily="34" charset="0"/>
              </a:rPr>
              <a:t>Die ermittelten und gewichteten Preise bilden den sogenannten </a:t>
            </a:r>
            <a:r>
              <a:rPr lang="de-DE" sz="1200" b="1" dirty="0">
                <a:solidFill>
                  <a:srgbClr val="000000"/>
                </a:solidFill>
                <a:latin typeface="Helvetica" panose="020B0604020202020204" pitchFamily="34" charset="0"/>
                <a:cs typeface="Helvetica" panose="020B0604020202020204" pitchFamily="34" charset="0"/>
              </a:rPr>
              <a:t>Preisindex</a:t>
            </a:r>
            <a:r>
              <a:rPr lang="de-DE" sz="1200" dirty="0">
                <a:solidFill>
                  <a:srgbClr val="000000"/>
                </a:solidFill>
                <a:latin typeface="Helvetica" panose="020B0604020202020204" pitchFamily="34" charset="0"/>
                <a:cs typeface="Helvetica" panose="020B0604020202020204" pitchFamily="34" charset="0"/>
              </a:rPr>
              <a:t>. Steigt der Preisindex längerfristig, so haben wir eine </a:t>
            </a:r>
            <a:r>
              <a:rPr lang="de-DE" sz="1200" b="1" dirty="0">
                <a:solidFill>
                  <a:srgbClr val="000000"/>
                </a:solidFill>
                <a:latin typeface="Helvetica" panose="020B0604020202020204" pitchFamily="34" charset="0"/>
                <a:cs typeface="Helvetica" panose="020B0604020202020204" pitchFamily="34" charset="0"/>
              </a:rPr>
              <a:t>Inflation</a:t>
            </a:r>
            <a:r>
              <a:rPr lang="de-DE" sz="1200" dirty="0">
                <a:solidFill>
                  <a:srgbClr val="000000"/>
                </a:solidFill>
                <a:latin typeface="Helvetica" panose="020B0604020202020204" pitchFamily="34" charset="0"/>
                <a:cs typeface="Helvetica" panose="020B0604020202020204" pitchFamily="34" charset="0"/>
              </a:rPr>
              <a:t>. Sinkt er längerfristig, so haben wir eine </a:t>
            </a:r>
            <a:r>
              <a:rPr lang="de-DE" sz="1200" b="1" dirty="0">
                <a:solidFill>
                  <a:srgbClr val="000000"/>
                </a:solidFill>
                <a:latin typeface="Helvetica" panose="020B0604020202020204" pitchFamily="34" charset="0"/>
                <a:cs typeface="Helvetica" panose="020B0604020202020204" pitchFamily="34" charset="0"/>
              </a:rPr>
              <a:t>Deflation</a:t>
            </a:r>
            <a:r>
              <a:rPr lang="de-DE" sz="1200" dirty="0">
                <a:solidFill>
                  <a:srgbClr val="000000"/>
                </a:solidFill>
                <a:latin typeface="Helvetica" panose="020B0604020202020204" pitchFamily="34" charset="0"/>
                <a:cs typeface="Helvetica" panose="020B0604020202020204" pitchFamily="34" charset="0"/>
              </a:rPr>
              <a:t>.</a:t>
            </a: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200" i="1" dirty="0">
              <a:solidFill>
                <a:srgbClr val="000000"/>
              </a:solidFill>
              <a:latin typeface="Helvetica" panose="020B0604020202020204" pitchFamily="34" charset="0"/>
              <a:cs typeface="Helvetica"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200" i="1" dirty="0">
              <a:solidFill>
                <a:srgbClr val="000000"/>
              </a:solidFill>
              <a:latin typeface="Helvetica" panose="020B0604020202020204" pitchFamily="34" charset="0"/>
              <a:cs typeface="Helvetica"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i="1" dirty="0">
                <a:solidFill>
                  <a:srgbClr val="000000"/>
                </a:solidFill>
                <a:latin typeface="Helvetica" panose="020B0604020202020204" pitchFamily="34" charset="0"/>
                <a:cs typeface="Helvetica" panose="020B0604020202020204" pitchFamily="34" charset="0"/>
              </a:rPr>
              <a:t>Gut zu wissen: Es gibt zwei verschiedene Preisindizes. Der einfache Verbraucherpreisindex (VPI) gilt nur für Deutschland. Der Harmonisierte Verbraucherpreisindex (HVPI) ermöglicht einen Vergleich unter den Ländern der Eurozone. Es gibt daher zwei Inflationsraten für Deutschland, die sich unterscheiden können. So sind zum Beispiel der Rundfunkbeitrag und Kosten für selbstgenutztes Wohneigentum im VPI, nicht aber im HVPI enthalten.</a:t>
            </a:r>
            <a:endParaRPr lang="de-DE" sz="1200" dirty="0">
              <a:solidFill>
                <a:srgbClr val="000000"/>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336911166"/>
      </p:ext>
    </p:extLst>
  </p:cSld>
  <p:clrMapOvr>
    <a:masterClrMapping/>
  </p:clrMapOvr>
</p:sld>
</file>

<file path=ppt/theme/theme1.xml><?xml version="1.0" encoding="utf-8"?>
<a:theme xmlns:a="http://schemas.openxmlformats.org/drawingml/2006/main" name="Office">
  <a:themeElements>
    <a:clrScheme name="Finanztip">
      <a:dk1>
        <a:srgbClr val="243039"/>
      </a:dk1>
      <a:lt1>
        <a:srgbClr val="ECEEF2"/>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4650DF"/>
      </a:hlink>
      <a:folHlink>
        <a:srgbClr val="4650D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1" ma:contentTypeDescription="Ein neues Dokument erstellen." ma:contentTypeScope="" ma:versionID="6d8179a101d2e8ac9c887cc67522cc72">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983af47f83228a699be9fc211b37e966"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BF24700-1438-445F-8C5E-558CA1CAF857}">
  <ds:schemaRefs>
    <ds:schemaRef ds:uri="14e3e585-18c1-444e-a2b2-7bdbe51b187b"/>
    <ds:schemaRef ds:uri="436f5ecc-5095-4337-8a5c-a427a102b955"/>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DA3DA053-3D28-42DE-BFFD-8AC1A0617549}">
  <ds:schemaRefs>
    <ds:schemaRef ds:uri="http://schemas.microsoft.com/sharepoint/v3/contenttype/forms"/>
  </ds:schemaRefs>
</ds:datastoreItem>
</file>

<file path=customXml/itemProps3.xml><?xml version="1.0" encoding="utf-8"?>
<ds:datastoreItem xmlns:ds="http://schemas.openxmlformats.org/officeDocument/2006/customXml" ds:itemID="{CC4A89E0-A2C9-4AE2-B1B9-55C6FABA7AD9}">
  <ds:schemaRefs>
    <ds:schemaRef ds:uri="14e3e585-18c1-444e-a2b2-7bdbe51b187b"/>
    <ds:schemaRef ds:uri="436f5ecc-5095-4337-8a5c-a427a102b95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704</Words>
  <Application>Microsoft Office PowerPoint</Application>
  <PresentationFormat>A4-Papier (210 x 297 mm)</PresentationFormat>
  <Paragraphs>105</Paragraphs>
  <Slides>6</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6</vt:i4>
      </vt:variant>
    </vt:vector>
  </HeadingPairs>
  <TitlesOfParts>
    <vt:vector size="12" baseType="lpstr">
      <vt:lpstr>Arial</vt:lpstr>
      <vt:lpstr>Calibri</vt:lpstr>
      <vt:lpstr>helvetica</vt:lpstr>
      <vt:lpstr>helvetica</vt:lpstr>
      <vt:lpstr>Inter</vt:lpstr>
      <vt:lpstr>Office</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9</cp:revision>
  <dcterms:created xsi:type="dcterms:W3CDTF">2022-09-06T07:57:40Z</dcterms:created>
  <dcterms:modified xsi:type="dcterms:W3CDTF">2023-05-12T12:28:36Z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