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Lst>
  <p:notesMasterIdLst>
    <p:notesMasterId r:id="rId20"/>
  </p:notesMasterIdLst>
  <p:sldIdLst>
    <p:sldId id="276" r:id="rId5"/>
    <p:sldId id="277" r:id="rId6"/>
    <p:sldId id="279" r:id="rId7"/>
    <p:sldId id="297" r:id="rId8"/>
    <p:sldId id="294" r:id="rId9"/>
    <p:sldId id="295" r:id="rId10"/>
    <p:sldId id="296" r:id="rId11"/>
    <p:sldId id="281" r:id="rId12"/>
    <p:sldId id="286" r:id="rId13"/>
    <p:sldId id="287" r:id="rId14"/>
    <p:sldId id="288" r:id="rId15"/>
    <p:sldId id="282" r:id="rId16"/>
    <p:sldId id="283" r:id="rId17"/>
    <p:sldId id="284" r:id="rId18"/>
    <p:sldId id="285" r:id="rId1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A8"/>
    <a:srgbClr val="FEE2DA"/>
    <a:srgbClr val="E3D1FF"/>
    <a:srgbClr val="D3F4AE"/>
    <a:srgbClr val="A0DAF6"/>
    <a:srgbClr val="4650DF"/>
    <a:srgbClr val="CDE9FF"/>
    <a:srgbClr val="FFFFFF"/>
    <a:srgbClr val="ECEEF2"/>
    <a:srgbClr val="FAB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D11697-F918-4076-8F5D-D33D44C31B63}" v="89" dt="2023-05-12T14:33:42.333"/>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498" autoAdjust="0"/>
  </p:normalViewPr>
  <p:slideViewPr>
    <p:cSldViewPr snapToGrid="0">
      <p:cViewPr>
        <p:scale>
          <a:sx n="125" d="100"/>
          <a:sy n="125" d="100"/>
        </p:scale>
        <p:origin x="480" y="-25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2ED11697-F918-4076-8F5D-D33D44C31B63}"/>
    <pc:docChg chg="undo custSel addSld delSld modSld sldOrd modMainMaster">
      <pc:chgData name="Franziska Händschel" userId="e2149472-3187-4d00-b16a-a19eff6fc04a" providerId="ADAL" clId="{2ED11697-F918-4076-8F5D-D33D44C31B63}" dt="2023-05-12T14:35:30.009" v="547" actId="20577"/>
      <pc:docMkLst>
        <pc:docMk/>
      </pc:docMkLst>
      <pc:sldChg chg="addSp delSp modSp del mod">
        <pc:chgData name="Franziska Händschel" userId="e2149472-3187-4d00-b16a-a19eff6fc04a" providerId="ADAL" clId="{2ED11697-F918-4076-8F5D-D33D44C31B63}" dt="2023-05-12T14:33:45.276" v="503" actId="47"/>
        <pc:sldMkLst>
          <pc:docMk/>
          <pc:sldMk cId="2597464754" sldId="267"/>
        </pc:sldMkLst>
        <pc:spChg chg="mod topLvl">
          <ac:chgData name="Franziska Händschel" userId="e2149472-3187-4d00-b16a-a19eff6fc04a" providerId="ADAL" clId="{2ED11697-F918-4076-8F5D-D33D44C31B63}" dt="2023-05-12T13:34:51.640" v="163" actId="207"/>
          <ac:spMkLst>
            <pc:docMk/>
            <pc:sldMk cId="2597464754" sldId="267"/>
            <ac:spMk id="7" creationId="{7D229103-7BB0-48BB-EE65-37F3BC3CEDFA}"/>
          </ac:spMkLst>
        </pc:spChg>
        <pc:spChg chg="mod topLvl">
          <ac:chgData name="Franziska Händschel" userId="e2149472-3187-4d00-b16a-a19eff6fc04a" providerId="ADAL" clId="{2ED11697-F918-4076-8F5D-D33D44C31B63}" dt="2023-05-12T13:34:48.304" v="162" actId="207"/>
          <ac:spMkLst>
            <pc:docMk/>
            <pc:sldMk cId="2597464754" sldId="267"/>
            <ac:spMk id="9" creationId="{DF0A451D-089C-7183-F4AE-5E903044FE9F}"/>
          </ac:spMkLst>
        </pc:spChg>
        <pc:spChg chg="mod topLvl">
          <ac:chgData name="Franziska Händschel" userId="e2149472-3187-4d00-b16a-a19eff6fc04a" providerId="ADAL" clId="{2ED11697-F918-4076-8F5D-D33D44C31B63}" dt="2023-05-12T13:29:09.251" v="85" actId="1036"/>
          <ac:spMkLst>
            <pc:docMk/>
            <pc:sldMk cId="2597464754" sldId="267"/>
            <ac:spMk id="12" creationId="{3862ED5A-D7ED-0B2A-0EBD-CD014D578264}"/>
          </ac:spMkLst>
        </pc:spChg>
        <pc:spChg chg="mod topLvl">
          <ac:chgData name="Franziska Händschel" userId="e2149472-3187-4d00-b16a-a19eff6fc04a" providerId="ADAL" clId="{2ED11697-F918-4076-8F5D-D33D44C31B63}" dt="2023-05-12T13:29:09.251" v="85" actId="1036"/>
          <ac:spMkLst>
            <pc:docMk/>
            <pc:sldMk cId="2597464754" sldId="267"/>
            <ac:spMk id="14" creationId="{5AC78D5D-78EF-FB8D-9F1A-3523300CD5C4}"/>
          </ac:spMkLst>
        </pc:spChg>
        <pc:spChg chg="mod topLvl">
          <ac:chgData name="Franziska Händschel" userId="e2149472-3187-4d00-b16a-a19eff6fc04a" providerId="ADAL" clId="{2ED11697-F918-4076-8F5D-D33D44C31B63}" dt="2023-05-12T13:29:18.568" v="86" actId="1035"/>
          <ac:spMkLst>
            <pc:docMk/>
            <pc:sldMk cId="2597464754" sldId="267"/>
            <ac:spMk id="25" creationId="{7A6E1B40-B1D5-B40A-1D45-D0E64793C3A7}"/>
          </ac:spMkLst>
        </pc:spChg>
        <pc:spChg chg="mod topLvl">
          <ac:chgData name="Franziska Händschel" userId="e2149472-3187-4d00-b16a-a19eff6fc04a" providerId="ADAL" clId="{2ED11697-F918-4076-8F5D-D33D44C31B63}" dt="2023-05-12T13:29:18.568" v="86" actId="1035"/>
          <ac:spMkLst>
            <pc:docMk/>
            <pc:sldMk cId="2597464754" sldId="267"/>
            <ac:spMk id="26" creationId="{F52D4EAD-3FE0-2563-E524-315875451C37}"/>
          </ac:spMkLst>
        </pc:spChg>
        <pc:spChg chg="mod topLvl">
          <ac:chgData name="Franziska Händschel" userId="e2149472-3187-4d00-b16a-a19eff6fc04a" providerId="ADAL" clId="{2ED11697-F918-4076-8F5D-D33D44C31B63}" dt="2023-05-12T12:58:55.339" v="43" actId="403"/>
          <ac:spMkLst>
            <pc:docMk/>
            <pc:sldMk cId="2597464754" sldId="267"/>
            <ac:spMk id="27" creationId="{50E68C55-39C2-58C2-240F-691932D64D15}"/>
          </ac:spMkLst>
        </pc:spChg>
        <pc:spChg chg="mod topLvl">
          <ac:chgData name="Franziska Händschel" userId="e2149472-3187-4d00-b16a-a19eff6fc04a" providerId="ADAL" clId="{2ED11697-F918-4076-8F5D-D33D44C31B63}" dt="2023-05-12T12:58:55.339" v="43" actId="403"/>
          <ac:spMkLst>
            <pc:docMk/>
            <pc:sldMk cId="2597464754" sldId="267"/>
            <ac:spMk id="29" creationId="{ED6E7D79-6EC4-D70C-4836-499EFBF3DECD}"/>
          </ac:spMkLst>
        </pc:spChg>
        <pc:spChg chg="mod topLvl">
          <ac:chgData name="Franziska Händschel" userId="e2149472-3187-4d00-b16a-a19eff6fc04a" providerId="ADAL" clId="{2ED11697-F918-4076-8F5D-D33D44C31B63}" dt="2023-05-12T12:58:55.339" v="43" actId="403"/>
          <ac:spMkLst>
            <pc:docMk/>
            <pc:sldMk cId="2597464754" sldId="267"/>
            <ac:spMk id="33" creationId="{E503A5E9-58F7-97C2-2034-6AFF27DA4652}"/>
          </ac:spMkLst>
        </pc:spChg>
        <pc:spChg chg="mod topLvl">
          <ac:chgData name="Franziska Händschel" userId="e2149472-3187-4d00-b16a-a19eff6fc04a" providerId="ADAL" clId="{2ED11697-F918-4076-8F5D-D33D44C31B63}" dt="2023-05-12T12:58:55.339" v="43" actId="403"/>
          <ac:spMkLst>
            <pc:docMk/>
            <pc:sldMk cId="2597464754" sldId="267"/>
            <ac:spMk id="35" creationId="{3FD2A2DD-C0C6-E547-F51E-797D7FFABB6E}"/>
          </ac:spMkLst>
        </pc:spChg>
        <pc:spChg chg="del">
          <ac:chgData name="Franziska Händschel" userId="e2149472-3187-4d00-b16a-a19eff6fc04a" providerId="ADAL" clId="{2ED11697-F918-4076-8F5D-D33D44C31B63}" dt="2023-05-12T12:55:57.341" v="0" actId="478"/>
          <ac:spMkLst>
            <pc:docMk/>
            <pc:sldMk cId="2597464754" sldId="267"/>
            <ac:spMk id="38" creationId="{00830F48-413A-65F8-2694-B7F83362B571}"/>
          </ac:spMkLst>
        </pc:spChg>
        <pc:spChg chg="del">
          <ac:chgData name="Franziska Händschel" userId="e2149472-3187-4d00-b16a-a19eff6fc04a" providerId="ADAL" clId="{2ED11697-F918-4076-8F5D-D33D44C31B63}" dt="2023-05-12T12:55:57.341" v="0" actId="478"/>
          <ac:spMkLst>
            <pc:docMk/>
            <pc:sldMk cId="2597464754" sldId="267"/>
            <ac:spMk id="40" creationId="{948FB1EF-61AC-515C-709F-88F0695C2DC2}"/>
          </ac:spMkLst>
        </pc:spChg>
        <pc:spChg chg="del">
          <ac:chgData name="Franziska Händschel" userId="e2149472-3187-4d00-b16a-a19eff6fc04a" providerId="ADAL" clId="{2ED11697-F918-4076-8F5D-D33D44C31B63}" dt="2023-05-12T12:55:57.341" v="0" actId="478"/>
          <ac:spMkLst>
            <pc:docMk/>
            <pc:sldMk cId="2597464754" sldId="267"/>
            <ac:spMk id="41" creationId="{13CF484A-A90B-9C36-40A1-1B788919E06D}"/>
          </ac:spMkLst>
        </pc:spChg>
        <pc:spChg chg="mod">
          <ac:chgData name="Franziska Händschel" userId="e2149472-3187-4d00-b16a-a19eff6fc04a" providerId="ADAL" clId="{2ED11697-F918-4076-8F5D-D33D44C31B63}" dt="2023-05-12T13:19:47.207" v="78"/>
          <ac:spMkLst>
            <pc:docMk/>
            <pc:sldMk cId="2597464754" sldId="267"/>
            <ac:spMk id="46" creationId="{F6781BB7-C6BC-7B20-ECB8-AC56213FC653}"/>
          </ac:spMkLst>
        </pc:spChg>
        <pc:spChg chg="mod">
          <ac:chgData name="Franziska Händschel" userId="e2149472-3187-4d00-b16a-a19eff6fc04a" providerId="ADAL" clId="{2ED11697-F918-4076-8F5D-D33D44C31B63}" dt="2023-05-12T13:19:47.207" v="78"/>
          <ac:spMkLst>
            <pc:docMk/>
            <pc:sldMk cId="2597464754" sldId="267"/>
            <ac:spMk id="48" creationId="{30698D15-54A5-E7A5-552E-0AAB6835A3C8}"/>
          </ac:spMkLst>
        </pc:spChg>
        <pc:grpChg chg="add del mod topLvl">
          <ac:chgData name="Franziska Händschel" userId="e2149472-3187-4d00-b16a-a19eff6fc04a" providerId="ADAL" clId="{2ED11697-F918-4076-8F5D-D33D44C31B63}" dt="2023-05-12T12:56:54.633" v="10" actId="165"/>
          <ac:grpSpMkLst>
            <pc:docMk/>
            <pc:sldMk cId="2597464754" sldId="267"/>
            <ac:grpSpMk id="2" creationId="{71DC5EAC-6110-9D26-BA8A-65ECB1A5507B}"/>
          </ac:grpSpMkLst>
        </pc:grpChg>
        <pc:grpChg chg="del mod topLvl">
          <ac:chgData name="Franziska Händschel" userId="e2149472-3187-4d00-b16a-a19eff6fc04a" providerId="ADAL" clId="{2ED11697-F918-4076-8F5D-D33D44C31B63}" dt="2023-05-12T12:57:00.991" v="11" actId="165"/>
          <ac:grpSpMkLst>
            <pc:docMk/>
            <pc:sldMk cId="2597464754" sldId="267"/>
            <ac:grpSpMk id="3" creationId="{23D267F4-C0C6-4E56-D638-BE7486E20601}"/>
          </ac:grpSpMkLst>
        </pc:grpChg>
        <pc:grpChg chg="del mod topLvl">
          <ac:chgData name="Franziska Händschel" userId="e2149472-3187-4d00-b16a-a19eff6fc04a" providerId="ADAL" clId="{2ED11697-F918-4076-8F5D-D33D44C31B63}" dt="2023-05-12T12:57:00.991" v="11" actId="165"/>
          <ac:grpSpMkLst>
            <pc:docMk/>
            <pc:sldMk cId="2597464754" sldId="267"/>
            <ac:grpSpMk id="4" creationId="{6C06CFF5-1185-7051-6296-FA71A0AD6943}"/>
          </ac:grpSpMkLst>
        </pc:grpChg>
        <pc:grpChg chg="del mod topLvl">
          <ac:chgData name="Franziska Händschel" userId="e2149472-3187-4d00-b16a-a19eff6fc04a" providerId="ADAL" clId="{2ED11697-F918-4076-8F5D-D33D44C31B63}" dt="2023-05-12T12:57:00.991" v="11" actId="165"/>
          <ac:grpSpMkLst>
            <pc:docMk/>
            <pc:sldMk cId="2597464754" sldId="267"/>
            <ac:grpSpMk id="5" creationId="{8412A812-01AE-CCDC-B01C-B02AB70B73AE}"/>
          </ac:grpSpMkLst>
        </pc:grpChg>
        <pc:grpChg chg="del mod topLvl">
          <ac:chgData name="Franziska Händschel" userId="e2149472-3187-4d00-b16a-a19eff6fc04a" providerId="ADAL" clId="{2ED11697-F918-4076-8F5D-D33D44C31B63}" dt="2023-05-12T12:57:00.991" v="11" actId="165"/>
          <ac:grpSpMkLst>
            <pc:docMk/>
            <pc:sldMk cId="2597464754" sldId="267"/>
            <ac:grpSpMk id="6" creationId="{04FCD9FC-7F01-81B9-8DB5-34D6E3AEB644}"/>
          </ac:grpSpMkLst>
        </pc:grpChg>
        <pc:grpChg chg="del">
          <ac:chgData name="Franziska Händschel" userId="e2149472-3187-4d00-b16a-a19eff6fc04a" providerId="ADAL" clId="{2ED11697-F918-4076-8F5D-D33D44C31B63}" dt="2023-05-12T13:00:01.183" v="72" actId="478"/>
          <ac:grpSpMkLst>
            <pc:docMk/>
            <pc:sldMk cId="2597464754" sldId="267"/>
            <ac:grpSpMk id="15" creationId="{E603CE79-E13C-B03E-44D6-10696BE26F2F}"/>
          </ac:grpSpMkLst>
        </pc:grpChg>
        <pc:grpChg chg="add del mod topLvl">
          <ac:chgData name="Franziska Händschel" userId="e2149472-3187-4d00-b16a-a19eff6fc04a" providerId="ADAL" clId="{2ED11697-F918-4076-8F5D-D33D44C31B63}" dt="2023-05-12T12:56:54.633" v="10" actId="165"/>
          <ac:grpSpMkLst>
            <pc:docMk/>
            <pc:sldMk cId="2597464754" sldId="267"/>
            <ac:grpSpMk id="18" creationId="{33A8782B-159C-4008-C941-3A6548678EC8}"/>
          </ac:grpSpMkLst>
        </pc:grpChg>
        <pc:grpChg chg="del mod topLvl">
          <ac:chgData name="Franziska Händschel" userId="e2149472-3187-4d00-b16a-a19eff6fc04a" providerId="ADAL" clId="{2ED11697-F918-4076-8F5D-D33D44C31B63}" dt="2023-05-12T12:57:00.991" v="11" actId="165"/>
          <ac:grpSpMkLst>
            <pc:docMk/>
            <pc:sldMk cId="2597464754" sldId="267"/>
            <ac:grpSpMk id="19" creationId="{B5DF1964-E7E3-A759-446C-F65093310772}"/>
          </ac:grpSpMkLst>
        </pc:grpChg>
        <pc:grpChg chg="del mod topLvl">
          <ac:chgData name="Franziska Händschel" userId="e2149472-3187-4d00-b16a-a19eff6fc04a" providerId="ADAL" clId="{2ED11697-F918-4076-8F5D-D33D44C31B63}" dt="2023-05-12T12:57:00.991" v="11" actId="165"/>
          <ac:grpSpMkLst>
            <pc:docMk/>
            <pc:sldMk cId="2597464754" sldId="267"/>
            <ac:grpSpMk id="20" creationId="{400CA658-3370-0466-7976-61A672FC7886}"/>
          </ac:grpSpMkLst>
        </pc:grpChg>
        <pc:grpChg chg="del mod topLvl">
          <ac:chgData name="Franziska Händschel" userId="e2149472-3187-4d00-b16a-a19eff6fc04a" providerId="ADAL" clId="{2ED11697-F918-4076-8F5D-D33D44C31B63}" dt="2023-05-12T12:57:00.991" v="11" actId="165"/>
          <ac:grpSpMkLst>
            <pc:docMk/>
            <pc:sldMk cId="2597464754" sldId="267"/>
            <ac:grpSpMk id="23" creationId="{CCE9F8BD-5CD5-4233-5225-87B4ACFC4623}"/>
          </ac:grpSpMkLst>
        </pc:grpChg>
        <pc:grpChg chg="del mod topLvl">
          <ac:chgData name="Franziska Händschel" userId="e2149472-3187-4d00-b16a-a19eff6fc04a" providerId="ADAL" clId="{2ED11697-F918-4076-8F5D-D33D44C31B63}" dt="2023-05-12T12:57:00.991" v="11" actId="165"/>
          <ac:grpSpMkLst>
            <pc:docMk/>
            <pc:sldMk cId="2597464754" sldId="267"/>
            <ac:grpSpMk id="24" creationId="{44DD5EBD-7D6F-7FA0-D3E6-26AC11E25EA2}"/>
          </ac:grpSpMkLst>
        </pc:grpChg>
        <pc:grpChg chg="add del mod">
          <ac:chgData name="Franziska Händschel" userId="e2149472-3187-4d00-b16a-a19eff6fc04a" providerId="ADAL" clId="{2ED11697-F918-4076-8F5D-D33D44C31B63}" dt="2023-05-12T12:56:48.864" v="9" actId="165"/>
          <ac:grpSpMkLst>
            <pc:docMk/>
            <pc:sldMk cId="2597464754" sldId="267"/>
            <ac:grpSpMk id="42" creationId="{278FA26E-4BE2-67D7-BB09-5AC20632FAB3}"/>
          </ac:grpSpMkLst>
        </pc:grpChg>
        <pc:grpChg chg="add del mod">
          <ac:chgData name="Franziska Händschel" userId="e2149472-3187-4d00-b16a-a19eff6fc04a" providerId="ADAL" clId="{2ED11697-F918-4076-8F5D-D33D44C31B63}" dt="2023-05-12T13:00:07.084" v="74" actId="21"/>
          <ac:grpSpMkLst>
            <pc:docMk/>
            <pc:sldMk cId="2597464754" sldId="267"/>
            <ac:grpSpMk id="43" creationId="{6FC39943-4223-B445-5AF5-319F920FDEA9}"/>
          </ac:grpSpMkLst>
        </pc:grpChg>
        <pc:grpChg chg="add del mod">
          <ac:chgData name="Franziska Händschel" userId="e2149472-3187-4d00-b16a-a19eff6fc04a" providerId="ADAL" clId="{2ED11697-F918-4076-8F5D-D33D44C31B63}" dt="2023-05-12T13:52:46.836" v="296" actId="478"/>
          <ac:grpSpMkLst>
            <pc:docMk/>
            <pc:sldMk cId="2597464754" sldId="267"/>
            <ac:grpSpMk id="44" creationId="{AB723912-9549-592C-9A91-C9BAFD819AA1}"/>
          </ac:grpSpMkLst>
        </pc:grpChg>
        <pc:grpChg chg="del">
          <ac:chgData name="Franziska Händschel" userId="e2149472-3187-4d00-b16a-a19eff6fc04a" providerId="ADAL" clId="{2ED11697-F918-4076-8F5D-D33D44C31B63}" dt="2023-05-12T12:55:57.341" v="0" actId="478"/>
          <ac:grpSpMkLst>
            <pc:docMk/>
            <pc:sldMk cId="2597464754" sldId="267"/>
            <ac:grpSpMk id="50" creationId="{299C52CA-863D-DBDB-9AAF-07945283F72C}"/>
          </ac:grpSpMkLst>
        </pc:grpChg>
        <pc:grpChg chg="del">
          <ac:chgData name="Franziska Händschel" userId="e2149472-3187-4d00-b16a-a19eff6fc04a" providerId="ADAL" clId="{2ED11697-F918-4076-8F5D-D33D44C31B63}" dt="2023-05-12T12:55:57.341" v="0" actId="478"/>
          <ac:grpSpMkLst>
            <pc:docMk/>
            <pc:sldMk cId="2597464754" sldId="267"/>
            <ac:grpSpMk id="51" creationId="{96404465-83E8-1C79-F0DC-A66FDFDC5036}"/>
          </ac:grpSpMkLst>
        </pc:grpChg>
        <pc:grpChg chg="del">
          <ac:chgData name="Franziska Händschel" userId="e2149472-3187-4d00-b16a-a19eff6fc04a" providerId="ADAL" clId="{2ED11697-F918-4076-8F5D-D33D44C31B63}" dt="2023-05-12T12:55:57.341" v="0" actId="478"/>
          <ac:grpSpMkLst>
            <pc:docMk/>
            <pc:sldMk cId="2597464754" sldId="267"/>
            <ac:grpSpMk id="58" creationId="{230359C3-3F50-29DE-E630-007D7708AF52}"/>
          </ac:grpSpMkLst>
        </pc:grpChg>
        <pc:grpChg chg="del">
          <ac:chgData name="Franziska Händschel" userId="e2149472-3187-4d00-b16a-a19eff6fc04a" providerId="ADAL" clId="{2ED11697-F918-4076-8F5D-D33D44C31B63}" dt="2023-05-12T12:55:57.341" v="0" actId="478"/>
          <ac:grpSpMkLst>
            <pc:docMk/>
            <pc:sldMk cId="2597464754" sldId="267"/>
            <ac:grpSpMk id="60" creationId="{45C8FC21-82A6-221E-6A32-999E4DF48149}"/>
          </ac:grpSpMkLst>
        </pc:grpChg>
        <pc:picChg chg="mod topLvl">
          <ac:chgData name="Franziska Händschel" userId="e2149472-3187-4d00-b16a-a19eff6fc04a" providerId="ADAL" clId="{2ED11697-F918-4076-8F5D-D33D44C31B63}" dt="2023-05-12T12:57:43.948" v="23" actId="164"/>
          <ac:picMkLst>
            <pc:docMk/>
            <pc:sldMk cId="2597464754" sldId="267"/>
            <ac:picMk id="8" creationId="{B033088B-2340-6513-F31A-2D23F56DD2EF}"/>
          </ac:picMkLst>
        </pc:picChg>
        <pc:picChg chg="mod topLvl">
          <ac:chgData name="Franziska Händschel" userId="e2149472-3187-4d00-b16a-a19eff6fc04a" providerId="ADAL" clId="{2ED11697-F918-4076-8F5D-D33D44C31B63}" dt="2023-05-12T12:57:43.948" v="23" actId="164"/>
          <ac:picMkLst>
            <pc:docMk/>
            <pc:sldMk cId="2597464754" sldId="267"/>
            <ac:picMk id="11" creationId="{C31EB943-94C7-3BE4-EF9D-E2EAE1F650DC}"/>
          </ac:picMkLst>
        </pc:picChg>
        <pc:picChg chg="mod topLvl">
          <ac:chgData name="Franziska Händschel" userId="e2149472-3187-4d00-b16a-a19eff6fc04a" providerId="ADAL" clId="{2ED11697-F918-4076-8F5D-D33D44C31B63}" dt="2023-05-12T12:57:43.948" v="23" actId="164"/>
          <ac:picMkLst>
            <pc:docMk/>
            <pc:sldMk cId="2597464754" sldId="267"/>
            <ac:picMk id="13" creationId="{ACD0EE13-0966-EAEF-EDF2-0008A2A65B0A}"/>
          </ac:picMkLst>
        </pc:picChg>
        <pc:picChg chg="mod topLvl">
          <ac:chgData name="Franziska Händschel" userId="e2149472-3187-4d00-b16a-a19eff6fc04a" providerId="ADAL" clId="{2ED11697-F918-4076-8F5D-D33D44C31B63}" dt="2023-05-12T12:57:43.948" v="23" actId="164"/>
          <ac:picMkLst>
            <pc:docMk/>
            <pc:sldMk cId="2597464754" sldId="267"/>
            <ac:picMk id="16" creationId="{83E07214-E0C0-22BB-D6C8-7F0900F17203}"/>
          </ac:picMkLst>
        </pc:picChg>
        <pc:picChg chg="add mod">
          <ac:chgData name="Franziska Händschel" userId="e2149472-3187-4d00-b16a-a19eff6fc04a" providerId="ADAL" clId="{2ED11697-F918-4076-8F5D-D33D44C31B63}" dt="2023-05-12T12:59:17.429" v="69" actId="1035"/>
          <ac:picMkLst>
            <pc:docMk/>
            <pc:sldMk cId="2597464754" sldId="267"/>
            <ac:picMk id="17" creationId="{49483EA5-1D8D-9F21-803C-88D7C1FD7C95}"/>
          </ac:picMkLst>
        </pc:picChg>
        <pc:picChg chg="mod topLvl">
          <ac:chgData name="Franziska Händschel" userId="e2149472-3187-4d00-b16a-a19eff6fc04a" providerId="ADAL" clId="{2ED11697-F918-4076-8F5D-D33D44C31B63}" dt="2023-05-12T12:57:43.948" v="23" actId="164"/>
          <ac:picMkLst>
            <pc:docMk/>
            <pc:sldMk cId="2597464754" sldId="267"/>
            <ac:picMk id="28" creationId="{2C118B48-2855-29F9-CB9C-E6779F44781C}"/>
          </ac:picMkLst>
        </pc:picChg>
        <pc:picChg chg="mod topLvl">
          <ac:chgData name="Franziska Händschel" userId="e2149472-3187-4d00-b16a-a19eff6fc04a" providerId="ADAL" clId="{2ED11697-F918-4076-8F5D-D33D44C31B63}" dt="2023-05-12T12:57:43.948" v="23" actId="164"/>
          <ac:picMkLst>
            <pc:docMk/>
            <pc:sldMk cId="2597464754" sldId="267"/>
            <ac:picMk id="30" creationId="{1186931A-6E20-BEBB-2B00-0664055EF7D7}"/>
          </ac:picMkLst>
        </pc:picChg>
        <pc:picChg chg="mod topLvl">
          <ac:chgData name="Franziska Händschel" userId="e2149472-3187-4d00-b16a-a19eff6fc04a" providerId="ADAL" clId="{2ED11697-F918-4076-8F5D-D33D44C31B63}" dt="2023-05-12T12:57:43.948" v="23" actId="164"/>
          <ac:picMkLst>
            <pc:docMk/>
            <pc:sldMk cId="2597464754" sldId="267"/>
            <ac:picMk id="34" creationId="{07C1A91C-9F22-E7F2-7D13-B521F8477A5B}"/>
          </ac:picMkLst>
        </pc:picChg>
        <pc:picChg chg="mod topLvl">
          <ac:chgData name="Franziska Händschel" userId="e2149472-3187-4d00-b16a-a19eff6fc04a" providerId="ADAL" clId="{2ED11697-F918-4076-8F5D-D33D44C31B63}" dt="2023-05-12T12:57:43.948" v="23" actId="164"/>
          <ac:picMkLst>
            <pc:docMk/>
            <pc:sldMk cId="2597464754" sldId="267"/>
            <ac:picMk id="36" creationId="{50457A6D-3B14-ED94-F6AC-AF3A7908B01B}"/>
          </ac:picMkLst>
        </pc:picChg>
        <pc:picChg chg="add mod topLvl">
          <ac:chgData name="Franziska Händschel" userId="e2149472-3187-4d00-b16a-a19eff6fc04a" providerId="ADAL" clId="{2ED11697-F918-4076-8F5D-D33D44C31B63}" dt="2023-05-12T12:57:43.948" v="23" actId="164"/>
          <ac:picMkLst>
            <pc:docMk/>
            <pc:sldMk cId="2597464754" sldId="267"/>
            <ac:picMk id="37" creationId="{A2EF3A5A-02F3-CC63-121B-51D0139356C4}"/>
          </ac:picMkLst>
        </pc:picChg>
        <pc:picChg chg="add mod topLvl">
          <ac:chgData name="Franziska Händschel" userId="e2149472-3187-4d00-b16a-a19eff6fc04a" providerId="ADAL" clId="{2ED11697-F918-4076-8F5D-D33D44C31B63}" dt="2023-05-12T12:57:43.948" v="23" actId="164"/>
          <ac:picMkLst>
            <pc:docMk/>
            <pc:sldMk cId="2597464754" sldId="267"/>
            <ac:picMk id="39" creationId="{91B44381-1362-6AFC-EF40-67A8906018A5}"/>
          </ac:picMkLst>
        </pc:picChg>
        <pc:picChg chg="del">
          <ac:chgData name="Franziska Händschel" userId="e2149472-3187-4d00-b16a-a19eff6fc04a" providerId="ADAL" clId="{2ED11697-F918-4076-8F5D-D33D44C31B63}" dt="2023-05-12T12:55:57.341" v="0" actId="478"/>
          <ac:picMkLst>
            <pc:docMk/>
            <pc:sldMk cId="2597464754" sldId="267"/>
            <ac:picMk id="45" creationId="{6BB9B767-11A3-A12D-2EDD-28C849C3285A}"/>
          </ac:picMkLst>
        </pc:picChg>
        <pc:picChg chg="mod">
          <ac:chgData name="Franziska Händschel" userId="e2149472-3187-4d00-b16a-a19eff6fc04a" providerId="ADAL" clId="{2ED11697-F918-4076-8F5D-D33D44C31B63}" dt="2023-05-12T13:19:47.207" v="78"/>
          <ac:picMkLst>
            <pc:docMk/>
            <pc:sldMk cId="2597464754" sldId="267"/>
            <ac:picMk id="52" creationId="{31E56141-56BE-0678-C900-D7DE0D256FC2}"/>
          </ac:picMkLst>
        </pc:picChg>
        <pc:picChg chg="mod">
          <ac:chgData name="Franziska Händschel" userId="e2149472-3187-4d00-b16a-a19eff6fc04a" providerId="ADAL" clId="{2ED11697-F918-4076-8F5D-D33D44C31B63}" dt="2023-05-12T13:19:47.207" v="78"/>
          <ac:picMkLst>
            <pc:docMk/>
            <pc:sldMk cId="2597464754" sldId="267"/>
            <ac:picMk id="53" creationId="{C7DE82D0-0916-8D08-4E71-9687EDDEF8F1}"/>
          </ac:picMkLst>
        </pc:picChg>
      </pc:sldChg>
      <pc:sldChg chg="del">
        <pc:chgData name="Franziska Händschel" userId="e2149472-3187-4d00-b16a-a19eff6fc04a" providerId="ADAL" clId="{2ED11697-F918-4076-8F5D-D33D44C31B63}" dt="2023-05-12T12:59:48.864" v="71" actId="47"/>
        <pc:sldMkLst>
          <pc:docMk/>
          <pc:sldMk cId="1768357620" sldId="274"/>
        </pc:sldMkLst>
      </pc:sldChg>
      <pc:sldChg chg="del">
        <pc:chgData name="Franziska Händschel" userId="e2149472-3187-4d00-b16a-a19eff6fc04a" providerId="ADAL" clId="{2ED11697-F918-4076-8F5D-D33D44C31B63}" dt="2023-05-12T13:34:26.046" v="156" actId="47"/>
        <pc:sldMkLst>
          <pc:docMk/>
          <pc:sldMk cId="2336911166" sldId="275"/>
        </pc:sldMkLst>
      </pc:sldChg>
      <pc:sldChg chg="addSp modSp new mod ord modClrScheme chgLayout">
        <pc:chgData name="Franziska Händschel" userId="e2149472-3187-4d00-b16a-a19eff6fc04a" providerId="ADAL" clId="{2ED11697-F918-4076-8F5D-D33D44C31B63}" dt="2023-05-12T13:35:17.362" v="165" actId="207"/>
        <pc:sldMkLst>
          <pc:docMk/>
          <pc:sldMk cId="2239332118" sldId="276"/>
        </pc:sldMkLst>
        <pc:spChg chg="add mod">
          <ac:chgData name="Franziska Händschel" userId="e2149472-3187-4d00-b16a-a19eff6fc04a" providerId="ADAL" clId="{2ED11697-F918-4076-8F5D-D33D44C31B63}" dt="2023-05-12T13:23:06.162" v="81"/>
          <ac:spMkLst>
            <pc:docMk/>
            <pc:sldMk cId="2239332118" sldId="276"/>
            <ac:spMk id="2" creationId="{604AC58D-822B-A397-DAD3-12ADF15F8A71}"/>
          </ac:spMkLst>
        </pc:spChg>
        <pc:spChg chg="mod">
          <ac:chgData name="Franziska Händschel" userId="e2149472-3187-4d00-b16a-a19eff6fc04a" providerId="ADAL" clId="{2ED11697-F918-4076-8F5D-D33D44C31B63}" dt="2023-05-12T13:23:06.162" v="81"/>
          <ac:spMkLst>
            <pc:docMk/>
            <pc:sldMk cId="2239332118" sldId="276"/>
            <ac:spMk id="4" creationId="{53496919-0DD8-DFC0-E891-83E7B08AFD69}"/>
          </ac:spMkLst>
        </pc:spChg>
        <pc:spChg chg="mod">
          <ac:chgData name="Franziska Händschel" userId="e2149472-3187-4d00-b16a-a19eff6fc04a" providerId="ADAL" clId="{2ED11697-F918-4076-8F5D-D33D44C31B63}" dt="2023-05-12T13:23:06.162" v="81"/>
          <ac:spMkLst>
            <pc:docMk/>
            <pc:sldMk cId="2239332118" sldId="276"/>
            <ac:spMk id="9" creationId="{399AFD76-C3C9-1058-EAC5-53E64DBFFCA8}"/>
          </ac:spMkLst>
        </pc:spChg>
        <pc:spChg chg="mod">
          <ac:chgData name="Franziska Händschel" userId="e2149472-3187-4d00-b16a-a19eff6fc04a" providerId="ADAL" clId="{2ED11697-F918-4076-8F5D-D33D44C31B63}" dt="2023-05-12T13:23:06.162" v="81"/>
          <ac:spMkLst>
            <pc:docMk/>
            <pc:sldMk cId="2239332118" sldId="276"/>
            <ac:spMk id="11" creationId="{2A2132AE-232F-6AFC-0864-63568F570B0B}"/>
          </ac:spMkLst>
        </pc:spChg>
        <pc:spChg chg="mod">
          <ac:chgData name="Franziska Händschel" userId="e2149472-3187-4d00-b16a-a19eff6fc04a" providerId="ADAL" clId="{2ED11697-F918-4076-8F5D-D33D44C31B63}" dt="2023-05-12T13:23:06.162" v="81"/>
          <ac:spMkLst>
            <pc:docMk/>
            <pc:sldMk cId="2239332118" sldId="276"/>
            <ac:spMk id="14" creationId="{C85C017A-D406-DF46-5ABA-5323BB2C793D}"/>
          </ac:spMkLst>
        </pc:spChg>
        <pc:spChg chg="mod">
          <ac:chgData name="Franziska Händschel" userId="e2149472-3187-4d00-b16a-a19eff6fc04a" providerId="ADAL" clId="{2ED11697-F918-4076-8F5D-D33D44C31B63}" dt="2023-05-12T13:23:06.162" v="81"/>
          <ac:spMkLst>
            <pc:docMk/>
            <pc:sldMk cId="2239332118" sldId="276"/>
            <ac:spMk id="15" creationId="{429AE594-84F8-4C43-641B-E646C02D9283}"/>
          </ac:spMkLst>
        </pc:spChg>
        <pc:spChg chg="mod">
          <ac:chgData name="Franziska Händschel" userId="e2149472-3187-4d00-b16a-a19eff6fc04a" providerId="ADAL" clId="{2ED11697-F918-4076-8F5D-D33D44C31B63}" dt="2023-05-12T13:23:06.162" v="81"/>
          <ac:spMkLst>
            <pc:docMk/>
            <pc:sldMk cId="2239332118" sldId="276"/>
            <ac:spMk id="20" creationId="{3F707F89-729A-06C7-3B44-F11E0EEC91CA}"/>
          </ac:spMkLst>
        </pc:spChg>
        <pc:spChg chg="mod">
          <ac:chgData name="Franziska Händschel" userId="e2149472-3187-4d00-b16a-a19eff6fc04a" providerId="ADAL" clId="{2ED11697-F918-4076-8F5D-D33D44C31B63}" dt="2023-05-12T13:23:06.162" v="81"/>
          <ac:spMkLst>
            <pc:docMk/>
            <pc:sldMk cId="2239332118" sldId="276"/>
            <ac:spMk id="22" creationId="{DF882E1B-57CA-4ABE-3C54-0CC1C6F6A33A}"/>
          </ac:spMkLst>
        </pc:spChg>
        <pc:spChg chg="mod">
          <ac:chgData name="Franziska Händschel" userId="e2149472-3187-4d00-b16a-a19eff6fc04a" providerId="ADAL" clId="{2ED11697-F918-4076-8F5D-D33D44C31B63}" dt="2023-05-12T13:23:06.162" v="81"/>
          <ac:spMkLst>
            <pc:docMk/>
            <pc:sldMk cId="2239332118" sldId="276"/>
            <ac:spMk id="23" creationId="{6B200E00-858B-E31D-37CC-7056750D2D89}"/>
          </ac:spMkLst>
        </pc:spChg>
        <pc:spChg chg="mod">
          <ac:chgData name="Franziska Händschel" userId="e2149472-3187-4d00-b16a-a19eff6fc04a" providerId="ADAL" clId="{2ED11697-F918-4076-8F5D-D33D44C31B63}" dt="2023-05-12T13:35:17.362" v="165" actId="207"/>
          <ac:spMkLst>
            <pc:docMk/>
            <pc:sldMk cId="2239332118" sldId="276"/>
            <ac:spMk id="25" creationId="{8B0422EA-ACE0-4F23-8B26-59215FEDFEAA}"/>
          </ac:spMkLst>
        </pc:spChg>
        <pc:spChg chg="mod">
          <ac:chgData name="Franziska Händschel" userId="e2149472-3187-4d00-b16a-a19eff6fc04a" providerId="ADAL" clId="{2ED11697-F918-4076-8F5D-D33D44C31B63}" dt="2023-05-12T13:23:06.162" v="81"/>
          <ac:spMkLst>
            <pc:docMk/>
            <pc:sldMk cId="2239332118" sldId="276"/>
            <ac:spMk id="27" creationId="{A1F9D551-1353-7139-2A6E-F21D8609670C}"/>
          </ac:spMkLst>
        </pc:spChg>
        <pc:spChg chg="mod">
          <ac:chgData name="Franziska Händschel" userId="e2149472-3187-4d00-b16a-a19eff6fc04a" providerId="ADAL" clId="{2ED11697-F918-4076-8F5D-D33D44C31B63}" dt="2023-05-12T13:23:06.162" v="81"/>
          <ac:spMkLst>
            <pc:docMk/>
            <pc:sldMk cId="2239332118" sldId="276"/>
            <ac:spMk id="29" creationId="{A24B4D13-7CD2-E1E8-794D-67939B00804F}"/>
          </ac:spMkLst>
        </pc:spChg>
        <pc:spChg chg="mod">
          <ac:chgData name="Franziska Händschel" userId="e2149472-3187-4d00-b16a-a19eff6fc04a" providerId="ADAL" clId="{2ED11697-F918-4076-8F5D-D33D44C31B63}" dt="2023-05-12T13:23:06.162" v="81"/>
          <ac:spMkLst>
            <pc:docMk/>
            <pc:sldMk cId="2239332118" sldId="276"/>
            <ac:spMk id="32" creationId="{17C67C05-EDA9-B5AF-9FAA-358C1C5F6AC2}"/>
          </ac:spMkLst>
        </pc:spChg>
        <pc:spChg chg="mod">
          <ac:chgData name="Franziska Händschel" userId="e2149472-3187-4d00-b16a-a19eff6fc04a" providerId="ADAL" clId="{2ED11697-F918-4076-8F5D-D33D44C31B63}" dt="2023-05-12T13:23:06.162" v="81"/>
          <ac:spMkLst>
            <pc:docMk/>
            <pc:sldMk cId="2239332118" sldId="276"/>
            <ac:spMk id="33" creationId="{61023737-E81B-B71F-61C1-669EAC361109}"/>
          </ac:spMkLst>
        </pc:spChg>
        <pc:spChg chg="mod">
          <ac:chgData name="Franziska Händschel" userId="e2149472-3187-4d00-b16a-a19eff6fc04a" providerId="ADAL" clId="{2ED11697-F918-4076-8F5D-D33D44C31B63}" dt="2023-05-12T13:23:06.162" v="81"/>
          <ac:spMkLst>
            <pc:docMk/>
            <pc:sldMk cId="2239332118" sldId="276"/>
            <ac:spMk id="35" creationId="{16BB4589-40AF-F03A-7BC0-76D2F80416DC}"/>
          </ac:spMkLst>
        </pc:spChg>
        <pc:spChg chg="mod">
          <ac:chgData name="Franziska Händschel" userId="e2149472-3187-4d00-b16a-a19eff6fc04a" providerId="ADAL" clId="{2ED11697-F918-4076-8F5D-D33D44C31B63}" dt="2023-05-12T13:23:06.162" v="81"/>
          <ac:spMkLst>
            <pc:docMk/>
            <pc:sldMk cId="2239332118" sldId="276"/>
            <ac:spMk id="37" creationId="{A1D1A718-E3DE-1DF9-D407-38397291AC92}"/>
          </ac:spMkLst>
        </pc:spChg>
        <pc:spChg chg="mod">
          <ac:chgData name="Franziska Händschel" userId="e2149472-3187-4d00-b16a-a19eff6fc04a" providerId="ADAL" clId="{2ED11697-F918-4076-8F5D-D33D44C31B63}" dt="2023-05-12T13:23:06.162" v="81"/>
          <ac:spMkLst>
            <pc:docMk/>
            <pc:sldMk cId="2239332118" sldId="276"/>
            <ac:spMk id="39" creationId="{AF380B0E-E02F-D38D-DBD8-80725B0E66EA}"/>
          </ac:spMkLst>
        </pc:spChg>
        <pc:spChg chg="mod">
          <ac:chgData name="Franziska Händschel" userId="e2149472-3187-4d00-b16a-a19eff6fc04a" providerId="ADAL" clId="{2ED11697-F918-4076-8F5D-D33D44C31B63}" dt="2023-05-12T13:35:13.762" v="164" actId="207"/>
          <ac:spMkLst>
            <pc:docMk/>
            <pc:sldMk cId="2239332118" sldId="276"/>
            <ac:spMk id="41" creationId="{161F7F52-BD57-4AA0-D173-BDCE0B7A6AB2}"/>
          </ac:spMkLst>
        </pc:spChg>
        <pc:grpChg chg="add mod">
          <ac:chgData name="Franziska Händschel" userId="e2149472-3187-4d00-b16a-a19eff6fc04a" providerId="ADAL" clId="{2ED11697-F918-4076-8F5D-D33D44C31B63}" dt="2023-05-12T13:23:06.162" v="81"/>
          <ac:grpSpMkLst>
            <pc:docMk/>
            <pc:sldMk cId="2239332118" sldId="276"/>
            <ac:grpSpMk id="3" creationId="{97EE8563-D41F-3C61-1AD6-25BB259D8934}"/>
          </ac:grpSpMkLst>
        </pc:grpChg>
        <pc:grpChg chg="mod">
          <ac:chgData name="Franziska Händschel" userId="e2149472-3187-4d00-b16a-a19eff6fc04a" providerId="ADAL" clId="{2ED11697-F918-4076-8F5D-D33D44C31B63}" dt="2023-05-12T13:23:06.162" v="81"/>
          <ac:grpSpMkLst>
            <pc:docMk/>
            <pc:sldMk cId="2239332118" sldId="276"/>
            <ac:grpSpMk id="5" creationId="{0408A4C1-7B9B-1A18-1AE2-68D93B4A37CE}"/>
          </ac:grpSpMkLst>
        </pc:grpChg>
        <pc:grpChg chg="mod">
          <ac:chgData name="Franziska Händschel" userId="e2149472-3187-4d00-b16a-a19eff6fc04a" providerId="ADAL" clId="{2ED11697-F918-4076-8F5D-D33D44C31B63}" dt="2023-05-12T13:23:06.162" v="81"/>
          <ac:grpSpMkLst>
            <pc:docMk/>
            <pc:sldMk cId="2239332118" sldId="276"/>
            <ac:grpSpMk id="6" creationId="{982097F5-ECAB-FE26-1264-BD99C722D072}"/>
          </ac:grpSpMkLst>
        </pc:grpChg>
        <pc:grpChg chg="mod">
          <ac:chgData name="Franziska Händschel" userId="e2149472-3187-4d00-b16a-a19eff6fc04a" providerId="ADAL" clId="{2ED11697-F918-4076-8F5D-D33D44C31B63}" dt="2023-05-12T13:23:06.162" v="81"/>
          <ac:grpSpMkLst>
            <pc:docMk/>
            <pc:sldMk cId="2239332118" sldId="276"/>
            <ac:grpSpMk id="7" creationId="{D17FCAC0-FFDA-411E-9719-4E0F99F79332}"/>
          </ac:grpSpMkLst>
        </pc:grpChg>
        <pc:grpChg chg="mod">
          <ac:chgData name="Franziska Händschel" userId="e2149472-3187-4d00-b16a-a19eff6fc04a" providerId="ADAL" clId="{2ED11697-F918-4076-8F5D-D33D44C31B63}" dt="2023-05-12T13:23:06.162" v="81"/>
          <ac:grpSpMkLst>
            <pc:docMk/>
            <pc:sldMk cId="2239332118" sldId="276"/>
            <ac:grpSpMk id="8" creationId="{DC253B70-266C-108F-7F5B-487D58D783DC}"/>
          </ac:grpSpMkLst>
        </pc:grpChg>
        <pc:grpChg chg="mod">
          <ac:chgData name="Franziska Händschel" userId="e2149472-3187-4d00-b16a-a19eff6fc04a" providerId="ADAL" clId="{2ED11697-F918-4076-8F5D-D33D44C31B63}" dt="2023-05-12T13:23:06.162" v="81"/>
          <ac:grpSpMkLst>
            <pc:docMk/>
            <pc:sldMk cId="2239332118" sldId="276"/>
            <ac:grpSpMk id="10" creationId="{1F7D5655-A08D-F922-6F56-C415E4C651E5}"/>
          </ac:grpSpMkLst>
        </pc:grpChg>
        <pc:grpChg chg="mod">
          <ac:chgData name="Franziska Händschel" userId="e2149472-3187-4d00-b16a-a19eff6fc04a" providerId="ADAL" clId="{2ED11697-F918-4076-8F5D-D33D44C31B63}" dt="2023-05-12T13:23:06.162" v="81"/>
          <ac:grpSpMkLst>
            <pc:docMk/>
            <pc:sldMk cId="2239332118" sldId="276"/>
            <ac:grpSpMk id="12" creationId="{311BF41E-D4A5-3F15-A896-AF3AA0E87189}"/>
          </ac:grpSpMkLst>
        </pc:grpChg>
        <pc:grpChg chg="mod">
          <ac:chgData name="Franziska Händschel" userId="e2149472-3187-4d00-b16a-a19eff6fc04a" providerId="ADAL" clId="{2ED11697-F918-4076-8F5D-D33D44C31B63}" dt="2023-05-12T13:23:06.162" v="81"/>
          <ac:grpSpMkLst>
            <pc:docMk/>
            <pc:sldMk cId="2239332118" sldId="276"/>
            <ac:grpSpMk id="13" creationId="{BE264458-30B1-85CC-BF64-6C4B1E25C5D6}"/>
          </ac:grpSpMkLst>
        </pc:grpChg>
        <pc:grpChg chg="mod">
          <ac:chgData name="Franziska Händschel" userId="e2149472-3187-4d00-b16a-a19eff6fc04a" providerId="ADAL" clId="{2ED11697-F918-4076-8F5D-D33D44C31B63}" dt="2023-05-12T13:23:06.162" v="81"/>
          <ac:grpSpMkLst>
            <pc:docMk/>
            <pc:sldMk cId="2239332118" sldId="276"/>
            <ac:grpSpMk id="18" creationId="{F1CD6F94-7000-A5E5-8B11-B84B7C83F2BE}"/>
          </ac:grpSpMkLst>
        </pc:grpChg>
        <pc:grpChg chg="mod">
          <ac:chgData name="Franziska Händschel" userId="e2149472-3187-4d00-b16a-a19eff6fc04a" providerId="ADAL" clId="{2ED11697-F918-4076-8F5D-D33D44C31B63}" dt="2023-05-12T13:23:06.162" v="81"/>
          <ac:grpSpMkLst>
            <pc:docMk/>
            <pc:sldMk cId="2239332118" sldId="276"/>
            <ac:grpSpMk id="19" creationId="{38D8AA86-9EF2-6D59-05E9-CEC19F61C460}"/>
          </ac:grpSpMkLst>
        </pc:grpChg>
        <pc:grpChg chg="mod">
          <ac:chgData name="Franziska Händschel" userId="e2149472-3187-4d00-b16a-a19eff6fc04a" providerId="ADAL" clId="{2ED11697-F918-4076-8F5D-D33D44C31B63}" dt="2023-05-12T13:23:06.162" v="81"/>
          <ac:grpSpMkLst>
            <pc:docMk/>
            <pc:sldMk cId="2239332118" sldId="276"/>
            <ac:grpSpMk id="21" creationId="{70ABD10A-6818-ECDB-AC33-1BE3F94D5EB2}"/>
          </ac:grpSpMkLst>
        </pc:grpChg>
        <pc:grpChg chg="mod">
          <ac:chgData name="Franziska Händschel" userId="e2149472-3187-4d00-b16a-a19eff6fc04a" providerId="ADAL" clId="{2ED11697-F918-4076-8F5D-D33D44C31B63}" dt="2023-05-12T13:23:06.162" v="81"/>
          <ac:grpSpMkLst>
            <pc:docMk/>
            <pc:sldMk cId="2239332118" sldId="276"/>
            <ac:grpSpMk id="31" creationId="{FF5EDD2B-77AD-3A81-3BB4-B1B63A95D01D}"/>
          </ac:grpSpMkLst>
        </pc:grpChg>
        <pc:picChg chg="mod">
          <ac:chgData name="Franziska Händschel" userId="e2149472-3187-4d00-b16a-a19eff6fc04a" providerId="ADAL" clId="{2ED11697-F918-4076-8F5D-D33D44C31B63}" dt="2023-05-12T13:23:06.162" v="81"/>
          <ac:picMkLst>
            <pc:docMk/>
            <pc:sldMk cId="2239332118" sldId="276"/>
            <ac:picMk id="16" creationId="{C76DB5DC-C833-41EC-92FA-1A6F61B12DF3}"/>
          </ac:picMkLst>
        </pc:picChg>
        <pc:picChg chg="mod">
          <ac:chgData name="Franziska Händschel" userId="e2149472-3187-4d00-b16a-a19eff6fc04a" providerId="ADAL" clId="{2ED11697-F918-4076-8F5D-D33D44C31B63}" dt="2023-05-12T13:23:06.162" v="81"/>
          <ac:picMkLst>
            <pc:docMk/>
            <pc:sldMk cId="2239332118" sldId="276"/>
            <ac:picMk id="24" creationId="{1812A7B1-E5D3-C904-C557-9A2B16E4057E}"/>
          </ac:picMkLst>
        </pc:picChg>
        <pc:picChg chg="mod">
          <ac:chgData name="Franziska Händschel" userId="e2149472-3187-4d00-b16a-a19eff6fc04a" providerId="ADAL" clId="{2ED11697-F918-4076-8F5D-D33D44C31B63}" dt="2023-05-12T13:23:06.162" v="81"/>
          <ac:picMkLst>
            <pc:docMk/>
            <pc:sldMk cId="2239332118" sldId="276"/>
            <ac:picMk id="26" creationId="{2D542490-0F64-A88B-0677-C34A836C69F8}"/>
          </ac:picMkLst>
        </pc:picChg>
        <pc:picChg chg="mod">
          <ac:chgData name="Franziska Händschel" userId="e2149472-3187-4d00-b16a-a19eff6fc04a" providerId="ADAL" clId="{2ED11697-F918-4076-8F5D-D33D44C31B63}" dt="2023-05-12T13:23:06.162" v="81"/>
          <ac:picMkLst>
            <pc:docMk/>
            <pc:sldMk cId="2239332118" sldId="276"/>
            <ac:picMk id="28" creationId="{0602B860-C654-84C4-A3A0-7C279BB05E6D}"/>
          </ac:picMkLst>
        </pc:picChg>
        <pc:picChg chg="mod">
          <ac:chgData name="Franziska Händschel" userId="e2149472-3187-4d00-b16a-a19eff6fc04a" providerId="ADAL" clId="{2ED11697-F918-4076-8F5D-D33D44C31B63}" dt="2023-05-12T13:23:06.162" v="81"/>
          <ac:picMkLst>
            <pc:docMk/>
            <pc:sldMk cId="2239332118" sldId="276"/>
            <ac:picMk id="30" creationId="{B174AB09-4885-2555-F4C2-0DFD565F5A01}"/>
          </ac:picMkLst>
        </pc:picChg>
        <pc:picChg chg="mod">
          <ac:chgData name="Franziska Händschel" userId="e2149472-3187-4d00-b16a-a19eff6fc04a" providerId="ADAL" clId="{2ED11697-F918-4076-8F5D-D33D44C31B63}" dt="2023-05-12T13:23:06.162" v="81"/>
          <ac:picMkLst>
            <pc:docMk/>
            <pc:sldMk cId="2239332118" sldId="276"/>
            <ac:picMk id="34" creationId="{45D433A9-2F21-AB20-697E-D408ADEFC469}"/>
          </ac:picMkLst>
        </pc:picChg>
        <pc:picChg chg="mod">
          <ac:chgData name="Franziska Händschel" userId="e2149472-3187-4d00-b16a-a19eff6fc04a" providerId="ADAL" clId="{2ED11697-F918-4076-8F5D-D33D44C31B63}" dt="2023-05-12T13:23:06.162" v="81"/>
          <ac:picMkLst>
            <pc:docMk/>
            <pc:sldMk cId="2239332118" sldId="276"/>
            <ac:picMk id="36" creationId="{9A57C776-B441-BEAF-E73F-D1F92C302671}"/>
          </ac:picMkLst>
        </pc:picChg>
        <pc:picChg chg="mod">
          <ac:chgData name="Franziska Händschel" userId="e2149472-3187-4d00-b16a-a19eff6fc04a" providerId="ADAL" clId="{2ED11697-F918-4076-8F5D-D33D44C31B63}" dt="2023-05-12T13:23:06.162" v="81"/>
          <ac:picMkLst>
            <pc:docMk/>
            <pc:sldMk cId="2239332118" sldId="276"/>
            <ac:picMk id="38" creationId="{4A41D26D-45B6-6041-F854-56C3DCE88E00}"/>
          </ac:picMkLst>
        </pc:picChg>
        <pc:picChg chg="mod">
          <ac:chgData name="Franziska Händschel" userId="e2149472-3187-4d00-b16a-a19eff6fc04a" providerId="ADAL" clId="{2ED11697-F918-4076-8F5D-D33D44C31B63}" dt="2023-05-12T13:23:06.162" v="81"/>
          <ac:picMkLst>
            <pc:docMk/>
            <pc:sldMk cId="2239332118" sldId="276"/>
            <ac:picMk id="40" creationId="{1800BD2F-516F-2B56-BF83-2C3398BABD02}"/>
          </ac:picMkLst>
        </pc:picChg>
        <pc:picChg chg="mod">
          <ac:chgData name="Franziska Händschel" userId="e2149472-3187-4d00-b16a-a19eff6fc04a" providerId="ADAL" clId="{2ED11697-F918-4076-8F5D-D33D44C31B63}" dt="2023-05-12T13:23:06.162" v="81"/>
          <ac:picMkLst>
            <pc:docMk/>
            <pc:sldMk cId="2239332118" sldId="276"/>
            <ac:picMk id="42" creationId="{2B0F5DB7-4D63-218E-E18F-F70D052498D4}"/>
          </ac:picMkLst>
        </pc:picChg>
        <pc:cxnChg chg="mod">
          <ac:chgData name="Franziska Händschel" userId="e2149472-3187-4d00-b16a-a19eff6fc04a" providerId="ADAL" clId="{2ED11697-F918-4076-8F5D-D33D44C31B63}" dt="2023-05-12T13:23:06.162" v="81"/>
          <ac:cxnSpMkLst>
            <pc:docMk/>
            <pc:sldMk cId="2239332118" sldId="276"/>
            <ac:cxnSpMk id="17" creationId="{0A7302AC-83C8-3375-4AEE-01B9A4718AE7}"/>
          </ac:cxnSpMkLst>
        </pc:cxnChg>
      </pc:sldChg>
      <pc:sldChg chg="addSp delSp modSp add mod">
        <pc:chgData name="Franziska Händschel" userId="e2149472-3187-4d00-b16a-a19eff6fc04a" providerId="ADAL" clId="{2ED11697-F918-4076-8F5D-D33D44C31B63}" dt="2023-05-12T14:33:42.333" v="502" actId="164"/>
        <pc:sldMkLst>
          <pc:docMk/>
          <pc:sldMk cId="2921619776" sldId="277"/>
        </pc:sldMkLst>
        <pc:spChg chg="add del mod">
          <ac:chgData name="Franziska Händschel" userId="e2149472-3187-4d00-b16a-a19eff6fc04a" providerId="ADAL" clId="{2ED11697-F918-4076-8F5D-D33D44C31B63}" dt="2023-05-12T13:37:30.550" v="198" actId="21"/>
          <ac:spMkLst>
            <pc:docMk/>
            <pc:sldMk cId="2921619776" sldId="277"/>
            <ac:spMk id="2" creationId="{775DAB99-5B98-118E-F349-1A011700406D}"/>
          </ac:spMkLst>
        </pc:spChg>
        <pc:spChg chg="add del mod">
          <ac:chgData name="Franziska Händschel" userId="e2149472-3187-4d00-b16a-a19eff6fc04a" providerId="ADAL" clId="{2ED11697-F918-4076-8F5D-D33D44C31B63}" dt="2023-05-12T13:37:30.550" v="198" actId="21"/>
          <ac:spMkLst>
            <pc:docMk/>
            <pc:sldMk cId="2921619776" sldId="277"/>
            <ac:spMk id="3" creationId="{9B5286BE-A4B4-1C1E-7541-36BEAC83C8EC}"/>
          </ac:spMkLst>
        </pc:spChg>
        <pc:spChg chg="add del mod">
          <ac:chgData name="Franziska Händschel" userId="e2149472-3187-4d00-b16a-a19eff6fc04a" providerId="ADAL" clId="{2ED11697-F918-4076-8F5D-D33D44C31B63}" dt="2023-05-12T14:13:30.625" v="461" actId="478"/>
          <ac:spMkLst>
            <pc:docMk/>
            <pc:sldMk cId="2921619776" sldId="277"/>
            <ac:spMk id="4" creationId="{CEEE58FF-46FF-61DD-947B-B30C9909333A}"/>
          </ac:spMkLst>
        </pc:spChg>
        <pc:spChg chg="add del mod">
          <ac:chgData name="Franziska Händschel" userId="e2149472-3187-4d00-b16a-a19eff6fc04a" providerId="ADAL" clId="{2ED11697-F918-4076-8F5D-D33D44C31B63}" dt="2023-05-12T14:14:27.560" v="478" actId="478"/>
          <ac:spMkLst>
            <pc:docMk/>
            <pc:sldMk cId="2921619776" sldId="277"/>
            <ac:spMk id="5" creationId="{ADDFF1A4-9D5B-DAC4-306A-C98E4CF93995}"/>
          </ac:spMkLst>
        </pc:spChg>
        <pc:spChg chg="add mod">
          <ac:chgData name="Franziska Händschel" userId="e2149472-3187-4d00-b16a-a19eff6fc04a" providerId="ADAL" clId="{2ED11697-F918-4076-8F5D-D33D44C31B63}" dt="2023-05-12T14:14:25.239" v="477" actId="207"/>
          <ac:spMkLst>
            <pc:docMk/>
            <pc:sldMk cId="2921619776" sldId="277"/>
            <ac:spMk id="15" creationId="{47AFCCC9-5589-DF44-85E5-BD2BC0327F5D}"/>
          </ac:spMkLst>
        </pc:spChg>
        <pc:spChg chg="mod topLvl">
          <ac:chgData name="Franziska Händschel" userId="e2149472-3187-4d00-b16a-a19eff6fc04a" providerId="ADAL" clId="{2ED11697-F918-4076-8F5D-D33D44C31B63}" dt="2023-05-12T14:33:42.333" v="502" actId="164"/>
          <ac:spMkLst>
            <pc:docMk/>
            <pc:sldMk cId="2921619776" sldId="277"/>
            <ac:spMk id="22" creationId="{DC8590F1-C619-7231-ECC4-E628D193DC23}"/>
          </ac:spMkLst>
        </pc:spChg>
        <pc:spChg chg="mod topLvl">
          <ac:chgData name="Franziska Händschel" userId="e2149472-3187-4d00-b16a-a19eff6fc04a" providerId="ADAL" clId="{2ED11697-F918-4076-8F5D-D33D44C31B63}" dt="2023-05-12T14:33:42.333" v="502" actId="164"/>
          <ac:spMkLst>
            <pc:docMk/>
            <pc:sldMk cId="2921619776" sldId="277"/>
            <ac:spMk id="24" creationId="{573D9F9B-6434-BB65-577D-EAC4C062CBBC}"/>
          </ac:spMkLst>
        </pc:spChg>
        <pc:spChg chg="mod topLvl">
          <ac:chgData name="Franziska Händschel" userId="e2149472-3187-4d00-b16a-a19eff6fc04a" providerId="ADAL" clId="{2ED11697-F918-4076-8F5D-D33D44C31B63}" dt="2023-05-12T14:33:42.333" v="502" actId="164"/>
          <ac:spMkLst>
            <pc:docMk/>
            <pc:sldMk cId="2921619776" sldId="277"/>
            <ac:spMk id="32" creationId="{EC29DEE7-1E2E-4404-C3CE-9FB24FB6EDC6}"/>
          </ac:spMkLst>
        </pc:spChg>
        <pc:spChg chg="mod topLvl">
          <ac:chgData name="Franziska Händschel" userId="e2149472-3187-4d00-b16a-a19eff6fc04a" providerId="ADAL" clId="{2ED11697-F918-4076-8F5D-D33D44C31B63}" dt="2023-05-12T14:33:42.333" v="502" actId="164"/>
          <ac:spMkLst>
            <pc:docMk/>
            <pc:sldMk cId="2921619776" sldId="277"/>
            <ac:spMk id="40" creationId="{C81EE2A5-E0A3-F032-BA19-AE168F64C6F9}"/>
          </ac:spMkLst>
        </pc:spChg>
        <pc:spChg chg="mod topLvl">
          <ac:chgData name="Franziska Händschel" userId="e2149472-3187-4d00-b16a-a19eff6fc04a" providerId="ADAL" clId="{2ED11697-F918-4076-8F5D-D33D44C31B63}" dt="2023-05-12T14:33:42.333" v="502" actId="164"/>
          <ac:spMkLst>
            <pc:docMk/>
            <pc:sldMk cId="2921619776" sldId="277"/>
            <ac:spMk id="42" creationId="{9C58E9AF-066B-6860-3EDD-6798B314380F}"/>
          </ac:spMkLst>
        </pc:spChg>
        <pc:spChg chg="del mod topLvl">
          <ac:chgData name="Franziska Händschel" userId="e2149472-3187-4d00-b16a-a19eff6fc04a" providerId="ADAL" clId="{2ED11697-F918-4076-8F5D-D33D44C31B63}" dt="2023-05-12T13:32:22.680" v="130" actId="478"/>
          <ac:spMkLst>
            <pc:docMk/>
            <pc:sldMk cId="2921619776" sldId="277"/>
            <ac:spMk id="46" creationId="{F6781BB7-C6BC-7B20-ECB8-AC56213FC653}"/>
          </ac:spMkLst>
        </pc:spChg>
        <pc:spChg chg="mod topLvl">
          <ac:chgData name="Franziska Händschel" userId="e2149472-3187-4d00-b16a-a19eff6fc04a" providerId="ADAL" clId="{2ED11697-F918-4076-8F5D-D33D44C31B63}" dt="2023-05-12T14:33:42.333" v="502" actId="164"/>
          <ac:spMkLst>
            <pc:docMk/>
            <pc:sldMk cId="2921619776" sldId="277"/>
            <ac:spMk id="47" creationId="{2F905546-9926-846A-0CC3-DFE0BFC961F5}"/>
          </ac:spMkLst>
        </pc:spChg>
        <pc:spChg chg="del mod topLvl">
          <ac:chgData name="Franziska Händschel" userId="e2149472-3187-4d00-b16a-a19eff6fc04a" providerId="ADAL" clId="{2ED11697-F918-4076-8F5D-D33D44C31B63}" dt="2023-05-12T13:32:22.680" v="130" actId="478"/>
          <ac:spMkLst>
            <pc:docMk/>
            <pc:sldMk cId="2921619776" sldId="277"/>
            <ac:spMk id="48" creationId="{30698D15-54A5-E7A5-552E-0AAB6835A3C8}"/>
          </ac:spMkLst>
        </pc:spChg>
        <pc:spChg chg="mod topLvl">
          <ac:chgData name="Franziska Händschel" userId="e2149472-3187-4d00-b16a-a19eff6fc04a" providerId="ADAL" clId="{2ED11697-F918-4076-8F5D-D33D44C31B63}" dt="2023-05-12T14:33:42.333" v="502" actId="164"/>
          <ac:spMkLst>
            <pc:docMk/>
            <pc:sldMk cId="2921619776" sldId="277"/>
            <ac:spMk id="50" creationId="{2B3A1ACA-9331-A08E-B31B-9FB845483236}"/>
          </ac:spMkLst>
        </pc:spChg>
        <pc:spChg chg="mod topLvl">
          <ac:chgData name="Franziska Händschel" userId="e2149472-3187-4d00-b16a-a19eff6fc04a" providerId="ADAL" clId="{2ED11697-F918-4076-8F5D-D33D44C31B63}" dt="2023-05-12T14:33:42.333" v="502" actId="164"/>
          <ac:spMkLst>
            <pc:docMk/>
            <pc:sldMk cId="2921619776" sldId="277"/>
            <ac:spMk id="54" creationId="{F4542992-0BB9-57FB-FB61-33CFF7A6BE06}"/>
          </ac:spMkLst>
        </pc:spChg>
        <pc:spChg chg="mod topLvl">
          <ac:chgData name="Franziska Händschel" userId="e2149472-3187-4d00-b16a-a19eff6fc04a" providerId="ADAL" clId="{2ED11697-F918-4076-8F5D-D33D44C31B63}" dt="2023-05-12T14:33:42.333" v="502" actId="164"/>
          <ac:spMkLst>
            <pc:docMk/>
            <pc:sldMk cId="2921619776" sldId="277"/>
            <ac:spMk id="56" creationId="{908D8AD0-3E83-0BFA-7E30-5C315DAE1816}"/>
          </ac:spMkLst>
        </pc:spChg>
        <pc:spChg chg="mod topLvl">
          <ac:chgData name="Franziska Händschel" userId="e2149472-3187-4d00-b16a-a19eff6fc04a" providerId="ADAL" clId="{2ED11697-F918-4076-8F5D-D33D44C31B63}" dt="2023-05-12T14:33:42.333" v="502" actId="164"/>
          <ac:spMkLst>
            <pc:docMk/>
            <pc:sldMk cId="2921619776" sldId="277"/>
            <ac:spMk id="57" creationId="{9E08B0D6-2CD2-E206-33B3-F3627232EA38}"/>
          </ac:spMkLst>
        </pc:spChg>
        <pc:grpChg chg="add del mod">
          <ac:chgData name="Franziska Händschel" userId="e2149472-3187-4d00-b16a-a19eff6fc04a" providerId="ADAL" clId="{2ED11697-F918-4076-8F5D-D33D44C31B63}" dt="2023-05-12T14:32:29.752" v="484" actId="165"/>
          <ac:grpSpMkLst>
            <pc:docMk/>
            <pc:sldMk cId="2921619776" sldId="277"/>
            <ac:grpSpMk id="21" creationId="{F1E08BD9-AB74-DA13-5CAE-7DD2DC708CDE}"/>
          </ac:grpSpMkLst>
        </pc:grpChg>
        <pc:grpChg chg="del">
          <ac:chgData name="Franziska Händschel" userId="e2149472-3187-4d00-b16a-a19eff6fc04a" providerId="ADAL" clId="{2ED11697-F918-4076-8F5D-D33D44C31B63}" dt="2023-05-12T13:37:33.118" v="199" actId="478"/>
          <ac:grpSpMkLst>
            <pc:docMk/>
            <pc:sldMk cId="2921619776" sldId="277"/>
            <ac:grpSpMk id="43" creationId="{6FC39943-4223-B445-5AF5-319F920FDEA9}"/>
          </ac:grpSpMkLst>
        </pc:grpChg>
        <pc:grpChg chg="del mod">
          <ac:chgData name="Franziska Händschel" userId="e2149472-3187-4d00-b16a-a19eff6fc04a" providerId="ADAL" clId="{2ED11697-F918-4076-8F5D-D33D44C31B63}" dt="2023-05-12T13:30:09.980" v="94" actId="165"/>
          <ac:grpSpMkLst>
            <pc:docMk/>
            <pc:sldMk cId="2921619776" sldId="277"/>
            <ac:grpSpMk id="44" creationId="{AB723912-9549-592C-9A91-C9BAFD819AA1}"/>
          </ac:grpSpMkLst>
        </pc:grpChg>
        <pc:grpChg chg="add del mod ord">
          <ac:chgData name="Franziska Händschel" userId="e2149472-3187-4d00-b16a-a19eff6fc04a" providerId="ADAL" clId="{2ED11697-F918-4076-8F5D-D33D44C31B63}" dt="2023-05-12T14:33:36.372" v="501" actId="165"/>
          <ac:grpSpMkLst>
            <pc:docMk/>
            <pc:sldMk cId="2921619776" sldId="277"/>
            <ac:grpSpMk id="60" creationId="{ABA9ED91-05AB-D03D-0CF8-BC4B9F28D5CE}"/>
          </ac:grpSpMkLst>
        </pc:grpChg>
        <pc:grpChg chg="add mod">
          <ac:chgData name="Franziska Händschel" userId="e2149472-3187-4d00-b16a-a19eff6fc04a" providerId="ADAL" clId="{2ED11697-F918-4076-8F5D-D33D44C31B63}" dt="2023-05-12T14:33:42.333" v="502" actId="164"/>
          <ac:grpSpMkLst>
            <pc:docMk/>
            <pc:sldMk cId="2921619776" sldId="277"/>
            <ac:grpSpMk id="61" creationId="{E0C84B7C-8209-249E-AF5B-1975824B4F63}"/>
          </ac:grpSpMkLst>
        </pc:grpChg>
        <pc:picChg chg="add del mod">
          <ac:chgData name="Franziska Händschel" userId="e2149472-3187-4d00-b16a-a19eff6fc04a" providerId="ADAL" clId="{2ED11697-F918-4076-8F5D-D33D44C31B63}" dt="2023-05-12T14:14:29.159" v="479" actId="478"/>
          <ac:picMkLst>
            <pc:docMk/>
            <pc:sldMk cId="2921619776" sldId="277"/>
            <ac:picMk id="6" creationId="{5FB857A8-92A8-DAC9-EF37-3B9E7B7D07D3}"/>
          </ac:picMkLst>
        </pc:picChg>
        <pc:picChg chg="add del mod">
          <ac:chgData name="Franziska Händschel" userId="e2149472-3187-4d00-b16a-a19eff6fc04a" providerId="ADAL" clId="{2ED11697-F918-4076-8F5D-D33D44C31B63}" dt="2023-05-12T14:13:30.625" v="461" actId="478"/>
          <ac:picMkLst>
            <pc:docMk/>
            <pc:sldMk cId="2921619776" sldId="277"/>
            <ac:picMk id="10" creationId="{DB22B0E0-8A36-C365-6EE8-33B46E9BEF21}"/>
          </ac:picMkLst>
        </pc:picChg>
        <pc:picChg chg="add del mod">
          <ac:chgData name="Franziska Händschel" userId="e2149472-3187-4d00-b16a-a19eff6fc04a" providerId="ADAL" clId="{2ED11697-F918-4076-8F5D-D33D44C31B63}" dt="2023-05-12T14:14:32.514" v="481" actId="478"/>
          <ac:picMkLst>
            <pc:docMk/>
            <pc:sldMk cId="2921619776" sldId="277"/>
            <ac:picMk id="18" creationId="{B4A59C7F-5067-FA6C-1091-8D0861209C51}"/>
          </ac:picMkLst>
        </pc:picChg>
        <pc:picChg chg="add del mod">
          <ac:chgData name="Franziska Händschel" userId="e2149472-3187-4d00-b16a-a19eff6fc04a" providerId="ADAL" clId="{2ED11697-F918-4076-8F5D-D33D44C31B63}" dt="2023-05-12T14:14:31.307" v="480" actId="21"/>
          <ac:picMkLst>
            <pc:docMk/>
            <pc:sldMk cId="2921619776" sldId="277"/>
            <ac:picMk id="19" creationId="{9D6C9B62-B79D-F9CD-6D25-B318EE2F23E5}"/>
          </ac:picMkLst>
        </pc:picChg>
        <pc:picChg chg="add mod">
          <ac:chgData name="Franziska Händschel" userId="e2149472-3187-4d00-b16a-a19eff6fc04a" providerId="ADAL" clId="{2ED11697-F918-4076-8F5D-D33D44C31B63}" dt="2023-05-12T14:14:32.987" v="482"/>
          <ac:picMkLst>
            <pc:docMk/>
            <pc:sldMk cId="2921619776" sldId="277"/>
            <ac:picMk id="20" creationId="{D65B90D9-D254-FA57-5D24-EAB58AA86FB7}"/>
          </ac:picMkLst>
        </pc:picChg>
        <pc:picChg chg="mod topLvl">
          <ac:chgData name="Franziska Händschel" userId="e2149472-3187-4d00-b16a-a19eff6fc04a" providerId="ADAL" clId="{2ED11697-F918-4076-8F5D-D33D44C31B63}" dt="2023-05-12T14:33:42.333" v="502" actId="164"/>
          <ac:picMkLst>
            <pc:docMk/>
            <pc:sldMk cId="2921619776" sldId="277"/>
            <ac:picMk id="23" creationId="{D5518177-45E9-4A85-2591-A05938D515F2}"/>
          </ac:picMkLst>
        </pc:picChg>
        <pc:picChg chg="mod topLvl">
          <ac:chgData name="Franziska Händschel" userId="e2149472-3187-4d00-b16a-a19eff6fc04a" providerId="ADAL" clId="{2ED11697-F918-4076-8F5D-D33D44C31B63}" dt="2023-05-12T14:33:42.333" v="502" actId="164"/>
          <ac:picMkLst>
            <pc:docMk/>
            <pc:sldMk cId="2921619776" sldId="277"/>
            <ac:picMk id="31" creationId="{0D137F48-24F9-AF8E-FB9F-8474D529D75A}"/>
          </ac:picMkLst>
        </pc:picChg>
        <pc:picChg chg="mod topLvl">
          <ac:chgData name="Franziska Händschel" userId="e2149472-3187-4d00-b16a-a19eff6fc04a" providerId="ADAL" clId="{2ED11697-F918-4076-8F5D-D33D44C31B63}" dt="2023-05-12T14:33:42.333" v="502" actId="164"/>
          <ac:picMkLst>
            <pc:docMk/>
            <pc:sldMk cId="2921619776" sldId="277"/>
            <ac:picMk id="38" creationId="{837A1767-AABB-4AF6-2B9A-E817E8E2DE6D}"/>
          </ac:picMkLst>
        </pc:picChg>
        <pc:picChg chg="mod topLvl">
          <ac:chgData name="Franziska Händschel" userId="e2149472-3187-4d00-b16a-a19eff6fc04a" providerId="ADAL" clId="{2ED11697-F918-4076-8F5D-D33D44C31B63}" dt="2023-05-12T14:33:42.333" v="502" actId="164"/>
          <ac:picMkLst>
            <pc:docMk/>
            <pc:sldMk cId="2921619776" sldId="277"/>
            <ac:picMk id="41" creationId="{292494D9-A6DC-0656-3C45-E9598FFC402D}"/>
          </ac:picMkLst>
        </pc:picChg>
        <pc:picChg chg="mod topLvl">
          <ac:chgData name="Franziska Händschel" userId="e2149472-3187-4d00-b16a-a19eff6fc04a" providerId="ADAL" clId="{2ED11697-F918-4076-8F5D-D33D44C31B63}" dt="2023-05-12T14:33:42.333" v="502" actId="164"/>
          <ac:picMkLst>
            <pc:docMk/>
            <pc:sldMk cId="2921619776" sldId="277"/>
            <ac:picMk id="45" creationId="{5F73894D-8F54-493D-76C8-B0E2E1F9CEE0}"/>
          </ac:picMkLst>
        </pc:picChg>
        <pc:picChg chg="mod topLvl">
          <ac:chgData name="Franziska Händschel" userId="e2149472-3187-4d00-b16a-a19eff6fc04a" providerId="ADAL" clId="{2ED11697-F918-4076-8F5D-D33D44C31B63}" dt="2023-05-12T14:33:42.333" v="502" actId="164"/>
          <ac:picMkLst>
            <pc:docMk/>
            <pc:sldMk cId="2921619776" sldId="277"/>
            <ac:picMk id="49" creationId="{160B5820-28DA-D796-0BCC-2BE1181E14F3}"/>
          </ac:picMkLst>
        </pc:picChg>
        <pc:picChg chg="mod topLvl">
          <ac:chgData name="Franziska Händschel" userId="e2149472-3187-4d00-b16a-a19eff6fc04a" providerId="ADAL" clId="{2ED11697-F918-4076-8F5D-D33D44C31B63}" dt="2023-05-12T14:33:42.333" v="502" actId="164"/>
          <ac:picMkLst>
            <pc:docMk/>
            <pc:sldMk cId="2921619776" sldId="277"/>
            <ac:picMk id="51" creationId="{41838EC6-F73B-6B34-27BF-F5B71C4D4ECE}"/>
          </ac:picMkLst>
        </pc:picChg>
        <pc:picChg chg="del mod ord topLvl">
          <ac:chgData name="Franziska Händschel" userId="e2149472-3187-4d00-b16a-a19eff6fc04a" providerId="ADAL" clId="{2ED11697-F918-4076-8F5D-D33D44C31B63}" dt="2023-05-12T13:37:30.550" v="198" actId="21"/>
          <ac:picMkLst>
            <pc:docMk/>
            <pc:sldMk cId="2921619776" sldId="277"/>
            <ac:picMk id="52" creationId="{31E56141-56BE-0678-C900-D7DE0D256FC2}"/>
          </ac:picMkLst>
        </pc:picChg>
        <pc:picChg chg="del mod ord topLvl">
          <ac:chgData name="Franziska Händschel" userId="e2149472-3187-4d00-b16a-a19eff6fc04a" providerId="ADAL" clId="{2ED11697-F918-4076-8F5D-D33D44C31B63}" dt="2023-05-12T13:37:30.550" v="198" actId="21"/>
          <ac:picMkLst>
            <pc:docMk/>
            <pc:sldMk cId="2921619776" sldId="277"/>
            <ac:picMk id="53" creationId="{C7DE82D0-0916-8D08-4E71-9687EDDEF8F1}"/>
          </ac:picMkLst>
        </pc:picChg>
        <pc:picChg chg="mod topLvl">
          <ac:chgData name="Franziska Händschel" userId="e2149472-3187-4d00-b16a-a19eff6fc04a" providerId="ADAL" clId="{2ED11697-F918-4076-8F5D-D33D44C31B63}" dt="2023-05-12T14:33:42.333" v="502" actId="164"/>
          <ac:picMkLst>
            <pc:docMk/>
            <pc:sldMk cId="2921619776" sldId="277"/>
            <ac:picMk id="55" creationId="{836CB8B4-8C65-4B1D-3CC7-8C565E8A03D5}"/>
          </ac:picMkLst>
        </pc:picChg>
        <pc:picChg chg="mod topLvl">
          <ac:chgData name="Franziska Händschel" userId="e2149472-3187-4d00-b16a-a19eff6fc04a" providerId="ADAL" clId="{2ED11697-F918-4076-8F5D-D33D44C31B63}" dt="2023-05-12T14:33:42.333" v="502" actId="164"/>
          <ac:picMkLst>
            <pc:docMk/>
            <pc:sldMk cId="2921619776" sldId="277"/>
            <ac:picMk id="58" creationId="{3519A934-C30A-24C5-76ED-C6209143BFDF}"/>
          </ac:picMkLst>
        </pc:picChg>
        <pc:picChg chg="mod topLvl">
          <ac:chgData name="Franziska Händschel" userId="e2149472-3187-4d00-b16a-a19eff6fc04a" providerId="ADAL" clId="{2ED11697-F918-4076-8F5D-D33D44C31B63}" dt="2023-05-12T14:33:42.333" v="502" actId="164"/>
          <ac:picMkLst>
            <pc:docMk/>
            <pc:sldMk cId="2921619776" sldId="277"/>
            <ac:picMk id="59" creationId="{F1EA88AF-AF3C-617C-D5C3-B186D43E4D02}"/>
          </ac:picMkLst>
        </pc:picChg>
      </pc:sldChg>
      <pc:sldChg chg="addSp delSp modSp add del mod">
        <pc:chgData name="Franziska Händschel" userId="e2149472-3187-4d00-b16a-a19eff6fc04a" providerId="ADAL" clId="{2ED11697-F918-4076-8F5D-D33D44C31B63}" dt="2023-05-12T14:12:25.169" v="449" actId="47"/>
        <pc:sldMkLst>
          <pc:docMk/>
          <pc:sldMk cId="2516619835" sldId="278"/>
        </pc:sldMkLst>
        <pc:spChg chg="del mod">
          <ac:chgData name="Franziska Händschel" userId="e2149472-3187-4d00-b16a-a19eff6fc04a" providerId="ADAL" clId="{2ED11697-F918-4076-8F5D-D33D44C31B63}" dt="2023-05-12T13:37:20.883" v="195" actId="21"/>
          <ac:spMkLst>
            <pc:docMk/>
            <pc:sldMk cId="2516619835" sldId="278"/>
            <ac:spMk id="2" creationId="{775DAB99-5B98-118E-F349-1A011700406D}"/>
          </ac:spMkLst>
        </pc:spChg>
        <pc:spChg chg="del mod">
          <ac:chgData name="Franziska Händschel" userId="e2149472-3187-4d00-b16a-a19eff6fc04a" providerId="ADAL" clId="{2ED11697-F918-4076-8F5D-D33D44C31B63}" dt="2023-05-12T13:37:20.883" v="195" actId="21"/>
          <ac:spMkLst>
            <pc:docMk/>
            <pc:sldMk cId="2516619835" sldId="278"/>
            <ac:spMk id="3" creationId="{9B5286BE-A4B4-1C1E-7541-36BEAC83C8EC}"/>
          </ac:spMkLst>
        </pc:spChg>
        <pc:spChg chg="mod">
          <ac:chgData name="Franziska Händschel" userId="e2149472-3187-4d00-b16a-a19eff6fc04a" providerId="ADAL" clId="{2ED11697-F918-4076-8F5D-D33D44C31B63}" dt="2023-05-12T13:32:40.141" v="132"/>
          <ac:spMkLst>
            <pc:docMk/>
            <pc:sldMk cId="2516619835" sldId="278"/>
            <ac:spMk id="5" creationId="{A5C4B853-4EA2-FE8E-40AC-BC12EE0E1FBF}"/>
          </ac:spMkLst>
        </pc:spChg>
        <pc:spChg chg="mod">
          <ac:chgData name="Franziska Händschel" userId="e2149472-3187-4d00-b16a-a19eff6fc04a" providerId="ADAL" clId="{2ED11697-F918-4076-8F5D-D33D44C31B63}" dt="2023-05-12T13:32:40.141" v="132"/>
          <ac:spMkLst>
            <pc:docMk/>
            <pc:sldMk cId="2516619835" sldId="278"/>
            <ac:spMk id="6" creationId="{729D2788-E8AD-498E-138A-5A79F6954C2E}"/>
          </ac:spMkLst>
        </pc:spChg>
        <pc:spChg chg="mod">
          <ac:chgData name="Franziska Händschel" userId="e2149472-3187-4d00-b16a-a19eff6fc04a" providerId="ADAL" clId="{2ED11697-F918-4076-8F5D-D33D44C31B63}" dt="2023-05-12T13:32:40.141" v="132"/>
          <ac:spMkLst>
            <pc:docMk/>
            <pc:sldMk cId="2516619835" sldId="278"/>
            <ac:spMk id="21" creationId="{906841D6-95DA-4D7D-C1F6-5B50823C6DB1}"/>
          </ac:spMkLst>
        </pc:spChg>
        <pc:spChg chg="add mod">
          <ac:chgData name="Franziska Händschel" userId="e2149472-3187-4d00-b16a-a19eff6fc04a" providerId="ADAL" clId="{2ED11697-F918-4076-8F5D-D33D44C31B63}" dt="2023-05-12T14:11:01.726" v="431" actId="1076"/>
          <ac:spMkLst>
            <pc:docMk/>
            <pc:sldMk cId="2516619835" sldId="278"/>
            <ac:spMk id="31" creationId="{AEA9321A-8A9B-9FA8-9AD3-C95984AABE1E}"/>
          </ac:spMkLst>
        </pc:spChg>
        <pc:spChg chg="add mod">
          <ac:chgData name="Franziska Händschel" userId="e2149472-3187-4d00-b16a-a19eff6fc04a" providerId="ADAL" clId="{2ED11697-F918-4076-8F5D-D33D44C31B63}" dt="2023-05-12T14:10:58.179" v="430" actId="1076"/>
          <ac:spMkLst>
            <pc:docMk/>
            <pc:sldMk cId="2516619835" sldId="278"/>
            <ac:spMk id="32" creationId="{325200B0-F5F3-8AF9-80A9-0342C405580E}"/>
          </ac:spMkLst>
        </pc:spChg>
        <pc:grpChg chg="add del mod">
          <ac:chgData name="Franziska Händschel" userId="e2149472-3187-4d00-b16a-a19eff6fc04a" providerId="ADAL" clId="{2ED11697-F918-4076-8F5D-D33D44C31B63}" dt="2023-05-12T13:33:56.397" v="152" actId="478"/>
          <ac:grpSpMkLst>
            <pc:docMk/>
            <pc:sldMk cId="2516619835" sldId="278"/>
            <ac:grpSpMk id="4" creationId="{E07A717D-73A2-AAE8-2B58-B51A955E3A94}"/>
          </ac:grpSpMkLst>
        </pc:grpChg>
        <pc:grpChg chg="add del mod">
          <ac:chgData name="Franziska Händschel" userId="e2149472-3187-4d00-b16a-a19eff6fc04a" providerId="ADAL" clId="{2ED11697-F918-4076-8F5D-D33D44C31B63}" dt="2023-05-12T13:33:56.397" v="152" actId="478"/>
          <ac:grpSpMkLst>
            <pc:docMk/>
            <pc:sldMk cId="2516619835" sldId="278"/>
            <ac:grpSpMk id="19" creationId="{21B79FC8-C1B1-14DA-36C4-7E7C424E34E8}"/>
          </ac:grpSpMkLst>
        </pc:grpChg>
        <pc:grpChg chg="del">
          <ac:chgData name="Franziska Händschel" userId="e2149472-3187-4d00-b16a-a19eff6fc04a" providerId="ADAL" clId="{2ED11697-F918-4076-8F5D-D33D44C31B63}" dt="2023-05-12T13:37:23.379" v="196" actId="478"/>
          <ac:grpSpMkLst>
            <pc:docMk/>
            <pc:sldMk cId="2516619835" sldId="278"/>
            <ac:grpSpMk id="43" creationId="{6FC39943-4223-B445-5AF5-319F920FDEA9}"/>
          </ac:grpSpMkLst>
        </pc:grpChg>
        <pc:picChg chg="mod">
          <ac:chgData name="Franziska Händschel" userId="e2149472-3187-4d00-b16a-a19eff6fc04a" providerId="ADAL" clId="{2ED11697-F918-4076-8F5D-D33D44C31B63}" dt="2023-05-12T13:32:40.141" v="132"/>
          <ac:picMkLst>
            <pc:docMk/>
            <pc:sldMk cId="2516619835" sldId="278"/>
            <ac:picMk id="10" creationId="{B1BDA50D-468A-578F-1FC8-57F3A612A1E0}"/>
          </ac:picMkLst>
        </pc:picChg>
        <pc:picChg chg="mod">
          <ac:chgData name="Franziska Händschel" userId="e2149472-3187-4d00-b16a-a19eff6fc04a" providerId="ADAL" clId="{2ED11697-F918-4076-8F5D-D33D44C31B63}" dt="2023-05-12T13:32:40.141" v="132"/>
          <ac:picMkLst>
            <pc:docMk/>
            <pc:sldMk cId="2516619835" sldId="278"/>
            <ac:picMk id="15" creationId="{F503688E-28AF-8B00-EF15-A5E479D49769}"/>
          </ac:picMkLst>
        </pc:picChg>
        <pc:picChg chg="add del mod">
          <ac:chgData name="Franziska Händschel" userId="e2149472-3187-4d00-b16a-a19eff6fc04a" providerId="ADAL" clId="{2ED11697-F918-4076-8F5D-D33D44C31B63}" dt="2023-05-12T13:33:56.397" v="152" actId="478"/>
          <ac:picMkLst>
            <pc:docMk/>
            <pc:sldMk cId="2516619835" sldId="278"/>
            <ac:picMk id="18" creationId="{C15B3B21-7A5A-D58F-48A0-629F07D333B6}"/>
          </ac:picMkLst>
        </pc:picChg>
        <pc:picChg chg="mod">
          <ac:chgData name="Franziska Händschel" userId="e2149472-3187-4d00-b16a-a19eff6fc04a" providerId="ADAL" clId="{2ED11697-F918-4076-8F5D-D33D44C31B63}" dt="2023-05-12T13:32:40.141" v="132"/>
          <ac:picMkLst>
            <pc:docMk/>
            <pc:sldMk cId="2516619835" sldId="278"/>
            <ac:picMk id="20" creationId="{AF2CF59D-4FC8-9179-3975-8C67C261F68D}"/>
          </ac:picMkLst>
        </pc:picChg>
        <pc:picChg chg="add del mod">
          <ac:chgData name="Franziska Händschel" userId="e2149472-3187-4d00-b16a-a19eff6fc04a" providerId="ADAL" clId="{2ED11697-F918-4076-8F5D-D33D44C31B63}" dt="2023-05-12T13:33:14.420" v="142" actId="21"/>
          <ac:picMkLst>
            <pc:docMk/>
            <pc:sldMk cId="2516619835" sldId="278"/>
            <ac:picMk id="22" creationId="{A6112C44-7FC9-6D6E-898B-D3DD59C992F0}"/>
          </ac:picMkLst>
        </pc:picChg>
        <pc:picChg chg="add del mod">
          <ac:chgData name="Franziska Händschel" userId="e2149472-3187-4d00-b16a-a19eff6fc04a" providerId="ADAL" clId="{2ED11697-F918-4076-8F5D-D33D44C31B63}" dt="2023-05-12T13:37:20.883" v="195" actId="21"/>
          <ac:picMkLst>
            <pc:docMk/>
            <pc:sldMk cId="2516619835" sldId="278"/>
            <ac:picMk id="23" creationId="{61E3F435-4B07-E4A6-82B1-7B9753DDF768}"/>
          </ac:picMkLst>
        </pc:picChg>
        <pc:picChg chg="add del mod">
          <ac:chgData name="Franziska Händschel" userId="e2149472-3187-4d00-b16a-a19eff6fc04a" providerId="ADAL" clId="{2ED11697-F918-4076-8F5D-D33D44C31B63}" dt="2023-05-12T13:37:20.883" v="195" actId="21"/>
          <ac:picMkLst>
            <pc:docMk/>
            <pc:sldMk cId="2516619835" sldId="278"/>
            <ac:picMk id="24" creationId="{2FFCB906-A2BB-F693-2AA3-E5A4FB32CF10}"/>
          </ac:picMkLst>
        </pc:picChg>
        <pc:picChg chg="add mod">
          <ac:chgData name="Franziska Händschel" userId="e2149472-3187-4d00-b16a-a19eff6fc04a" providerId="ADAL" clId="{2ED11697-F918-4076-8F5D-D33D44C31B63}" dt="2023-05-12T13:37:23.716" v="197"/>
          <ac:picMkLst>
            <pc:docMk/>
            <pc:sldMk cId="2516619835" sldId="278"/>
            <ac:picMk id="38" creationId="{274B6138-DE12-BBA4-5CDD-21D80C5A43BD}"/>
          </ac:picMkLst>
        </pc:picChg>
        <pc:picChg chg="add mod">
          <ac:chgData name="Franziska Händschel" userId="e2149472-3187-4d00-b16a-a19eff6fc04a" providerId="ADAL" clId="{2ED11697-F918-4076-8F5D-D33D44C31B63}" dt="2023-05-12T13:37:23.716" v="197"/>
          <ac:picMkLst>
            <pc:docMk/>
            <pc:sldMk cId="2516619835" sldId="278"/>
            <ac:picMk id="40" creationId="{DE327AB7-395C-52B9-88E2-FDBBD5CA3E63}"/>
          </ac:picMkLst>
        </pc:picChg>
        <pc:picChg chg="del">
          <ac:chgData name="Franziska Händschel" userId="e2149472-3187-4d00-b16a-a19eff6fc04a" providerId="ADAL" clId="{2ED11697-F918-4076-8F5D-D33D44C31B63}" dt="2023-05-12T13:33:15.774" v="143" actId="478"/>
          <ac:picMkLst>
            <pc:docMk/>
            <pc:sldMk cId="2516619835" sldId="278"/>
            <ac:picMk id="52" creationId="{31E56141-56BE-0678-C900-D7DE0D256FC2}"/>
          </ac:picMkLst>
        </pc:picChg>
        <pc:picChg chg="del">
          <ac:chgData name="Franziska Händschel" userId="e2149472-3187-4d00-b16a-a19eff6fc04a" providerId="ADAL" clId="{2ED11697-F918-4076-8F5D-D33D44C31B63}" dt="2023-05-12T13:33:01.485" v="138" actId="478"/>
          <ac:picMkLst>
            <pc:docMk/>
            <pc:sldMk cId="2516619835" sldId="278"/>
            <ac:picMk id="53" creationId="{C7DE82D0-0916-8D08-4E71-9687EDDEF8F1}"/>
          </ac:picMkLst>
        </pc:picChg>
      </pc:sldChg>
      <pc:sldChg chg="addSp delSp modSp add mod">
        <pc:chgData name="Franziska Händschel" userId="e2149472-3187-4d00-b16a-a19eff6fc04a" providerId="ADAL" clId="{2ED11697-F918-4076-8F5D-D33D44C31B63}" dt="2023-05-12T14:13:16.518" v="460" actId="20577"/>
        <pc:sldMkLst>
          <pc:docMk/>
          <pc:sldMk cId="847467676" sldId="279"/>
        </pc:sldMkLst>
        <pc:spChg chg="add del mod">
          <ac:chgData name="Franziska Händschel" userId="e2149472-3187-4d00-b16a-a19eff6fc04a" providerId="ADAL" clId="{2ED11697-F918-4076-8F5D-D33D44C31B63}" dt="2023-05-12T13:37:08.607" v="192" actId="21"/>
          <ac:spMkLst>
            <pc:docMk/>
            <pc:sldMk cId="847467676" sldId="279"/>
            <ac:spMk id="2" creationId="{775DAB99-5B98-118E-F349-1A011700406D}"/>
          </ac:spMkLst>
        </pc:spChg>
        <pc:spChg chg="del mod">
          <ac:chgData name="Franziska Händschel" userId="e2149472-3187-4d00-b16a-a19eff6fc04a" providerId="ADAL" clId="{2ED11697-F918-4076-8F5D-D33D44C31B63}" dt="2023-05-12T13:37:08.607" v="192" actId="21"/>
          <ac:spMkLst>
            <pc:docMk/>
            <pc:sldMk cId="847467676" sldId="279"/>
            <ac:spMk id="3" creationId="{9B5286BE-A4B4-1C1E-7541-36BEAC83C8EC}"/>
          </ac:spMkLst>
        </pc:spChg>
        <pc:spChg chg="mod">
          <ac:chgData name="Franziska Händschel" userId="e2149472-3187-4d00-b16a-a19eff6fc04a" providerId="ADAL" clId="{2ED11697-F918-4076-8F5D-D33D44C31B63}" dt="2023-05-12T13:34:27.720" v="157"/>
          <ac:spMkLst>
            <pc:docMk/>
            <pc:sldMk cId="847467676" sldId="279"/>
            <ac:spMk id="5" creationId="{35A3B598-8FFF-17EE-CB8F-8A2344900789}"/>
          </ac:spMkLst>
        </pc:spChg>
        <pc:spChg chg="mod">
          <ac:chgData name="Franziska Händschel" userId="e2149472-3187-4d00-b16a-a19eff6fc04a" providerId="ADAL" clId="{2ED11697-F918-4076-8F5D-D33D44C31B63}" dt="2023-05-12T13:34:27.720" v="157"/>
          <ac:spMkLst>
            <pc:docMk/>
            <pc:sldMk cId="847467676" sldId="279"/>
            <ac:spMk id="6" creationId="{F4F0345D-4451-B3BA-49EF-9F18661C3051}"/>
          </ac:spMkLst>
        </pc:spChg>
        <pc:spChg chg="add mod">
          <ac:chgData name="Franziska Händschel" userId="e2149472-3187-4d00-b16a-a19eff6fc04a" providerId="ADAL" clId="{2ED11697-F918-4076-8F5D-D33D44C31B63}" dt="2023-05-12T14:13:16.518" v="460" actId="20577"/>
          <ac:spMkLst>
            <pc:docMk/>
            <pc:sldMk cId="847467676" sldId="279"/>
            <ac:spMk id="21" creationId="{C12FB875-30A9-F696-7D7B-D62D651255DF}"/>
          </ac:spMkLst>
        </pc:spChg>
        <pc:spChg chg="add del mod">
          <ac:chgData name="Franziska Händschel" userId="e2149472-3187-4d00-b16a-a19eff6fc04a" providerId="ADAL" clId="{2ED11697-F918-4076-8F5D-D33D44C31B63}" dt="2023-05-12T13:56:44.206" v="321" actId="478"/>
          <ac:spMkLst>
            <pc:docMk/>
            <pc:sldMk cId="847467676" sldId="279"/>
            <ac:spMk id="22" creationId="{A1A84766-03EF-0E4A-20F0-20B3E8A23C4E}"/>
          </ac:spMkLst>
        </pc:spChg>
        <pc:spChg chg="add mod">
          <ac:chgData name="Franziska Händschel" userId="e2149472-3187-4d00-b16a-a19eff6fc04a" providerId="ADAL" clId="{2ED11697-F918-4076-8F5D-D33D44C31B63}" dt="2023-05-12T14:12:20.844" v="448" actId="20577"/>
          <ac:spMkLst>
            <pc:docMk/>
            <pc:sldMk cId="847467676" sldId="279"/>
            <ac:spMk id="38" creationId="{F7E5868C-B99C-A275-2F0D-3B524DD93148}"/>
          </ac:spMkLst>
        </pc:spChg>
        <pc:spChg chg="add mod">
          <ac:chgData name="Franziska Händschel" userId="e2149472-3187-4d00-b16a-a19eff6fc04a" providerId="ADAL" clId="{2ED11697-F918-4076-8F5D-D33D44C31B63}" dt="2023-05-12T14:12:01.155" v="444" actId="20577"/>
          <ac:spMkLst>
            <pc:docMk/>
            <pc:sldMk cId="847467676" sldId="279"/>
            <ac:spMk id="41" creationId="{13C2BFDC-EE93-C68A-7172-B9B0CFBCDF7D}"/>
          </ac:spMkLst>
        </pc:spChg>
        <pc:spChg chg="add del mod">
          <ac:chgData name="Franziska Händschel" userId="e2149472-3187-4d00-b16a-a19eff6fc04a" providerId="ADAL" clId="{2ED11697-F918-4076-8F5D-D33D44C31B63}" dt="2023-05-12T14:13:11.737" v="458" actId="478"/>
          <ac:spMkLst>
            <pc:docMk/>
            <pc:sldMk cId="847467676" sldId="279"/>
            <ac:spMk id="48" creationId="{016DF710-1508-25B0-81C0-D5AF3496A7EA}"/>
          </ac:spMkLst>
        </pc:spChg>
        <pc:grpChg chg="add del mod">
          <ac:chgData name="Franziska Händschel" userId="e2149472-3187-4d00-b16a-a19eff6fc04a" providerId="ADAL" clId="{2ED11697-F918-4076-8F5D-D33D44C31B63}" dt="2023-05-12T13:37:43.703" v="201" actId="478"/>
          <ac:grpSpMkLst>
            <pc:docMk/>
            <pc:sldMk cId="847467676" sldId="279"/>
            <ac:grpSpMk id="4" creationId="{576E25F7-7B42-E4B3-8D29-D97105C15911}"/>
          </ac:grpSpMkLst>
        </pc:grpChg>
        <pc:grpChg chg="del">
          <ac:chgData name="Franziska Händschel" userId="e2149472-3187-4d00-b16a-a19eff6fc04a" providerId="ADAL" clId="{2ED11697-F918-4076-8F5D-D33D44C31B63}" dt="2023-05-12T13:37:14.031" v="193" actId="478"/>
          <ac:grpSpMkLst>
            <pc:docMk/>
            <pc:sldMk cId="847467676" sldId="279"/>
            <ac:grpSpMk id="43" creationId="{6FC39943-4223-B445-5AF5-319F920FDEA9}"/>
          </ac:grpSpMkLst>
        </pc:grpChg>
        <pc:picChg chg="mod">
          <ac:chgData name="Franziska Händschel" userId="e2149472-3187-4d00-b16a-a19eff6fc04a" providerId="ADAL" clId="{2ED11697-F918-4076-8F5D-D33D44C31B63}" dt="2023-05-12T13:34:27.720" v="157"/>
          <ac:picMkLst>
            <pc:docMk/>
            <pc:sldMk cId="847467676" sldId="279"/>
            <ac:picMk id="10" creationId="{528C6004-96BD-4EC3-D62A-B373F0420557}"/>
          </ac:picMkLst>
        </pc:picChg>
        <pc:picChg chg="mod">
          <ac:chgData name="Franziska Händschel" userId="e2149472-3187-4d00-b16a-a19eff6fc04a" providerId="ADAL" clId="{2ED11697-F918-4076-8F5D-D33D44C31B63}" dt="2023-05-12T13:34:27.720" v="157"/>
          <ac:picMkLst>
            <pc:docMk/>
            <pc:sldMk cId="847467676" sldId="279"/>
            <ac:picMk id="15" creationId="{B379A9B5-D21A-B327-6E64-FA2683B2C39B}"/>
          </ac:picMkLst>
        </pc:picChg>
        <pc:picChg chg="add del mod">
          <ac:chgData name="Franziska Händschel" userId="e2149472-3187-4d00-b16a-a19eff6fc04a" providerId="ADAL" clId="{2ED11697-F918-4076-8F5D-D33D44C31B63}" dt="2023-05-12T13:37:08.607" v="192" actId="21"/>
          <ac:picMkLst>
            <pc:docMk/>
            <pc:sldMk cId="847467676" sldId="279"/>
            <ac:picMk id="18" creationId="{0C676793-FAEB-7F00-3864-90938A6DBE1A}"/>
          </ac:picMkLst>
        </pc:picChg>
        <pc:picChg chg="add del mod">
          <ac:chgData name="Franziska Händschel" userId="e2149472-3187-4d00-b16a-a19eff6fc04a" providerId="ADAL" clId="{2ED11697-F918-4076-8F5D-D33D44C31B63}" dt="2023-05-12T13:36:29.977" v="180" actId="21"/>
          <ac:picMkLst>
            <pc:docMk/>
            <pc:sldMk cId="847467676" sldId="279"/>
            <ac:picMk id="19" creationId="{AA93612C-6A21-7F3D-096A-EBAD9AD2D13A}"/>
          </ac:picMkLst>
        </pc:picChg>
        <pc:picChg chg="add del mod">
          <ac:chgData name="Franziska Händschel" userId="e2149472-3187-4d00-b16a-a19eff6fc04a" providerId="ADAL" clId="{2ED11697-F918-4076-8F5D-D33D44C31B63}" dt="2023-05-12T13:37:08.607" v="192" actId="21"/>
          <ac:picMkLst>
            <pc:docMk/>
            <pc:sldMk cId="847467676" sldId="279"/>
            <ac:picMk id="20" creationId="{852B738F-F40B-26B4-AE2C-CCFF018876DF}"/>
          </ac:picMkLst>
        </pc:picChg>
        <pc:picChg chg="del">
          <ac:chgData name="Franziska Händschel" userId="e2149472-3187-4d00-b16a-a19eff6fc04a" providerId="ADAL" clId="{2ED11697-F918-4076-8F5D-D33D44C31B63}" dt="2023-05-12T13:36:04.809" v="172" actId="478"/>
          <ac:picMkLst>
            <pc:docMk/>
            <pc:sldMk cId="847467676" sldId="279"/>
            <ac:picMk id="23" creationId="{61E3F435-4B07-E4A6-82B1-7B9753DDF768}"/>
          </ac:picMkLst>
        </pc:picChg>
        <pc:picChg chg="del">
          <ac:chgData name="Franziska Händschel" userId="e2149472-3187-4d00-b16a-a19eff6fc04a" providerId="ADAL" clId="{2ED11697-F918-4076-8F5D-D33D44C31B63}" dt="2023-05-12T13:36:31.191" v="181" actId="478"/>
          <ac:picMkLst>
            <pc:docMk/>
            <pc:sldMk cId="847467676" sldId="279"/>
            <ac:picMk id="24" creationId="{2FFCB906-A2BB-F693-2AA3-E5A4FB32CF10}"/>
          </ac:picMkLst>
        </pc:picChg>
        <pc:picChg chg="add del mod">
          <ac:chgData name="Franziska Händschel" userId="e2149472-3187-4d00-b16a-a19eff6fc04a" providerId="ADAL" clId="{2ED11697-F918-4076-8F5D-D33D44C31B63}" dt="2023-05-12T14:12:39.071" v="451" actId="478"/>
          <ac:picMkLst>
            <pc:docMk/>
            <pc:sldMk cId="847467676" sldId="279"/>
            <ac:picMk id="31" creationId="{2932E827-2E79-ED93-A5F3-5A89FAF4917B}"/>
          </ac:picMkLst>
        </pc:picChg>
        <pc:picChg chg="add del mod">
          <ac:chgData name="Franziska Händschel" userId="e2149472-3187-4d00-b16a-a19eff6fc04a" providerId="ADAL" clId="{2ED11697-F918-4076-8F5D-D33D44C31B63}" dt="2023-05-12T13:56:44.206" v="321" actId="478"/>
          <ac:picMkLst>
            <pc:docMk/>
            <pc:sldMk cId="847467676" sldId="279"/>
            <ac:picMk id="32" creationId="{EB273BF9-5C22-75FA-0CF3-65D66DE859B7}"/>
          </ac:picMkLst>
        </pc:picChg>
        <pc:picChg chg="add del mod">
          <ac:chgData name="Franziska Händschel" userId="e2149472-3187-4d00-b16a-a19eff6fc04a" providerId="ADAL" clId="{2ED11697-F918-4076-8F5D-D33D44C31B63}" dt="2023-05-12T14:12:11.962" v="445" actId="478"/>
          <ac:picMkLst>
            <pc:docMk/>
            <pc:sldMk cId="847467676" sldId="279"/>
            <ac:picMk id="40" creationId="{413E3904-2823-4C3B-91ED-08F7918848A6}"/>
          </ac:picMkLst>
        </pc:picChg>
        <pc:picChg chg="add del mod">
          <ac:chgData name="Franziska Händschel" userId="e2149472-3187-4d00-b16a-a19eff6fc04a" providerId="ADAL" clId="{2ED11697-F918-4076-8F5D-D33D44C31B63}" dt="2023-05-12T14:11:56.302" v="442" actId="478"/>
          <ac:picMkLst>
            <pc:docMk/>
            <pc:sldMk cId="847467676" sldId="279"/>
            <ac:picMk id="42" creationId="{FC9D087D-C7E6-A09B-9D13-D2225E856EA5}"/>
          </ac:picMkLst>
        </pc:picChg>
        <pc:picChg chg="add del mod">
          <ac:chgData name="Franziska Händschel" userId="e2149472-3187-4d00-b16a-a19eff6fc04a" providerId="ADAL" clId="{2ED11697-F918-4076-8F5D-D33D44C31B63}" dt="2023-05-12T14:11:55.168" v="441" actId="21"/>
          <ac:picMkLst>
            <pc:docMk/>
            <pc:sldMk cId="847467676" sldId="279"/>
            <ac:picMk id="44" creationId="{9D376607-4BF5-9DAE-5EB6-1862D1C70CEA}"/>
          </ac:picMkLst>
        </pc:picChg>
        <pc:picChg chg="add mod">
          <ac:chgData name="Franziska Händschel" userId="e2149472-3187-4d00-b16a-a19eff6fc04a" providerId="ADAL" clId="{2ED11697-F918-4076-8F5D-D33D44C31B63}" dt="2023-05-12T14:11:56.742" v="443"/>
          <ac:picMkLst>
            <pc:docMk/>
            <pc:sldMk cId="847467676" sldId="279"/>
            <ac:picMk id="45" creationId="{6DF2D618-6B2A-8440-9981-DF4B764B32FF}"/>
          </ac:picMkLst>
        </pc:picChg>
        <pc:picChg chg="add mod">
          <ac:chgData name="Franziska Händschel" userId="e2149472-3187-4d00-b16a-a19eff6fc04a" providerId="ADAL" clId="{2ED11697-F918-4076-8F5D-D33D44C31B63}" dt="2023-05-12T14:12:18.806" v="447" actId="1076"/>
          <ac:picMkLst>
            <pc:docMk/>
            <pc:sldMk cId="847467676" sldId="279"/>
            <ac:picMk id="46" creationId="{8E5421CF-57C2-718A-FFD1-970CA752A5B9}"/>
          </ac:picMkLst>
        </pc:picChg>
        <pc:picChg chg="add mod">
          <ac:chgData name="Franziska Händschel" userId="e2149472-3187-4d00-b16a-a19eff6fc04a" providerId="ADAL" clId="{2ED11697-F918-4076-8F5D-D33D44C31B63}" dt="2023-05-12T14:12:51.937" v="454" actId="1076"/>
          <ac:picMkLst>
            <pc:docMk/>
            <pc:sldMk cId="847467676" sldId="279"/>
            <ac:picMk id="47" creationId="{F89EF6DF-8051-D732-9A45-25AC0738345F}"/>
          </ac:picMkLst>
        </pc:picChg>
      </pc:sldChg>
      <pc:sldChg chg="addSp delSp modSp add del mod">
        <pc:chgData name="Franziska Händschel" userId="e2149472-3187-4d00-b16a-a19eff6fc04a" providerId="ADAL" clId="{2ED11697-F918-4076-8F5D-D33D44C31B63}" dt="2023-05-12T14:09:59.973" v="423" actId="47"/>
        <pc:sldMkLst>
          <pc:docMk/>
          <pc:sldMk cId="2485944244" sldId="280"/>
        </pc:sldMkLst>
        <pc:spChg chg="mod">
          <ac:chgData name="Franziska Händschel" userId="e2149472-3187-4d00-b16a-a19eff6fc04a" providerId="ADAL" clId="{2ED11697-F918-4076-8F5D-D33D44C31B63}" dt="2023-05-12T13:38:13.855" v="203"/>
          <ac:spMkLst>
            <pc:docMk/>
            <pc:sldMk cId="2485944244" sldId="280"/>
            <ac:spMk id="3" creationId="{DBE1EC4F-3C6B-96BB-38D3-469ACAB491E1}"/>
          </ac:spMkLst>
        </pc:spChg>
        <pc:spChg chg="mod">
          <ac:chgData name="Franziska Händschel" userId="e2149472-3187-4d00-b16a-a19eff6fc04a" providerId="ADAL" clId="{2ED11697-F918-4076-8F5D-D33D44C31B63}" dt="2023-05-12T13:38:56.198" v="220" actId="20577"/>
          <ac:spMkLst>
            <pc:docMk/>
            <pc:sldMk cId="2485944244" sldId="280"/>
            <ac:spMk id="21" creationId="{C12FB875-30A9-F696-7D7B-D62D651255DF}"/>
          </ac:spMkLst>
        </pc:spChg>
        <pc:spChg chg="mod">
          <ac:chgData name="Franziska Händschel" userId="e2149472-3187-4d00-b16a-a19eff6fc04a" providerId="ADAL" clId="{2ED11697-F918-4076-8F5D-D33D44C31B63}" dt="2023-05-12T13:38:54.176" v="219" actId="20577"/>
          <ac:spMkLst>
            <pc:docMk/>
            <pc:sldMk cId="2485944244" sldId="280"/>
            <ac:spMk id="22" creationId="{A1A84766-03EF-0E4A-20F0-20B3E8A23C4E}"/>
          </ac:spMkLst>
        </pc:spChg>
        <pc:grpChg chg="add del mod">
          <ac:chgData name="Franziska Händschel" userId="e2149472-3187-4d00-b16a-a19eff6fc04a" providerId="ADAL" clId="{2ED11697-F918-4076-8F5D-D33D44C31B63}" dt="2023-05-12T13:38:59.119" v="221" actId="478"/>
          <ac:grpSpMkLst>
            <pc:docMk/>
            <pc:sldMk cId="2485944244" sldId="280"/>
            <ac:grpSpMk id="2" creationId="{48D1083A-59BB-43CF-897B-3E570258A7FB}"/>
          </ac:grpSpMkLst>
        </pc:grpChg>
        <pc:picChg chg="mod">
          <ac:chgData name="Franziska Händschel" userId="e2149472-3187-4d00-b16a-a19eff6fc04a" providerId="ADAL" clId="{2ED11697-F918-4076-8F5D-D33D44C31B63}" dt="2023-05-12T13:38:13.855" v="203"/>
          <ac:picMkLst>
            <pc:docMk/>
            <pc:sldMk cId="2485944244" sldId="280"/>
            <ac:picMk id="4" creationId="{22F6AF9C-5437-E2C1-C00C-0D4FB7C560BE}"/>
          </ac:picMkLst>
        </pc:picChg>
        <pc:picChg chg="add del mod">
          <ac:chgData name="Franziska Händschel" userId="e2149472-3187-4d00-b16a-a19eff6fc04a" providerId="ADAL" clId="{2ED11697-F918-4076-8F5D-D33D44C31B63}" dt="2023-05-12T13:38:21.055" v="207" actId="21"/>
          <ac:picMkLst>
            <pc:docMk/>
            <pc:sldMk cId="2485944244" sldId="280"/>
            <ac:picMk id="5" creationId="{BAC15E8C-44DA-0C86-F7D0-B679AD7D8F2E}"/>
          </ac:picMkLst>
        </pc:picChg>
        <pc:picChg chg="add mod">
          <ac:chgData name="Franziska Händschel" userId="e2149472-3187-4d00-b16a-a19eff6fc04a" providerId="ADAL" clId="{2ED11697-F918-4076-8F5D-D33D44C31B63}" dt="2023-05-12T13:38:22.627" v="209"/>
          <ac:picMkLst>
            <pc:docMk/>
            <pc:sldMk cId="2485944244" sldId="280"/>
            <ac:picMk id="6" creationId="{02B5220A-16A4-9C86-0AB8-734A23488E51}"/>
          </ac:picMkLst>
        </pc:picChg>
        <pc:picChg chg="add del mod">
          <ac:chgData name="Franziska Händschel" userId="e2149472-3187-4d00-b16a-a19eff6fc04a" providerId="ADAL" clId="{2ED11697-F918-4076-8F5D-D33D44C31B63}" dt="2023-05-12T13:38:34.453" v="212" actId="21"/>
          <ac:picMkLst>
            <pc:docMk/>
            <pc:sldMk cId="2485944244" sldId="280"/>
            <ac:picMk id="7" creationId="{949260DE-BE41-B5AE-943D-CCEC07291923}"/>
          </ac:picMkLst>
        </pc:picChg>
        <pc:picChg chg="add mod">
          <ac:chgData name="Franziska Händschel" userId="e2149472-3187-4d00-b16a-a19eff6fc04a" providerId="ADAL" clId="{2ED11697-F918-4076-8F5D-D33D44C31B63}" dt="2023-05-12T13:38:35.948" v="214"/>
          <ac:picMkLst>
            <pc:docMk/>
            <pc:sldMk cId="2485944244" sldId="280"/>
            <ac:picMk id="8" creationId="{A9FEFDCD-2EA1-5874-CB1D-1DAFB4640243}"/>
          </ac:picMkLst>
        </pc:picChg>
        <pc:picChg chg="del">
          <ac:chgData name="Franziska Händschel" userId="e2149472-3187-4d00-b16a-a19eff6fc04a" providerId="ADAL" clId="{2ED11697-F918-4076-8F5D-D33D44C31B63}" dt="2023-05-12T13:38:22.172" v="208" actId="478"/>
          <ac:picMkLst>
            <pc:docMk/>
            <pc:sldMk cId="2485944244" sldId="280"/>
            <ac:picMk id="31" creationId="{2932E827-2E79-ED93-A5F3-5A89FAF4917B}"/>
          </ac:picMkLst>
        </pc:picChg>
        <pc:picChg chg="del">
          <ac:chgData name="Franziska Händschel" userId="e2149472-3187-4d00-b16a-a19eff6fc04a" providerId="ADAL" clId="{2ED11697-F918-4076-8F5D-D33D44C31B63}" dt="2023-05-12T13:38:35.569" v="213" actId="478"/>
          <ac:picMkLst>
            <pc:docMk/>
            <pc:sldMk cId="2485944244" sldId="280"/>
            <ac:picMk id="32" creationId="{EB273BF9-5C22-75FA-0CF3-65D66DE859B7}"/>
          </ac:picMkLst>
        </pc:picChg>
      </pc:sldChg>
      <pc:sldChg chg="addSp delSp modSp add mod">
        <pc:chgData name="Franziska Händschel" userId="e2149472-3187-4d00-b16a-a19eff6fc04a" providerId="ADAL" clId="{2ED11697-F918-4076-8F5D-D33D44C31B63}" dt="2023-05-12T13:50:33.936" v="263"/>
        <pc:sldMkLst>
          <pc:docMk/>
          <pc:sldMk cId="494043770" sldId="281"/>
        </pc:sldMkLst>
        <pc:spChg chg="mod">
          <ac:chgData name="Franziska Händschel" userId="e2149472-3187-4d00-b16a-a19eff6fc04a" providerId="ADAL" clId="{2ED11697-F918-4076-8F5D-D33D44C31B63}" dt="2023-05-12T13:39:27.769" v="223"/>
          <ac:spMkLst>
            <pc:docMk/>
            <pc:sldMk cId="494043770" sldId="281"/>
            <ac:spMk id="3" creationId="{486A33E3-FFB5-39E3-5FB4-A88B090EF978}"/>
          </ac:spMkLst>
        </pc:spChg>
        <pc:spChg chg="mod">
          <ac:chgData name="Franziska Händschel" userId="e2149472-3187-4d00-b16a-a19eff6fc04a" providerId="ADAL" clId="{2ED11697-F918-4076-8F5D-D33D44C31B63}" dt="2023-05-12T13:39:27.769" v="223"/>
          <ac:spMkLst>
            <pc:docMk/>
            <pc:sldMk cId="494043770" sldId="281"/>
            <ac:spMk id="4" creationId="{E6E5122F-8C0B-2CA5-92FF-613365159D56}"/>
          </ac:spMkLst>
        </pc:spChg>
        <pc:spChg chg="mod">
          <ac:chgData name="Franziska Händschel" userId="e2149472-3187-4d00-b16a-a19eff6fc04a" providerId="ADAL" clId="{2ED11697-F918-4076-8F5D-D33D44C31B63}" dt="2023-05-12T13:39:27.769" v="223"/>
          <ac:spMkLst>
            <pc:docMk/>
            <pc:sldMk cId="494043770" sldId="281"/>
            <ac:spMk id="5" creationId="{C98A2058-E9AD-6DB4-ECEE-415D218AEC4D}"/>
          </ac:spMkLst>
        </pc:spChg>
        <pc:spChg chg="mod">
          <ac:chgData name="Franziska Händschel" userId="e2149472-3187-4d00-b16a-a19eff6fc04a" providerId="ADAL" clId="{2ED11697-F918-4076-8F5D-D33D44C31B63}" dt="2023-05-12T13:39:27.769" v="223"/>
          <ac:spMkLst>
            <pc:docMk/>
            <pc:sldMk cId="494043770" sldId="281"/>
            <ac:spMk id="7" creationId="{FBC2F21F-CA0F-F4EA-9730-40CA6E3E53B3}"/>
          </ac:spMkLst>
        </pc:spChg>
        <pc:spChg chg="mod">
          <ac:chgData name="Franziska Händschel" userId="e2149472-3187-4d00-b16a-a19eff6fc04a" providerId="ADAL" clId="{2ED11697-F918-4076-8F5D-D33D44C31B63}" dt="2023-05-12T13:39:27.769" v="223"/>
          <ac:spMkLst>
            <pc:docMk/>
            <pc:sldMk cId="494043770" sldId="281"/>
            <ac:spMk id="9" creationId="{96597755-7AF5-76FF-6BC4-C90D650794EF}"/>
          </ac:spMkLst>
        </pc:spChg>
        <pc:spChg chg="mod">
          <ac:chgData name="Franziska Händschel" userId="e2149472-3187-4d00-b16a-a19eff6fc04a" providerId="ADAL" clId="{2ED11697-F918-4076-8F5D-D33D44C31B63}" dt="2023-05-12T13:39:27.769" v="223"/>
          <ac:spMkLst>
            <pc:docMk/>
            <pc:sldMk cId="494043770" sldId="281"/>
            <ac:spMk id="10" creationId="{F4EA5CBB-2B27-819B-1AC5-4BF89825231F}"/>
          </ac:spMkLst>
        </pc:spChg>
        <pc:spChg chg="mod">
          <ac:chgData name="Franziska Händschel" userId="e2149472-3187-4d00-b16a-a19eff6fc04a" providerId="ADAL" clId="{2ED11697-F918-4076-8F5D-D33D44C31B63}" dt="2023-05-12T13:39:27.769" v="223"/>
          <ac:spMkLst>
            <pc:docMk/>
            <pc:sldMk cId="494043770" sldId="281"/>
            <ac:spMk id="11" creationId="{82F673CF-B130-06AC-8693-5E9FED88964B}"/>
          </ac:spMkLst>
        </pc:spChg>
        <pc:spChg chg="mod">
          <ac:chgData name="Franziska Händschel" userId="e2149472-3187-4d00-b16a-a19eff6fc04a" providerId="ADAL" clId="{2ED11697-F918-4076-8F5D-D33D44C31B63}" dt="2023-05-12T13:39:27.769" v="223"/>
          <ac:spMkLst>
            <pc:docMk/>
            <pc:sldMk cId="494043770" sldId="281"/>
            <ac:spMk id="12" creationId="{769270FF-CE1E-352F-53C2-55D433D3D8C0}"/>
          </ac:spMkLst>
        </pc:spChg>
        <pc:spChg chg="mod">
          <ac:chgData name="Franziska Händschel" userId="e2149472-3187-4d00-b16a-a19eff6fc04a" providerId="ADAL" clId="{2ED11697-F918-4076-8F5D-D33D44C31B63}" dt="2023-05-12T13:39:27.769" v="223"/>
          <ac:spMkLst>
            <pc:docMk/>
            <pc:sldMk cId="494043770" sldId="281"/>
            <ac:spMk id="13" creationId="{D40E332A-BF64-8D0E-F496-9A06B62C9217}"/>
          </ac:spMkLst>
        </pc:spChg>
        <pc:spChg chg="mod">
          <ac:chgData name="Franziska Händschel" userId="e2149472-3187-4d00-b16a-a19eff6fc04a" providerId="ADAL" clId="{2ED11697-F918-4076-8F5D-D33D44C31B63}" dt="2023-05-12T13:39:27.769" v="223"/>
          <ac:spMkLst>
            <pc:docMk/>
            <pc:sldMk cId="494043770" sldId="281"/>
            <ac:spMk id="14" creationId="{B5C24FBD-2789-41B4-BA1E-9ADB866C2A73}"/>
          </ac:spMkLst>
        </pc:spChg>
        <pc:spChg chg="mod">
          <ac:chgData name="Franziska Händschel" userId="e2149472-3187-4d00-b16a-a19eff6fc04a" providerId="ADAL" clId="{2ED11697-F918-4076-8F5D-D33D44C31B63}" dt="2023-05-12T13:39:27.769" v="223"/>
          <ac:spMkLst>
            <pc:docMk/>
            <pc:sldMk cId="494043770" sldId="281"/>
            <ac:spMk id="15" creationId="{944DDEA6-A607-9FCB-5095-6C3106EB4BF3}"/>
          </ac:spMkLst>
        </pc:spChg>
        <pc:spChg chg="mod">
          <ac:chgData name="Franziska Händschel" userId="e2149472-3187-4d00-b16a-a19eff6fc04a" providerId="ADAL" clId="{2ED11697-F918-4076-8F5D-D33D44C31B63}" dt="2023-05-12T13:39:27.769" v="223"/>
          <ac:spMkLst>
            <pc:docMk/>
            <pc:sldMk cId="494043770" sldId="281"/>
            <ac:spMk id="16" creationId="{9311046A-25BC-FAAD-5097-BA3404D2384D}"/>
          </ac:spMkLst>
        </pc:spChg>
        <pc:spChg chg="mod">
          <ac:chgData name="Franziska Händschel" userId="e2149472-3187-4d00-b16a-a19eff6fc04a" providerId="ADAL" clId="{2ED11697-F918-4076-8F5D-D33D44C31B63}" dt="2023-05-12T13:39:27.769" v="223"/>
          <ac:spMkLst>
            <pc:docMk/>
            <pc:sldMk cId="494043770" sldId="281"/>
            <ac:spMk id="18" creationId="{63889207-CCC8-091B-2AE5-1208155821EF}"/>
          </ac:spMkLst>
        </pc:spChg>
        <pc:spChg chg="mod">
          <ac:chgData name="Franziska Händschel" userId="e2149472-3187-4d00-b16a-a19eff6fc04a" providerId="ADAL" clId="{2ED11697-F918-4076-8F5D-D33D44C31B63}" dt="2023-05-12T13:39:27.769" v="223"/>
          <ac:spMkLst>
            <pc:docMk/>
            <pc:sldMk cId="494043770" sldId="281"/>
            <ac:spMk id="19" creationId="{0EC16020-B2C4-35F4-DF2F-0F480BA8C53C}"/>
          </ac:spMkLst>
        </pc:spChg>
        <pc:spChg chg="mod">
          <ac:chgData name="Franziska Händschel" userId="e2149472-3187-4d00-b16a-a19eff6fc04a" providerId="ADAL" clId="{2ED11697-F918-4076-8F5D-D33D44C31B63}" dt="2023-05-12T13:39:27.769" v="223"/>
          <ac:spMkLst>
            <pc:docMk/>
            <pc:sldMk cId="494043770" sldId="281"/>
            <ac:spMk id="20" creationId="{B88B462A-E05D-E189-2861-A4CF6F6C8C24}"/>
          </ac:spMkLst>
        </pc:spChg>
        <pc:spChg chg="del">
          <ac:chgData name="Franziska Händschel" userId="e2149472-3187-4d00-b16a-a19eff6fc04a" providerId="ADAL" clId="{2ED11697-F918-4076-8F5D-D33D44C31B63}" dt="2023-05-12T13:41:52.191" v="234" actId="478"/>
          <ac:spMkLst>
            <pc:docMk/>
            <pc:sldMk cId="494043770" sldId="281"/>
            <ac:spMk id="21" creationId="{C12FB875-30A9-F696-7D7B-D62D651255DF}"/>
          </ac:spMkLst>
        </pc:spChg>
        <pc:spChg chg="del mod">
          <ac:chgData name="Franziska Händschel" userId="e2149472-3187-4d00-b16a-a19eff6fc04a" providerId="ADAL" clId="{2ED11697-F918-4076-8F5D-D33D44C31B63}" dt="2023-05-12T13:50:33.607" v="262" actId="478"/>
          <ac:spMkLst>
            <pc:docMk/>
            <pc:sldMk cId="494043770" sldId="281"/>
            <ac:spMk id="22" creationId="{A1A84766-03EF-0E4A-20F0-20B3E8A23C4E}"/>
          </ac:spMkLst>
        </pc:spChg>
        <pc:spChg chg="mod">
          <ac:chgData name="Franziska Händschel" userId="e2149472-3187-4d00-b16a-a19eff6fc04a" providerId="ADAL" clId="{2ED11697-F918-4076-8F5D-D33D44C31B63}" dt="2023-05-12T13:40:01.112" v="228"/>
          <ac:spMkLst>
            <pc:docMk/>
            <pc:sldMk cId="494043770" sldId="281"/>
            <ac:spMk id="39" creationId="{6B6CC345-6F75-8D9F-5F95-98A585FCF0DB}"/>
          </ac:spMkLst>
        </pc:spChg>
        <pc:spChg chg="mod">
          <ac:chgData name="Franziska Händschel" userId="e2149472-3187-4d00-b16a-a19eff6fc04a" providerId="ADAL" clId="{2ED11697-F918-4076-8F5D-D33D44C31B63}" dt="2023-05-12T13:40:01.112" v="228"/>
          <ac:spMkLst>
            <pc:docMk/>
            <pc:sldMk cId="494043770" sldId="281"/>
            <ac:spMk id="40" creationId="{18A1C6AA-C7C7-17BA-A474-279927923C1D}"/>
          </ac:spMkLst>
        </pc:spChg>
        <pc:spChg chg="mod">
          <ac:chgData name="Franziska Händschel" userId="e2149472-3187-4d00-b16a-a19eff6fc04a" providerId="ADAL" clId="{2ED11697-F918-4076-8F5D-D33D44C31B63}" dt="2023-05-12T13:40:01.112" v="228"/>
          <ac:spMkLst>
            <pc:docMk/>
            <pc:sldMk cId="494043770" sldId="281"/>
            <ac:spMk id="41" creationId="{0C23454E-4324-00E8-1A39-64F9BD841001}"/>
          </ac:spMkLst>
        </pc:spChg>
        <pc:spChg chg="mod">
          <ac:chgData name="Franziska Händschel" userId="e2149472-3187-4d00-b16a-a19eff6fc04a" providerId="ADAL" clId="{2ED11697-F918-4076-8F5D-D33D44C31B63}" dt="2023-05-12T13:40:01.112" v="228"/>
          <ac:spMkLst>
            <pc:docMk/>
            <pc:sldMk cId="494043770" sldId="281"/>
            <ac:spMk id="42" creationId="{F5FE68F2-78A8-0F7E-10F6-D2F9BAAB9270}"/>
          </ac:spMkLst>
        </pc:spChg>
        <pc:spChg chg="mod">
          <ac:chgData name="Franziska Händschel" userId="e2149472-3187-4d00-b16a-a19eff6fc04a" providerId="ADAL" clId="{2ED11697-F918-4076-8F5D-D33D44C31B63}" dt="2023-05-12T13:40:01.112" v="228"/>
          <ac:spMkLst>
            <pc:docMk/>
            <pc:sldMk cId="494043770" sldId="281"/>
            <ac:spMk id="43" creationId="{3C01B26D-07E8-8385-6E3B-46CDD5B8C89F}"/>
          </ac:spMkLst>
        </pc:spChg>
        <pc:spChg chg="mod">
          <ac:chgData name="Franziska Händschel" userId="e2149472-3187-4d00-b16a-a19eff6fc04a" providerId="ADAL" clId="{2ED11697-F918-4076-8F5D-D33D44C31B63}" dt="2023-05-12T13:40:01.112" v="228"/>
          <ac:spMkLst>
            <pc:docMk/>
            <pc:sldMk cId="494043770" sldId="281"/>
            <ac:spMk id="44" creationId="{8474CA98-877F-54CC-6452-D6490F164F3B}"/>
          </ac:spMkLst>
        </pc:spChg>
        <pc:spChg chg="mod">
          <ac:chgData name="Franziska Händschel" userId="e2149472-3187-4d00-b16a-a19eff6fc04a" providerId="ADAL" clId="{2ED11697-F918-4076-8F5D-D33D44C31B63}" dt="2023-05-12T13:40:01.112" v="228"/>
          <ac:spMkLst>
            <pc:docMk/>
            <pc:sldMk cId="494043770" sldId="281"/>
            <ac:spMk id="45" creationId="{9499EA97-193D-E1B6-6A6D-474AA45234EC}"/>
          </ac:spMkLst>
        </pc:spChg>
        <pc:spChg chg="mod">
          <ac:chgData name="Franziska Händschel" userId="e2149472-3187-4d00-b16a-a19eff6fc04a" providerId="ADAL" clId="{2ED11697-F918-4076-8F5D-D33D44C31B63}" dt="2023-05-12T13:40:01.112" v="228"/>
          <ac:spMkLst>
            <pc:docMk/>
            <pc:sldMk cId="494043770" sldId="281"/>
            <ac:spMk id="46" creationId="{162D32EB-851C-98D1-643E-3B68CD3F3D8A}"/>
          </ac:spMkLst>
        </pc:spChg>
        <pc:spChg chg="mod">
          <ac:chgData name="Franziska Händschel" userId="e2149472-3187-4d00-b16a-a19eff6fc04a" providerId="ADAL" clId="{2ED11697-F918-4076-8F5D-D33D44C31B63}" dt="2023-05-12T13:40:01.112" v="228"/>
          <ac:spMkLst>
            <pc:docMk/>
            <pc:sldMk cId="494043770" sldId="281"/>
            <ac:spMk id="47" creationId="{FB658782-40AB-640B-85D9-EEFEAB50B376}"/>
          </ac:spMkLst>
        </pc:spChg>
        <pc:spChg chg="mod">
          <ac:chgData name="Franziska Händschel" userId="e2149472-3187-4d00-b16a-a19eff6fc04a" providerId="ADAL" clId="{2ED11697-F918-4076-8F5D-D33D44C31B63}" dt="2023-05-12T13:40:01.112" v="228"/>
          <ac:spMkLst>
            <pc:docMk/>
            <pc:sldMk cId="494043770" sldId="281"/>
            <ac:spMk id="48" creationId="{4313CC41-2DBF-FFAC-D47D-569FC30E6EC5}"/>
          </ac:spMkLst>
        </pc:spChg>
        <pc:spChg chg="mod">
          <ac:chgData name="Franziska Händschel" userId="e2149472-3187-4d00-b16a-a19eff6fc04a" providerId="ADAL" clId="{2ED11697-F918-4076-8F5D-D33D44C31B63}" dt="2023-05-12T13:40:01.112" v="228"/>
          <ac:spMkLst>
            <pc:docMk/>
            <pc:sldMk cId="494043770" sldId="281"/>
            <ac:spMk id="49" creationId="{605E1208-0404-C532-C3D1-8F6B485F2135}"/>
          </ac:spMkLst>
        </pc:spChg>
        <pc:spChg chg="mod">
          <ac:chgData name="Franziska Händschel" userId="e2149472-3187-4d00-b16a-a19eff6fc04a" providerId="ADAL" clId="{2ED11697-F918-4076-8F5D-D33D44C31B63}" dt="2023-05-12T13:40:01.112" v="228"/>
          <ac:spMkLst>
            <pc:docMk/>
            <pc:sldMk cId="494043770" sldId="281"/>
            <ac:spMk id="50" creationId="{967B28E8-2477-2570-77B7-8B53F8F8694E}"/>
          </ac:spMkLst>
        </pc:spChg>
        <pc:spChg chg="mod">
          <ac:chgData name="Franziska Händschel" userId="e2149472-3187-4d00-b16a-a19eff6fc04a" providerId="ADAL" clId="{2ED11697-F918-4076-8F5D-D33D44C31B63}" dt="2023-05-12T13:40:01.112" v="228"/>
          <ac:spMkLst>
            <pc:docMk/>
            <pc:sldMk cId="494043770" sldId="281"/>
            <ac:spMk id="51" creationId="{04B0EAE3-B8CE-E459-EF05-F510DBFFCC10}"/>
          </ac:spMkLst>
        </pc:spChg>
        <pc:spChg chg="mod">
          <ac:chgData name="Franziska Händschel" userId="e2149472-3187-4d00-b16a-a19eff6fc04a" providerId="ADAL" clId="{2ED11697-F918-4076-8F5D-D33D44C31B63}" dt="2023-05-12T13:40:01.112" v="228"/>
          <ac:spMkLst>
            <pc:docMk/>
            <pc:sldMk cId="494043770" sldId="281"/>
            <ac:spMk id="52" creationId="{CD9160FB-2B50-ABFE-5869-954BA3E09CAA}"/>
          </ac:spMkLst>
        </pc:spChg>
        <pc:spChg chg="mod">
          <ac:chgData name="Franziska Händschel" userId="e2149472-3187-4d00-b16a-a19eff6fc04a" providerId="ADAL" clId="{2ED11697-F918-4076-8F5D-D33D44C31B63}" dt="2023-05-12T13:40:01.112" v="228"/>
          <ac:spMkLst>
            <pc:docMk/>
            <pc:sldMk cId="494043770" sldId="281"/>
            <ac:spMk id="53" creationId="{CDB18F8D-8FAF-F51A-CEF1-6910D0F830F9}"/>
          </ac:spMkLst>
        </pc:spChg>
        <pc:spChg chg="mod">
          <ac:chgData name="Franziska Händschel" userId="e2149472-3187-4d00-b16a-a19eff6fc04a" providerId="ADAL" clId="{2ED11697-F918-4076-8F5D-D33D44C31B63}" dt="2023-05-12T13:41:52.825" v="235"/>
          <ac:spMkLst>
            <pc:docMk/>
            <pc:sldMk cId="494043770" sldId="281"/>
            <ac:spMk id="70" creationId="{64260707-BCE7-E95E-19ED-3FFD66298B5F}"/>
          </ac:spMkLst>
        </pc:spChg>
        <pc:spChg chg="mod">
          <ac:chgData name="Franziska Händschel" userId="e2149472-3187-4d00-b16a-a19eff6fc04a" providerId="ADAL" clId="{2ED11697-F918-4076-8F5D-D33D44C31B63}" dt="2023-05-12T13:41:52.825" v="235"/>
          <ac:spMkLst>
            <pc:docMk/>
            <pc:sldMk cId="494043770" sldId="281"/>
            <ac:spMk id="71" creationId="{1D915BA1-18A3-A32E-3EBD-820A9E9A9DB9}"/>
          </ac:spMkLst>
        </pc:spChg>
        <pc:spChg chg="mod">
          <ac:chgData name="Franziska Händschel" userId="e2149472-3187-4d00-b16a-a19eff6fc04a" providerId="ADAL" clId="{2ED11697-F918-4076-8F5D-D33D44C31B63}" dt="2023-05-12T13:41:52.825" v="235"/>
          <ac:spMkLst>
            <pc:docMk/>
            <pc:sldMk cId="494043770" sldId="281"/>
            <ac:spMk id="72" creationId="{EC6EB57D-E4AD-05E1-DCF4-18532CF704E1}"/>
          </ac:spMkLst>
        </pc:spChg>
        <pc:spChg chg="mod">
          <ac:chgData name="Franziska Händschel" userId="e2149472-3187-4d00-b16a-a19eff6fc04a" providerId="ADAL" clId="{2ED11697-F918-4076-8F5D-D33D44C31B63}" dt="2023-05-12T13:41:52.825" v="235"/>
          <ac:spMkLst>
            <pc:docMk/>
            <pc:sldMk cId="494043770" sldId="281"/>
            <ac:spMk id="73" creationId="{3DB8A019-E416-ACF7-9600-D26AECD8C1C1}"/>
          </ac:spMkLst>
        </pc:spChg>
        <pc:spChg chg="mod">
          <ac:chgData name="Franziska Händschel" userId="e2149472-3187-4d00-b16a-a19eff6fc04a" providerId="ADAL" clId="{2ED11697-F918-4076-8F5D-D33D44C31B63}" dt="2023-05-12T13:41:52.825" v="235"/>
          <ac:spMkLst>
            <pc:docMk/>
            <pc:sldMk cId="494043770" sldId="281"/>
            <ac:spMk id="74" creationId="{AFE69AB3-597B-65B7-C8FE-EE0E336D2549}"/>
          </ac:spMkLst>
        </pc:spChg>
        <pc:spChg chg="mod">
          <ac:chgData name="Franziska Händschel" userId="e2149472-3187-4d00-b16a-a19eff6fc04a" providerId="ADAL" clId="{2ED11697-F918-4076-8F5D-D33D44C31B63}" dt="2023-05-12T13:41:52.825" v="235"/>
          <ac:spMkLst>
            <pc:docMk/>
            <pc:sldMk cId="494043770" sldId="281"/>
            <ac:spMk id="75" creationId="{4C10F62A-2F65-FCFA-B0E5-8C4E83AE6555}"/>
          </ac:spMkLst>
        </pc:spChg>
        <pc:spChg chg="mod">
          <ac:chgData name="Franziska Händschel" userId="e2149472-3187-4d00-b16a-a19eff6fc04a" providerId="ADAL" clId="{2ED11697-F918-4076-8F5D-D33D44C31B63}" dt="2023-05-12T13:41:52.825" v="235"/>
          <ac:spMkLst>
            <pc:docMk/>
            <pc:sldMk cId="494043770" sldId="281"/>
            <ac:spMk id="76" creationId="{94670446-5237-5F17-ECBE-2DD02AAA50F3}"/>
          </ac:spMkLst>
        </pc:spChg>
        <pc:spChg chg="mod">
          <ac:chgData name="Franziska Händschel" userId="e2149472-3187-4d00-b16a-a19eff6fc04a" providerId="ADAL" clId="{2ED11697-F918-4076-8F5D-D33D44C31B63}" dt="2023-05-12T13:41:52.825" v="235"/>
          <ac:spMkLst>
            <pc:docMk/>
            <pc:sldMk cId="494043770" sldId="281"/>
            <ac:spMk id="77" creationId="{10BFD4D8-42F3-5415-6EAE-7EE1035FB44F}"/>
          </ac:spMkLst>
        </pc:spChg>
        <pc:spChg chg="mod">
          <ac:chgData name="Franziska Händschel" userId="e2149472-3187-4d00-b16a-a19eff6fc04a" providerId="ADAL" clId="{2ED11697-F918-4076-8F5D-D33D44C31B63}" dt="2023-05-12T13:41:52.825" v="235"/>
          <ac:spMkLst>
            <pc:docMk/>
            <pc:sldMk cId="494043770" sldId="281"/>
            <ac:spMk id="78" creationId="{381DB0B1-C210-D7BE-F38F-158D4D66831A}"/>
          </ac:spMkLst>
        </pc:spChg>
        <pc:spChg chg="mod">
          <ac:chgData name="Franziska Händschel" userId="e2149472-3187-4d00-b16a-a19eff6fc04a" providerId="ADAL" clId="{2ED11697-F918-4076-8F5D-D33D44C31B63}" dt="2023-05-12T13:41:52.825" v="235"/>
          <ac:spMkLst>
            <pc:docMk/>
            <pc:sldMk cId="494043770" sldId="281"/>
            <ac:spMk id="79" creationId="{7B51AEAF-A98C-DBA2-B869-B098266EA243}"/>
          </ac:spMkLst>
        </pc:spChg>
        <pc:spChg chg="mod">
          <ac:chgData name="Franziska Händschel" userId="e2149472-3187-4d00-b16a-a19eff6fc04a" providerId="ADAL" clId="{2ED11697-F918-4076-8F5D-D33D44C31B63}" dt="2023-05-12T13:41:52.825" v="235"/>
          <ac:spMkLst>
            <pc:docMk/>
            <pc:sldMk cId="494043770" sldId="281"/>
            <ac:spMk id="80" creationId="{E6D97AAF-3E41-0425-E236-F18F080B027C}"/>
          </ac:spMkLst>
        </pc:spChg>
        <pc:spChg chg="mod">
          <ac:chgData name="Franziska Händschel" userId="e2149472-3187-4d00-b16a-a19eff6fc04a" providerId="ADAL" clId="{2ED11697-F918-4076-8F5D-D33D44C31B63}" dt="2023-05-12T13:41:52.825" v="235"/>
          <ac:spMkLst>
            <pc:docMk/>
            <pc:sldMk cId="494043770" sldId="281"/>
            <ac:spMk id="81" creationId="{D34B38AD-5AA5-FE2D-8C19-9F69EC6319F2}"/>
          </ac:spMkLst>
        </pc:spChg>
        <pc:spChg chg="mod">
          <ac:chgData name="Franziska Händschel" userId="e2149472-3187-4d00-b16a-a19eff6fc04a" providerId="ADAL" clId="{2ED11697-F918-4076-8F5D-D33D44C31B63}" dt="2023-05-12T13:41:52.825" v="235"/>
          <ac:spMkLst>
            <pc:docMk/>
            <pc:sldMk cId="494043770" sldId="281"/>
            <ac:spMk id="82" creationId="{B276EBD5-3032-FA35-BD55-9F6F2848912D}"/>
          </ac:spMkLst>
        </pc:spChg>
        <pc:spChg chg="mod">
          <ac:chgData name="Franziska Händschel" userId="e2149472-3187-4d00-b16a-a19eff6fc04a" providerId="ADAL" clId="{2ED11697-F918-4076-8F5D-D33D44C31B63}" dt="2023-05-12T13:41:52.825" v="235"/>
          <ac:spMkLst>
            <pc:docMk/>
            <pc:sldMk cId="494043770" sldId="281"/>
            <ac:spMk id="83" creationId="{CE3D7F9A-3457-E224-610B-3212898FDBE1}"/>
          </ac:spMkLst>
        </pc:spChg>
        <pc:spChg chg="mod">
          <ac:chgData name="Franziska Händschel" userId="e2149472-3187-4d00-b16a-a19eff6fc04a" providerId="ADAL" clId="{2ED11697-F918-4076-8F5D-D33D44C31B63}" dt="2023-05-12T13:41:52.825" v="235"/>
          <ac:spMkLst>
            <pc:docMk/>
            <pc:sldMk cId="494043770" sldId="281"/>
            <ac:spMk id="84" creationId="{4536A3EB-F5FC-0288-6400-3C47D36611F8}"/>
          </ac:spMkLst>
        </pc:spChg>
        <pc:spChg chg="mod">
          <ac:chgData name="Franziska Händschel" userId="e2149472-3187-4d00-b16a-a19eff6fc04a" providerId="ADAL" clId="{2ED11697-F918-4076-8F5D-D33D44C31B63}" dt="2023-05-12T13:41:52.825" v="235"/>
          <ac:spMkLst>
            <pc:docMk/>
            <pc:sldMk cId="494043770" sldId="281"/>
            <ac:spMk id="101" creationId="{6C98B8DF-037C-F518-4FE9-67EDDB9FBF86}"/>
          </ac:spMkLst>
        </pc:spChg>
        <pc:spChg chg="mod">
          <ac:chgData name="Franziska Händschel" userId="e2149472-3187-4d00-b16a-a19eff6fc04a" providerId="ADAL" clId="{2ED11697-F918-4076-8F5D-D33D44C31B63}" dt="2023-05-12T13:41:52.825" v="235"/>
          <ac:spMkLst>
            <pc:docMk/>
            <pc:sldMk cId="494043770" sldId="281"/>
            <ac:spMk id="102" creationId="{DD1869FF-BA1F-63BC-915D-7A8A4BBC83EC}"/>
          </ac:spMkLst>
        </pc:spChg>
        <pc:spChg chg="mod">
          <ac:chgData name="Franziska Händschel" userId="e2149472-3187-4d00-b16a-a19eff6fc04a" providerId="ADAL" clId="{2ED11697-F918-4076-8F5D-D33D44C31B63}" dt="2023-05-12T13:41:52.825" v="235"/>
          <ac:spMkLst>
            <pc:docMk/>
            <pc:sldMk cId="494043770" sldId="281"/>
            <ac:spMk id="103" creationId="{0089E083-4FA4-B74E-D907-1129CE45471B}"/>
          </ac:spMkLst>
        </pc:spChg>
        <pc:spChg chg="mod">
          <ac:chgData name="Franziska Händschel" userId="e2149472-3187-4d00-b16a-a19eff6fc04a" providerId="ADAL" clId="{2ED11697-F918-4076-8F5D-D33D44C31B63}" dt="2023-05-12T13:41:52.825" v="235"/>
          <ac:spMkLst>
            <pc:docMk/>
            <pc:sldMk cId="494043770" sldId="281"/>
            <ac:spMk id="104" creationId="{0DE99A01-52CC-6840-33C6-27BD365C53FF}"/>
          </ac:spMkLst>
        </pc:spChg>
        <pc:spChg chg="mod">
          <ac:chgData name="Franziska Händschel" userId="e2149472-3187-4d00-b16a-a19eff6fc04a" providerId="ADAL" clId="{2ED11697-F918-4076-8F5D-D33D44C31B63}" dt="2023-05-12T13:41:52.825" v="235"/>
          <ac:spMkLst>
            <pc:docMk/>
            <pc:sldMk cId="494043770" sldId="281"/>
            <ac:spMk id="105" creationId="{953FD09A-567C-9741-A8C2-42BEAEDE5F39}"/>
          </ac:spMkLst>
        </pc:spChg>
        <pc:spChg chg="mod">
          <ac:chgData name="Franziska Händschel" userId="e2149472-3187-4d00-b16a-a19eff6fc04a" providerId="ADAL" clId="{2ED11697-F918-4076-8F5D-D33D44C31B63}" dt="2023-05-12T13:41:52.825" v="235"/>
          <ac:spMkLst>
            <pc:docMk/>
            <pc:sldMk cId="494043770" sldId="281"/>
            <ac:spMk id="106" creationId="{AB677D59-6787-BE7B-AF83-2FFD446F70FF}"/>
          </ac:spMkLst>
        </pc:spChg>
        <pc:spChg chg="mod">
          <ac:chgData name="Franziska Händschel" userId="e2149472-3187-4d00-b16a-a19eff6fc04a" providerId="ADAL" clId="{2ED11697-F918-4076-8F5D-D33D44C31B63}" dt="2023-05-12T13:41:52.825" v="235"/>
          <ac:spMkLst>
            <pc:docMk/>
            <pc:sldMk cId="494043770" sldId="281"/>
            <ac:spMk id="107" creationId="{F479610E-1B1B-E436-7C93-935AD80D7059}"/>
          </ac:spMkLst>
        </pc:spChg>
        <pc:spChg chg="mod">
          <ac:chgData name="Franziska Händschel" userId="e2149472-3187-4d00-b16a-a19eff6fc04a" providerId="ADAL" clId="{2ED11697-F918-4076-8F5D-D33D44C31B63}" dt="2023-05-12T13:41:52.825" v="235"/>
          <ac:spMkLst>
            <pc:docMk/>
            <pc:sldMk cId="494043770" sldId="281"/>
            <ac:spMk id="108" creationId="{FB06CA31-3CCF-0F55-2102-A3127C7DDBF8}"/>
          </ac:spMkLst>
        </pc:spChg>
        <pc:spChg chg="mod">
          <ac:chgData name="Franziska Händschel" userId="e2149472-3187-4d00-b16a-a19eff6fc04a" providerId="ADAL" clId="{2ED11697-F918-4076-8F5D-D33D44C31B63}" dt="2023-05-12T13:41:52.825" v="235"/>
          <ac:spMkLst>
            <pc:docMk/>
            <pc:sldMk cId="494043770" sldId="281"/>
            <ac:spMk id="109" creationId="{890EBD03-6C03-4247-F667-2FC08EF6AA9B}"/>
          </ac:spMkLst>
        </pc:spChg>
        <pc:spChg chg="mod">
          <ac:chgData name="Franziska Händschel" userId="e2149472-3187-4d00-b16a-a19eff6fc04a" providerId="ADAL" clId="{2ED11697-F918-4076-8F5D-D33D44C31B63}" dt="2023-05-12T13:41:52.825" v="235"/>
          <ac:spMkLst>
            <pc:docMk/>
            <pc:sldMk cId="494043770" sldId="281"/>
            <ac:spMk id="110" creationId="{8261BB09-415E-AB1B-EBFB-5508D1CBE1E0}"/>
          </ac:spMkLst>
        </pc:spChg>
        <pc:spChg chg="mod">
          <ac:chgData name="Franziska Händschel" userId="e2149472-3187-4d00-b16a-a19eff6fc04a" providerId="ADAL" clId="{2ED11697-F918-4076-8F5D-D33D44C31B63}" dt="2023-05-12T13:41:52.825" v="235"/>
          <ac:spMkLst>
            <pc:docMk/>
            <pc:sldMk cId="494043770" sldId="281"/>
            <ac:spMk id="111" creationId="{81F74AB6-7A2D-3FF3-F0DA-FFE0E5CB6B60}"/>
          </ac:spMkLst>
        </pc:spChg>
        <pc:spChg chg="mod">
          <ac:chgData name="Franziska Händschel" userId="e2149472-3187-4d00-b16a-a19eff6fc04a" providerId="ADAL" clId="{2ED11697-F918-4076-8F5D-D33D44C31B63}" dt="2023-05-12T13:41:52.825" v="235"/>
          <ac:spMkLst>
            <pc:docMk/>
            <pc:sldMk cId="494043770" sldId="281"/>
            <ac:spMk id="112" creationId="{B18186AF-EED9-2BB6-B9D2-3549061EA8ED}"/>
          </ac:spMkLst>
        </pc:spChg>
        <pc:spChg chg="mod">
          <ac:chgData name="Franziska Händschel" userId="e2149472-3187-4d00-b16a-a19eff6fc04a" providerId="ADAL" clId="{2ED11697-F918-4076-8F5D-D33D44C31B63}" dt="2023-05-12T13:41:52.825" v="235"/>
          <ac:spMkLst>
            <pc:docMk/>
            <pc:sldMk cId="494043770" sldId="281"/>
            <ac:spMk id="113" creationId="{6B9AB717-42BD-3376-EBC2-79D6B1172751}"/>
          </ac:spMkLst>
        </pc:spChg>
        <pc:spChg chg="mod">
          <ac:chgData name="Franziska Händschel" userId="e2149472-3187-4d00-b16a-a19eff6fc04a" providerId="ADAL" clId="{2ED11697-F918-4076-8F5D-D33D44C31B63}" dt="2023-05-12T13:41:52.825" v="235"/>
          <ac:spMkLst>
            <pc:docMk/>
            <pc:sldMk cId="494043770" sldId="281"/>
            <ac:spMk id="114" creationId="{7E9B7B17-624F-5A50-1AA7-F1D9EF44C530}"/>
          </ac:spMkLst>
        </pc:spChg>
        <pc:spChg chg="mod">
          <ac:chgData name="Franziska Händschel" userId="e2149472-3187-4d00-b16a-a19eff6fc04a" providerId="ADAL" clId="{2ED11697-F918-4076-8F5D-D33D44C31B63}" dt="2023-05-12T13:41:52.825" v="235"/>
          <ac:spMkLst>
            <pc:docMk/>
            <pc:sldMk cId="494043770" sldId="281"/>
            <ac:spMk id="115" creationId="{757B91D7-B24F-58FB-AE21-C2C02403D834}"/>
          </ac:spMkLst>
        </pc:spChg>
        <pc:spChg chg="mod">
          <ac:chgData name="Franziska Händschel" userId="e2149472-3187-4d00-b16a-a19eff6fc04a" providerId="ADAL" clId="{2ED11697-F918-4076-8F5D-D33D44C31B63}" dt="2023-05-12T13:49:05.384" v="240"/>
          <ac:spMkLst>
            <pc:docMk/>
            <pc:sldMk cId="494043770" sldId="281"/>
            <ac:spMk id="132" creationId="{291F290F-DA78-812A-43C7-6928817F1022}"/>
          </ac:spMkLst>
        </pc:spChg>
        <pc:spChg chg="mod">
          <ac:chgData name="Franziska Händschel" userId="e2149472-3187-4d00-b16a-a19eff6fc04a" providerId="ADAL" clId="{2ED11697-F918-4076-8F5D-D33D44C31B63}" dt="2023-05-12T13:49:05.384" v="240"/>
          <ac:spMkLst>
            <pc:docMk/>
            <pc:sldMk cId="494043770" sldId="281"/>
            <ac:spMk id="133" creationId="{56FDBDFA-9F3B-96C9-9BF4-83B34E3DCC13}"/>
          </ac:spMkLst>
        </pc:spChg>
        <pc:spChg chg="mod">
          <ac:chgData name="Franziska Händschel" userId="e2149472-3187-4d00-b16a-a19eff6fc04a" providerId="ADAL" clId="{2ED11697-F918-4076-8F5D-D33D44C31B63}" dt="2023-05-12T13:49:05.384" v="240"/>
          <ac:spMkLst>
            <pc:docMk/>
            <pc:sldMk cId="494043770" sldId="281"/>
            <ac:spMk id="134" creationId="{D75043A9-FB60-2861-61AA-CF16ED6E422A}"/>
          </ac:spMkLst>
        </pc:spChg>
        <pc:spChg chg="mod">
          <ac:chgData name="Franziska Händschel" userId="e2149472-3187-4d00-b16a-a19eff6fc04a" providerId="ADAL" clId="{2ED11697-F918-4076-8F5D-D33D44C31B63}" dt="2023-05-12T13:49:05.384" v="240"/>
          <ac:spMkLst>
            <pc:docMk/>
            <pc:sldMk cId="494043770" sldId="281"/>
            <ac:spMk id="135" creationId="{AA1035CE-282E-5D53-01D5-99549DF498D5}"/>
          </ac:spMkLst>
        </pc:spChg>
        <pc:spChg chg="mod">
          <ac:chgData name="Franziska Händschel" userId="e2149472-3187-4d00-b16a-a19eff6fc04a" providerId="ADAL" clId="{2ED11697-F918-4076-8F5D-D33D44C31B63}" dt="2023-05-12T13:49:05.384" v="240"/>
          <ac:spMkLst>
            <pc:docMk/>
            <pc:sldMk cId="494043770" sldId="281"/>
            <ac:spMk id="136" creationId="{93E0E17F-C4A8-826D-689F-A54C00AC4D28}"/>
          </ac:spMkLst>
        </pc:spChg>
        <pc:spChg chg="mod">
          <ac:chgData name="Franziska Händschel" userId="e2149472-3187-4d00-b16a-a19eff6fc04a" providerId="ADAL" clId="{2ED11697-F918-4076-8F5D-D33D44C31B63}" dt="2023-05-12T13:49:05.384" v="240"/>
          <ac:spMkLst>
            <pc:docMk/>
            <pc:sldMk cId="494043770" sldId="281"/>
            <ac:spMk id="137" creationId="{9A863033-3ED2-B8FC-B677-011E32D5113C}"/>
          </ac:spMkLst>
        </pc:spChg>
        <pc:spChg chg="mod">
          <ac:chgData name="Franziska Händschel" userId="e2149472-3187-4d00-b16a-a19eff6fc04a" providerId="ADAL" clId="{2ED11697-F918-4076-8F5D-D33D44C31B63}" dt="2023-05-12T13:49:05.384" v="240"/>
          <ac:spMkLst>
            <pc:docMk/>
            <pc:sldMk cId="494043770" sldId="281"/>
            <ac:spMk id="138" creationId="{6E1FB74E-B019-AFE6-FE27-25328E627BFF}"/>
          </ac:spMkLst>
        </pc:spChg>
        <pc:spChg chg="mod">
          <ac:chgData name="Franziska Händschel" userId="e2149472-3187-4d00-b16a-a19eff6fc04a" providerId="ADAL" clId="{2ED11697-F918-4076-8F5D-D33D44C31B63}" dt="2023-05-12T13:49:05.384" v="240"/>
          <ac:spMkLst>
            <pc:docMk/>
            <pc:sldMk cId="494043770" sldId="281"/>
            <ac:spMk id="139" creationId="{4CF5581D-15F7-59ED-9549-DFF4755E69A6}"/>
          </ac:spMkLst>
        </pc:spChg>
        <pc:spChg chg="mod">
          <ac:chgData name="Franziska Händschel" userId="e2149472-3187-4d00-b16a-a19eff6fc04a" providerId="ADAL" clId="{2ED11697-F918-4076-8F5D-D33D44C31B63}" dt="2023-05-12T13:49:05.384" v="240"/>
          <ac:spMkLst>
            <pc:docMk/>
            <pc:sldMk cId="494043770" sldId="281"/>
            <ac:spMk id="140" creationId="{5F1C732B-C3DD-28B6-7C15-B97E99EC5A33}"/>
          </ac:spMkLst>
        </pc:spChg>
        <pc:spChg chg="mod">
          <ac:chgData name="Franziska Händschel" userId="e2149472-3187-4d00-b16a-a19eff6fc04a" providerId="ADAL" clId="{2ED11697-F918-4076-8F5D-D33D44C31B63}" dt="2023-05-12T13:49:05.384" v="240"/>
          <ac:spMkLst>
            <pc:docMk/>
            <pc:sldMk cId="494043770" sldId="281"/>
            <ac:spMk id="141" creationId="{D194BCA3-0BA5-AB03-D5F6-63DABE6AD0A7}"/>
          </ac:spMkLst>
        </pc:spChg>
        <pc:spChg chg="mod">
          <ac:chgData name="Franziska Händschel" userId="e2149472-3187-4d00-b16a-a19eff6fc04a" providerId="ADAL" clId="{2ED11697-F918-4076-8F5D-D33D44C31B63}" dt="2023-05-12T13:49:05.384" v="240"/>
          <ac:spMkLst>
            <pc:docMk/>
            <pc:sldMk cId="494043770" sldId="281"/>
            <ac:spMk id="142" creationId="{2889D000-C34F-DB6B-138F-460B5999B725}"/>
          </ac:spMkLst>
        </pc:spChg>
        <pc:spChg chg="mod">
          <ac:chgData name="Franziska Händschel" userId="e2149472-3187-4d00-b16a-a19eff6fc04a" providerId="ADAL" clId="{2ED11697-F918-4076-8F5D-D33D44C31B63}" dt="2023-05-12T13:49:05.384" v="240"/>
          <ac:spMkLst>
            <pc:docMk/>
            <pc:sldMk cId="494043770" sldId="281"/>
            <ac:spMk id="143" creationId="{49E82FA3-FFF3-F840-9834-A94888741EA3}"/>
          </ac:spMkLst>
        </pc:spChg>
        <pc:spChg chg="mod">
          <ac:chgData name="Franziska Händschel" userId="e2149472-3187-4d00-b16a-a19eff6fc04a" providerId="ADAL" clId="{2ED11697-F918-4076-8F5D-D33D44C31B63}" dt="2023-05-12T13:49:05.384" v="240"/>
          <ac:spMkLst>
            <pc:docMk/>
            <pc:sldMk cId="494043770" sldId="281"/>
            <ac:spMk id="144" creationId="{906DC748-B9E1-FFC6-E464-C62918AC0B70}"/>
          </ac:spMkLst>
        </pc:spChg>
        <pc:spChg chg="mod">
          <ac:chgData name="Franziska Händschel" userId="e2149472-3187-4d00-b16a-a19eff6fc04a" providerId="ADAL" clId="{2ED11697-F918-4076-8F5D-D33D44C31B63}" dt="2023-05-12T13:49:05.384" v="240"/>
          <ac:spMkLst>
            <pc:docMk/>
            <pc:sldMk cId="494043770" sldId="281"/>
            <ac:spMk id="145" creationId="{ADC4EFBE-FA6F-E992-14BA-EEEB82186F18}"/>
          </ac:spMkLst>
        </pc:spChg>
        <pc:spChg chg="mod">
          <ac:chgData name="Franziska Händschel" userId="e2149472-3187-4d00-b16a-a19eff6fc04a" providerId="ADAL" clId="{2ED11697-F918-4076-8F5D-D33D44C31B63}" dt="2023-05-12T13:49:05.384" v="240"/>
          <ac:spMkLst>
            <pc:docMk/>
            <pc:sldMk cId="494043770" sldId="281"/>
            <ac:spMk id="146" creationId="{93278332-CA6A-827D-A1AE-3DEA7AF34E3B}"/>
          </ac:spMkLst>
        </pc:spChg>
        <pc:spChg chg="mod">
          <ac:chgData name="Franziska Händschel" userId="e2149472-3187-4d00-b16a-a19eff6fc04a" providerId="ADAL" clId="{2ED11697-F918-4076-8F5D-D33D44C31B63}" dt="2023-05-12T13:50:33.936" v="263"/>
          <ac:spMkLst>
            <pc:docMk/>
            <pc:sldMk cId="494043770" sldId="281"/>
            <ac:spMk id="165" creationId="{68C69015-44F7-1B1F-5268-EA3DA1983363}"/>
          </ac:spMkLst>
        </pc:spChg>
        <pc:spChg chg="mod">
          <ac:chgData name="Franziska Händschel" userId="e2149472-3187-4d00-b16a-a19eff6fc04a" providerId="ADAL" clId="{2ED11697-F918-4076-8F5D-D33D44C31B63}" dt="2023-05-12T13:50:33.936" v="263"/>
          <ac:spMkLst>
            <pc:docMk/>
            <pc:sldMk cId="494043770" sldId="281"/>
            <ac:spMk id="166" creationId="{52DE5315-D14E-0D55-F637-A678DBC54A5D}"/>
          </ac:spMkLst>
        </pc:spChg>
        <pc:spChg chg="mod">
          <ac:chgData name="Franziska Händschel" userId="e2149472-3187-4d00-b16a-a19eff6fc04a" providerId="ADAL" clId="{2ED11697-F918-4076-8F5D-D33D44C31B63}" dt="2023-05-12T13:50:33.936" v="263"/>
          <ac:spMkLst>
            <pc:docMk/>
            <pc:sldMk cId="494043770" sldId="281"/>
            <ac:spMk id="167" creationId="{630CFE8D-CF9D-9383-91FE-441D5909DF47}"/>
          </ac:spMkLst>
        </pc:spChg>
        <pc:spChg chg="mod">
          <ac:chgData name="Franziska Händschel" userId="e2149472-3187-4d00-b16a-a19eff6fc04a" providerId="ADAL" clId="{2ED11697-F918-4076-8F5D-D33D44C31B63}" dt="2023-05-12T13:50:33.936" v="263"/>
          <ac:spMkLst>
            <pc:docMk/>
            <pc:sldMk cId="494043770" sldId="281"/>
            <ac:spMk id="168" creationId="{0166EA14-EF60-4FE9-6E5A-6178B191615F}"/>
          </ac:spMkLst>
        </pc:spChg>
        <pc:spChg chg="mod">
          <ac:chgData name="Franziska Händschel" userId="e2149472-3187-4d00-b16a-a19eff6fc04a" providerId="ADAL" clId="{2ED11697-F918-4076-8F5D-D33D44C31B63}" dt="2023-05-12T13:50:33.936" v="263"/>
          <ac:spMkLst>
            <pc:docMk/>
            <pc:sldMk cId="494043770" sldId="281"/>
            <ac:spMk id="169" creationId="{FA745E65-74E2-F7F1-C4FD-DC96E1DDDCBD}"/>
          </ac:spMkLst>
        </pc:spChg>
        <pc:spChg chg="mod">
          <ac:chgData name="Franziska Händschel" userId="e2149472-3187-4d00-b16a-a19eff6fc04a" providerId="ADAL" clId="{2ED11697-F918-4076-8F5D-D33D44C31B63}" dt="2023-05-12T13:50:33.936" v="263"/>
          <ac:spMkLst>
            <pc:docMk/>
            <pc:sldMk cId="494043770" sldId="281"/>
            <ac:spMk id="170" creationId="{9B26CDE0-98E5-CD0E-0EA7-FCFCE13759D0}"/>
          </ac:spMkLst>
        </pc:spChg>
        <pc:spChg chg="mod">
          <ac:chgData name="Franziska Händschel" userId="e2149472-3187-4d00-b16a-a19eff6fc04a" providerId="ADAL" clId="{2ED11697-F918-4076-8F5D-D33D44C31B63}" dt="2023-05-12T13:50:33.936" v="263"/>
          <ac:spMkLst>
            <pc:docMk/>
            <pc:sldMk cId="494043770" sldId="281"/>
            <ac:spMk id="171" creationId="{BF32F8BD-1BA8-4F57-2C77-9A8DAFC2D13D}"/>
          </ac:spMkLst>
        </pc:spChg>
        <pc:spChg chg="mod">
          <ac:chgData name="Franziska Händschel" userId="e2149472-3187-4d00-b16a-a19eff6fc04a" providerId="ADAL" clId="{2ED11697-F918-4076-8F5D-D33D44C31B63}" dt="2023-05-12T13:50:33.936" v="263"/>
          <ac:spMkLst>
            <pc:docMk/>
            <pc:sldMk cId="494043770" sldId="281"/>
            <ac:spMk id="172" creationId="{4038B085-1B53-55F2-EF0B-E66921D300D5}"/>
          </ac:spMkLst>
        </pc:spChg>
        <pc:spChg chg="mod">
          <ac:chgData name="Franziska Händschel" userId="e2149472-3187-4d00-b16a-a19eff6fc04a" providerId="ADAL" clId="{2ED11697-F918-4076-8F5D-D33D44C31B63}" dt="2023-05-12T13:50:33.936" v="263"/>
          <ac:spMkLst>
            <pc:docMk/>
            <pc:sldMk cId="494043770" sldId="281"/>
            <ac:spMk id="173" creationId="{BF5393E4-7F43-EFF6-7C57-6CF208D533C4}"/>
          </ac:spMkLst>
        </pc:spChg>
        <pc:spChg chg="mod">
          <ac:chgData name="Franziska Händschel" userId="e2149472-3187-4d00-b16a-a19eff6fc04a" providerId="ADAL" clId="{2ED11697-F918-4076-8F5D-D33D44C31B63}" dt="2023-05-12T13:50:33.936" v="263"/>
          <ac:spMkLst>
            <pc:docMk/>
            <pc:sldMk cId="494043770" sldId="281"/>
            <ac:spMk id="174" creationId="{55B70447-C885-5628-2F17-8CB20A40F5F4}"/>
          </ac:spMkLst>
        </pc:spChg>
        <pc:spChg chg="mod">
          <ac:chgData name="Franziska Händschel" userId="e2149472-3187-4d00-b16a-a19eff6fc04a" providerId="ADAL" clId="{2ED11697-F918-4076-8F5D-D33D44C31B63}" dt="2023-05-12T13:50:33.936" v="263"/>
          <ac:spMkLst>
            <pc:docMk/>
            <pc:sldMk cId="494043770" sldId="281"/>
            <ac:spMk id="175" creationId="{83425523-A50F-81A3-EF33-85F098FD7912}"/>
          </ac:spMkLst>
        </pc:spChg>
        <pc:spChg chg="mod">
          <ac:chgData name="Franziska Händschel" userId="e2149472-3187-4d00-b16a-a19eff6fc04a" providerId="ADAL" clId="{2ED11697-F918-4076-8F5D-D33D44C31B63}" dt="2023-05-12T13:50:33.936" v="263"/>
          <ac:spMkLst>
            <pc:docMk/>
            <pc:sldMk cId="494043770" sldId="281"/>
            <ac:spMk id="176" creationId="{226912F0-B125-E51A-6C0D-1A51D9F88E74}"/>
          </ac:spMkLst>
        </pc:spChg>
        <pc:spChg chg="mod">
          <ac:chgData name="Franziska Händschel" userId="e2149472-3187-4d00-b16a-a19eff6fc04a" providerId="ADAL" clId="{2ED11697-F918-4076-8F5D-D33D44C31B63}" dt="2023-05-12T13:50:33.936" v="263"/>
          <ac:spMkLst>
            <pc:docMk/>
            <pc:sldMk cId="494043770" sldId="281"/>
            <ac:spMk id="177" creationId="{219E671D-0369-D760-65DC-54AE7C360152}"/>
          </ac:spMkLst>
        </pc:spChg>
        <pc:spChg chg="mod">
          <ac:chgData name="Franziska Händschel" userId="e2149472-3187-4d00-b16a-a19eff6fc04a" providerId="ADAL" clId="{2ED11697-F918-4076-8F5D-D33D44C31B63}" dt="2023-05-12T13:50:33.936" v="263"/>
          <ac:spMkLst>
            <pc:docMk/>
            <pc:sldMk cId="494043770" sldId="281"/>
            <ac:spMk id="178" creationId="{918F91C6-56C4-F991-B1C6-EB3873732455}"/>
          </ac:spMkLst>
        </pc:spChg>
        <pc:spChg chg="mod">
          <ac:chgData name="Franziska Händschel" userId="e2149472-3187-4d00-b16a-a19eff6fc04a" providerId="ADAL" clId="{2ED11697-F918-4076-8F5D-D33D44C31B63}" dt="2023-05-12T13:50:33.936" v="263"/>
          <ac:spMkLst>
            <pc:docMk/>
            <pc:sldMk cId="494043770" sldId="281"/>
            <ac:spMk id="179" creationId="{3F86E5A1-4E0A-3A20-56B1-B78E96035178}"/>
          </ac:spMkLst>
        </pc:spChg>
        <pc:grpChg chg="add del mod">
          <ac:chgData name="Franziska Händschel" userId="e2149472-3187-4d00-b16a-a19eff6fc04a" providerId="ADAL" clId="{2ED11697-F918-4076-8F5D-D33D44C31B63}" dt="2023-05-12T13:41:46.444" v="233" actId="21"/>
          <ac:grpSpMkLst>
            <pc:docMk/>
            <pc:sldMk cId="494043770" sldId="281"/>
            <ac:grpSpMk id="2" creationId="{96ED0C5B-9175-FA30-C45D-E1371D60CF6D}"/>
          </ac:grpSpMkLst>
        </pc:grpChg>
        <pc:grpChg chg="add del mod">
          <ac:chgData name="Franziska Händschel" userId="e2149472-3187-4d00-b16a-a19eff6fc04a" providerId="ADAL" clId="{2ED11697-F918-4076-8F5D-D33D44C31B63}" dt="2023-05-12T13:41:46.444" v="233" actId="21"/>
          <ac:grpSpMkLst>
            <pc:docMk/>
            <pc:sldMk cId="494043770" sldId="281"/>
            <ac:grpSpMk id="38" creationId="{DD170EB1-3F31-63CD-02CB-04847E809A4A}"/>
          </ac:grpSpMkLst>
        </pc:grpChg>
        <pc:grpChg chg="add del mod">
          <ac:chgData name="Franziska Händschel" userId="e2149472-3187-4d00-b16a-a19eff6fc04a" providerId="ADAL" clId="{2ED11697-F918-4076-8F5D-D33D44C31B63}" dt="2023-05-12T13:50:33.607" v="262" actId="478"/>
          <ac:grpSpMkLst>
            <pc:docMk/>
            <pc:sldMk cId="494043770" sldId="281"/>
            <ac:grpSpMk id="69" creationId="{3172F9AA-33A8-6AF3-8168-557437F90A1B}"/>
          </ac:grpSpMkLst>
        </pc:grpChg>
        <pc:grpChg chg="add del mod">
          <ac:chgData name="Franziska Händschel" userId="e2149472-3187-4d00-b16a-a19eff6fc04a" providerId="ADAL" clId="{2ED11697-F918-4076-8F5D-D33D44C31B63}" dt="2023-05-12T13:48:46.512" v="238" actId="478"/>
          <ac:grpSpMkLst>
            <pc:docMk/>
            <pc:sldMk cId="494043770" sldId="281"/>
            <ac:grpSpMk id="100" creationId="{FC9B5BB1-D78E-0C95-D6DF-12DE605FE3D5}"/>
          </ac:grpSpMkLst>
        </pc:grpChg>
        <pc:grpChg chg="add del mod">
          <ac:chgData name="Franziska Händschel" userId="e2149472-3187-4d00-b16a-a19eff6fc04a" providerId="ADAL" clId="{2ED11697-F918-4076-8F5D-D33D44C31B63}" dt="2023-05-12T13:50:31.254" v="261" actId="21"/>
          <ac:grpSpMkLst>
            <pc:docMk/>
            <pc:sldMk cId="494043770" sldId="281"/>
            <ac:grpSpMk id="131" creationId="{79C2EEB1-798B-F027-1DD2-E0673E1F8264}"/>
          </ac:grpSpMkLst>
        </pc:grpChg>
        <pc:grpChg chg="add mod">
          <ac:chgData name="Franziska Händschel" userId="e2149472-3187-4d00-b16a-a19eff6fc04a" providerId="ADAL" clId="{2ED11697-F918-4076-8F5D-D33D44C31B63}" dt="2023-05-12T13:50:33.936" v="263"/>
          <ac:grpSpMkLst>
            <pc:docMk/>
            <pc:sldMk cId="494043770" sldId="281"/>
            <ac:grpSpMk id="164" creationId="{AB9ECF68-2B09-9C50-9F13-170E0220DA20}"/>
          </ac:grpSpMkLst>
        </pc:grpChg>
        <pc:picChg chg="del">
          <ac:chgData name="Franziska Händschel" userId="e2149472-3187-4d00-b16a-a19eff6fc04a" providerId="ADAL" clId="{2ED11697-F918-4076-8F5D-D33D44C31B63}" dt="2023-05-12T13:41:52.191" v="234" actId="478"/>
          <ac:picMkLst>
            <pc:docMk/>
            <pc:sldMk cId="494043770" sldId="281"/>
            <ac:picMk id="6" creationId="{02B5220A-16A4-9C86-0AB8-734A23488E51}"/>
          </ac:picMkLst>
        </pc:picChg>
        <pc:picChg chg="del">
          <ac:chgData name="Franziska Händschel" userId="e2149472-3187-4d00-b16a-a19eff6fc04a" providerId="ADAL" clId="{2ED11697-F918-4076-8F5D-D33D44C31B63}" dt="2023-05-12T13:41:52.191" v="234" actId="478"/>
          <ac:picMkLst>
            <pc:docMk/>
            <pc:sldMk cId="494043770" sldId="281"/>
            <ac:picMk id="8" creationId="{A9FEFDCD-2EA1-5874-CB1D-1DAFB4640243}"/>
          </ac:picMkLst>
        </pc:picChg>
        <pc:picChg chg="del">
          <ac:chgData name="Franziska Händschel" userId="e2149472-3187-4d00-b16a-a19eff6fc04a" providerId="ADAL" clId="{2ED11697-F918-4076-8F5D-D33D44C31B63}" dt="2023-05-12T13:49:44.757" v="246" actId="478"/>
          <ac:picMkLst>
            <pc:docMk/>
            <pc:sldMk cId="494043770" sldId="281"/>
            <ac:picMk id="17" creationId="{49483EA5-1D8D-9F21-803C-88D7C1FD7C95}"/>
          </ac:picMkLst>
        </pc:picChg>
        <pc:picChg chg="mod">
          <ac:chgData name="Franziska Händschel" userId="e2149472-3187-4d00-b16a-a19eff6fc04a" providerId="ADAL" clId="{2ED11697-F918-4076-8F5D-D33D44C31B63}" dt="2023-05-12T13:39:27.769" v="223"/>
          <ac:picMkLst>
            <pc:docMk/>
            <pc:sldMk cId="494043770" sldId="281"/>
            <ac:picMk id="23" creationId="{6F7F32AF-57B8-21A8-35CC-7424C34BC20F}"/>
          </ac:picMkLst>
        </pc:picChg>
        <pc:picChg chg="mod">
          <ac:chgData name="Franziska Händschel" userId="e2149472-3187-4d00-b16a-a19eff6fc04a" providerId="ADAL" clId="{2ED11697-F918-4076-8F5D-D33D44C31B63}" dt="2023-05-12T13:39:27.769" v="223"/>
          <ac:picMkLst>
            <pc:docMk/>
            <pc:sldMk cId="494043770" sldId="281"/>
            <ac:picMk id="24" creationId="{B1BFBB50-299E-C081-95EA-624950E40836}"/>
          </ac:picMkLst>
        </pc:picChg>
        <pc:picChg chg="mod">
          <ac:chgData name="Franziska Händschel" userId="e2149472-3187-4d00-b16a-a19eff6fc04a" providerId="ADAL" clId="{2ED11697-F918-4076-8F5D-D33D44C31B63}" dt="2023-05-12T13:39:27.769" v="223"/>
          <ac:picMkLst>
            <pc:docMk/>
            <pc:sldMk cId="494043770" sldId="281"/>
            <ac:picMk id="25" creationId="{5D52CF9E-9FFF-DE4F-0F34-29BC260A3727}"/>
          </ac:picMkLst>
        </pc:picChg>
        <pc:picChg chg="mod">
          <ac:chgData name="Franziska Händschel" userId="e2149472-3187-4d00-b16a-a19eff6fc04a" providerId="ADAL" clId="{2ED11697-F918-4076-8F5D-D33D44C31B63}" dt="2023-05-12T13:39:27.769" v="223"/>
          <ac:picMkLst>
            <pc:docMk/>
            <pc:sldMk cId="494043770" sldId="281"/>
            <ac:picMk id="26" creationId="{2425B0EC-F298-BBC4-776C-465FDF4C3E03}"/>
          </ac:picMkLst>
        </pc:picChg>
        <pc:picChg chg="mod">
          <ac:chgData name="Franziska Händschel" userId="e2149472-3187-4d00-b16a-a19eff6fc04a" providerId="ADAL" clId="{2ED11697-F918-4076-8F5D-D33D44C31B63}" dt="2023-05-12T13:39:27.769" v="223"/>
          <ac:picMkLst>
            <pc:docMk/>
            <pc:sldMk cId="494043770" sldId="281"/>
            <ac:picMk id="27" creationId="{9A650952-842C-493B-A81D-E9DBA921F4DE}"/>
          </ac:picMkLst>
        </pc:picChg>
        <pc:picChg chg="mod">
          <ac:chgData name="Franziska Händschel" userId="e2149472-3187-4d00-b16a-a19eff6fc04a" providerId="ADAL" clId="{2ED11697-F918-4076-8F5D-D33D44C31B63}" dt="2023-05-12T13:39:27.769" v="223"/>
          <ac:picMkLst>
            <pc:docMk/>
            <pc:sldMk cId="494043770" sldId="281"/>
            <ac:picMk id="28" creationId="{0FCDC3DF-241B-4CBF-7B0E-93DE8D567118}"/>
          </ac:picMkLst>
        </pc:picChg>
        <pc:picChg chg="mod">
          <ac:chgData name="Franziska Händschel" userId="e2149472-3187-4d00-b16a-a19eff6fc04a" providerId="ADAL" clId="{2ED11697-F918-4076-8F5D-D33D44C31B63}" dt="2023-05-12T13:39:27.769" v="223"/>
          <ac:picMkLst>
            <pc:docMk/>
            <pc:sldMk cId="494043770" sldId="281"/>
            <ac:picMk id="29" creationId="{B962C834-4BD2-D02F-F783-31CF5FDF102A}"/>
          </ac:picMkLst>
        </pc:picChg>
        <pc:picChg chg="mod">
          <ac:chgData name="Franziska Händschel" userId="e2149472-3187-4d00-b16a-a19eff6fc04a" providerId="ADAL" clId="{2ED11697-F918-4076-8F5D-D33D44C31B63}" dt="2023-05-12T13:39:27.769" v="223"/>
          <ac:picMkLst>
            <pc:docMk/>
            <pc:sldMk cId="494043770" sldId="281"/>
            <ac:picMk id="30" creationId="{62D7A1A7-9888-D948-C055-0861D2510F04}"/>
          </ac:picMkLst>
        </pc:picChg>
        <pc:picChg chg="mod">
          <ac:chgData name="Franziska Händschel" userId="e2149472-3187-4d00-b16a-a19eff6fc04a" providerId="ADAL" clId="{2ED11697-F918-4076-8F5D-D33D44C31B63}" dt="2023-05-12T13:39:27.769" v="223"/>
          <ac:picMkLst>
            <pc:docMk/>
            <pc:sldMk cId="494043770" sldId="281"/>
            <ac:picMk id="31" creationId="{ECFDD569-F5F9-292E-E2AD-710C9003CD8B}"/>
          </ac:picMkLst>
        </pc:picChg>
        <pc:picChg chg="mod">
          <ac:chgData name="Franziska Händschel" userId="e2149472-3187-4d00-b16a-a19eff6fc04a" providerId="ADAL" clId="{2ED11697-F918-4076-8F5D-D33D44C31B63}" dt="2023-05-12T13:39:27.769" v="223"/>
          <ac:picMkLst>
            <pc:docMk/>
            <pc:sldMk cId="494043770" sldId="281"/>
            <ac:picMk id="32" creationId="{731B4258-B92C-B7F0-EB5D-9E93667AD933}"/>
          </ac:picMkLst>
        </pc:picChg>
        <pc:picChg chg="mod">
          <ac:chgData name="Franziska Händschel" userId="e2149472-3187-4d00-b16a-a19eff6fc04a" providerId="ADAL" clId="{2ED11697-F918-4076-8F5D-D33D44C31B63}" dt="2023-05-12T13:39:27.769" v="223"/>
          <ac:picMkLst>
            <pc:docMk/>
            <pc:sldMk cId="494043770" sldId="281"/>
            <ac:picMk id="33" creationId="{9E975903-4500-9634-4B2D-13103B6D98E3}"/>
          </ac:picMkLst>
        </pc:picChg>
        <pc:picChg chg="mod">
          <ac:chgData name="Franziska Händschel" userId="e2149472-3187-4d00-b16a-a19eff6fc04a" providerId="ADAL" clId="{2ED11697-F918-4076-8F5D-D33D44C31B63}" dt="2023-05-12T13:39:27.769" v="223"/>
          <ac:picMkLst>
            <pc:docMk/>
            <pc:sldMk cId="494043770" sldId="281"/>
            <ac:picMk id="34" creationId="{DBFB35F2-FB39-207B-E911-1BBF6DB38737}"/>
          </ac:picMkLst>
        </pc:picChg>
        <pc:picChg chg="mod">
          <ac:chgData name="Franziska Händschel" userId="e2149472-3187-4d00-b16a-a19eff6fc04a" providerId="ADAL" clId="{2ED11697-F918-4076-8F5D-D33D44C31B63}" dt="2023-05-12T13:39:27.769" v="223"/>
          <ac:picMkLst>
            <pc:docMk/>
            <pc:sldMk cId="494043770" sldId="281"/>
            <ac:picMk id="35" creationId="{8ECD8387-3ECF-0863-F006-24AD10A64DAC}"/>
          </ac:picMkLst>
        </pc:picChg>
        <pc:picChg chg="mod">
          <ac:chgData name="Franziska Händschel" userId="e2149472-3187-4d00-b16a-a19eff6fc04a" providerId="ADAL" clId="{2ED11697-F918-4076-8F5D-D33D44C31B63}" dt="2023-05-12T13:39:27.769" v="223"/>
          <ac:picMkLst>
            <pc:docMk/>
            <pc:sldMk cId="494043770" sldId="281"/>
            <ac:picMk id="36" creationId="{FA793C2F-4E6C-6FEE-0E74-E8720449B1C4}"/>
          </ac:picMkLst>
        </pc:picChg>
        <pc:picChg chg="mod">
          <ac:chgData name="Franziska Händschel" userId="e2149472-3187-4d00-b16a-a19eff6fc04a" providerId="ADAL" clId="{2ED11697-F918-4076-8F5D-D33D44C31B63}" dt="2023-05-12T13:39:27.769" v="223"/>
          <ac:picMkLst>
            <pc:docMk/>
            <pc:sldMk cId="494043770" sldId="281"/>
            <ac:picMk id="37" creationId="{F066F904-A36F-C48F-8EF0-460688FB4DCD}"/>
          </ac:picMkLst>
        </pc:picChg>
        <pc:picChg chg="mod">
          <ac:chgData name="Franziska Händschel" userId="e2149472-3187-4d00-b16a-a19eff6fc04a" providerId="ADAL" clId="{2ED11697-F918-4076-8F5D-D33D44C31B63}" dt="2023-05-12T13:40:01.112" v="228"/>
          <ac:picMkLst>
            <pc:docMk/>
            <pc:sldMk cId="494043770" sldId="281"/>
            <ac:picMk id="54" creationId="{596A008F-F690-E908-9A1E-70FC08EDBEA1}"/>
          </ac:picMkLst>
        </pc:picChg>
        <pc:picChg chg="mod">
          <ac:chgData name="Franziska Händschel" userId="e2149472-3187-4d00-b16a-a19eff6fc04a" providerId="ADAL" clId="{2ED11697-F918-4076-8F5D-D33D44C31B63}" dt="2023-05-12T13:40:01.112" v="228"/>
          <ac:picMkLst>
            <pc:docMk/>
            <pc:sldMk cId="494043770" sldId="281"/>
            <ac:picMk id="55" creationId="{25EC48F3-787E-2610-CCCA-E663F903DE8A}"/>
          </ac:picMkLst>
        </pc:picChg>
        <pc:picChg chg="mod">
          <ac:chgData name="Franziska Händschel" userId="e2149472-3187-4d00-b16a-a19eff6fc04a" providerId="ADAL" clId="{2ED11697-F918-4076-8F5D-D33D44C31B63}" dt="2023-05-12T13:40:01.112" v="228"/>
          <ac:picMkLst>
            <pc:docMk/>
            <pc:sldMk cId="494043770" sldId="281"/>
            <ac:picMk id="56" creationId="{DDB4FAEE-A009-F801-392F-76787A39B137}"/>
          </ac:picMkLst>
        </pc:picChg>
        <pc:picChg chg="mod">
          <ac:chgData name="Franziska Händschel" userId="e2149472-3187-4d00-b16a-a19eff6fc04a" providerId="ADAL" clId="{2ED11697-F918-4076-8F5D-D33D44C31B63}" dt="2023-05-12T13:40:01.112" v="228"/>
          <ac:picMkLst>
            <pc:docMk/>
            <pc:sldMk cId="494043770" sldId="281"/>
            <ac:picMk id="57" creationId="{AA62AAFA-29F3-503E-A573-8B88F06569FC}"/>
          </ac:picMkLst>
        </pc:picChg>
        <pc:picChg chg="mod">
          <ac:chgData name="Franziska Händschel" userId="e2149472-3187-4d00-b16a-a19eff6fc04a" providerId="ADAL" clId="{2ED11697-F918-4076-8F5D-D33D44C31B63}" dt="2023-05-12T13:40:01.112" v="228"/>
          <ac:picMkLst>
            <pc:docMk/>
            <pc:sldMk cId="494043770" sldId="281"/>
            <ac:picMk id="58" creationId="{7F9D9FA9-C3B2-CC54-C435-901D7B9FBE9E}"/>
          </ac:picMkLst>
        </pc:picChg>
        <pc:picChg chg="mod">
          <ac:chgData name="Franziska Händschel" userId="e2149472-3187-4d00-b16a-a19eff6fc04a" providerId="ADAL" clId="{2ED11697-F918-4076-8F5D-D33D44C31B63}" dt="2023-05-12T13:40:01.112" v="228"/>
          <ac:picMkLst>
            <pc:docMk/>
            <pc:sldMk cId="494043770" sldId="281"/>
            <ac:picMk id="59" creationId="{D48F5B6C-7B78-C60E-C447-B8E57EDAFD5B}"/>
          </ac:picMkLst>
        </pc:picChg>
        <pc:picChg chg="mod">
          <ac:chgData name="Franziska Händschel" userId="e2149472-3187-4d00-b16a-a19eff6fc04a" providerId="ADAL" clId="{2ED11697-F918-4076-8F5D-D33D44C31B63}" dt="2023-05-12T13:40:01.112" v="228"/>
          <ac:picMkLst>
            <pc:docMk/>
            <pc:sldMk cId="494043770" sldId="281"/>
            <ac:picMk id="60" creationId="{B8C933C4-8EC1-3750-BEED-92F51EE81056}"/>
          </ac:picMkLst>
        </pc:picChg>
        <pc:picChg chg="mod">
          <ac:chgData name="Franziska Händschel" userId="e2149472-3187-4d00-b16a-a19eff6fc04a" providerId="ADAL" clId="{2ED11697-F918-4076-8F5D-D33D44C31B63}" dt="2023-05-12T13:40:01.112" v="228"/>
          <ac:picMkLst>
            <pc:docMk/>
            <pc:sldMk cId="494043770" sldId="281"/>
            <ac:picMk id="61" creationId="{DDD801C0-1641-00E1-BC5C-F3981FF9EE28}"/>
          </ac:picMkLst>
        </pc:picChg>
        <pc:picChg chg="mod">
          <ac:chgData name="Franziska Händschel" userId="e2149472-3187-4d00-b16a-a19eff6fc04a" providerId="ADAL" clId="{2ED11697-F918-4076-8F5D-D33D44C31B63}" dt="2023-05-12T13:40:01.112" v="228"/>
          <ac:picMkLst>
            <pc:docMk/>
            <pc:sldMk cId="494043770" sldId="281"/>
            <ac:picMk id="62" creationId="{15614C94-C685-A17A-55E4-E7B8964CABAF}"/>
          </ac:picMkLst>
        </pc:picChg>
        <pc:picChg chg="mod">
          <ac:chgData name="Franziska Händschel" userId="e2149472-3187-4d00-b16a-a19eff6fc04a" providerId="ADAL" clId="{2ED11697-F918-4076-8F5D-D33D44C31B63}" dt="2023-05-12T13:40:01.112" v="228"/>
          <ac:picMkLst>
            <pc:docMk/>
            <pc:sldMk cId="494043770" sldId="281"/>
            <ac:picMk id="63" creationId="{002500AB-54E2-BC95-9152-4D79E50CE94E}"/>
          </ac:picMkLst>
        </pc:picChg>
        <pc:picChg chg="mod">
          <ac:chgData name="Franziska Händschel" userId="e2149472-3187-4d00-b16a-a19eff6fc04a" providerId="ADAL" clId="{2ED11697-F918-4076-8F5D-D33D44C31B63}" dt="2023-05-12T13:40:01.112" v="228"/>
          <ac:picMkLst>
            <pc:docMk/>
            <pc:sldMk cId="494043770" sldId="281"/>
            <ac:picMk id="64" creationId="{B72DF2C1-9759-34A0-9725-8CD88DD0535D}"/>
          </ac:picMkLst>
        </pc:picChg>
        <pc:picChg chg="mod">
          <ac:chgData name="Franziska Händschel" userId="e2149472-3187-4d00-b16a-a19eff6fc04a" providerId="ADAL" clId="{2ED11697-F918-4076-8F5D-D33D44C31B63}" dt="2023-05-12T13:40:01.112" v="228"/>
          <ac:picMkLst>
            <pc:docMk/>
            <pc:sldMk cId="494043770" sldId="281"/>
            <ac:picMk id="65" creationId="{D0BF7469-1A4E-F057-C46C-36D327C46303}"/>
          </ac:picMkLst>
        </pc:picChg>
        <pc:picChg chg="mod">
          <ac:chgData name="Franziska Händschel" userId="e2149472-3187-4d00-b16a-a19eff6fc04a" providerId="ADAL" clId="{2ED11697-F918-4076-8F5D-D33D44C31B63}" dt="2023-05-12T13:40:01.112" v="228"/>
          <ac:picMkLst>
            <pc:docMk/>
            <pc:sldMk cId="494043770" sldId="281"/>
            <ac:picMk id="66" creationId="{59A9B670-52D1-ABDD-CB39-0B3BD8EAF4C9}"/>
          </ac:picMkLst>
        </pc:picChg>
        <pc:picChg chg="mod">
          <ac:chgData name="Franziska Händschel" userId="e2149472-3187-4d00-b16a-a19eff6fc04a" providerId="ADAL" clId="{2ED11697-F918-4076-8F5D-D33D44C31B63}" dt="2023-05-12T13:40:01.112" v="228"/>
          <ac:picMkLst>
            <pc:docMk/>
            <pc:sldMk cId="494043770" sldId="281"/>
            <ac:picMk id="67" creationId="{57A36349-3658-ACC4-0F0D-78A55E40EB09}"/>
          </ac:picMkLst>
        </pc:picChg>
        <pc:picChg chg="mod">
          <ac:chgData name="Franziska Händschel" userId="e2149472-3187-4d00-b16a-a19eff6fc04a" providerId="ADAL" clId="{2ED11697-F918-4076-8F5D-D33D44C31B63}" dt="2023-05-12T13:40:01.112" v="228"/>
          <ac:picMkLst>
            <pc:docMk/>
            <pc:sldMk cId="494043770" sldId="281"/>
            <ac:picMk id="68" creationId="{7F7D02FE-DB88-2653-8C39-091664C8CB54}"/>
          </ac:picMkLst>
        </pc:picChg>
        <pc:picChg chg="mod">
          <ac:chgData name="Franziska Händschel" userId="e2149472-3187-4d00-b16a-a19eff6fc04a" providerId="ADAL" clId="{2ED11697-F918-4076-8F5D-D33D44C31B63}" dt="2023-05-12T13:41:52.825" v="235"/>
          <ac:picMkLst>
            <pc:docMk/>
            <pc:sldMk cId="494043770" sldId="281"/>
            <ac:picMk id="85" creationId="{B5EF31E9-E76D-6A87-4BAA-4555D9F42938}"/>
          </ac:picMkLst>
        </pc:picChg>
        <pc:picChg chg="mod">
          <ac:chgData name="Franziska Händschel" userId="e2149472-3187-4d00-b16a-a19eff6fc04a" providerId="ADAL" clId="{2ED11697-F918-4076-8F5D-D33D44C31B63}" dt="2023-05-12T13:41:52.825" v="235"/>
          <ac:picMkLst>
            <pc:docMk/>
            <pc:sldMk cId="494043770" sldId="281"/>
            <ac:picMk id="86" creationId="{FC966E10-628D-1CA0-CF91-9E5C22BD5C9E}"/>
          </ac:picMkLst>
        </pc:picChg>
        <pc:picChg chg="mod">
          <ac:chgData name="Franziska Händschel" userId="e2149472-3187-4d00-b16a-a19eff6fc04a" providerId="ADAL" clId="{2ED11697-F918-4076-8F5D-D33D44C31B63}" dt="2023-05-12T13:41:52.825" v="235"/>
          <ac:picMkLst>
            <pc:docMk/>
            <pc:sldMk cId="494043770" sldId="281"/>
            <ac:picMk id="87" creationId="{57F4B5B9-B945-6094-69E0-FCBA89777990}"/>
          </ac:picMkLst>
        </pc:picChg>
        <pc:picChg chg="mod">
          <ac:chgData name="Franziska Händschel" userId="e2149472-3187-4d00-b16a-a19eff6fc04a" providerId="ADAL" clId="{2ED11697-F918-4076-8F5D-D33D44C31B63}" dt="2023-05-12T13:41:52.825" v="235"/>
          <ac:picMkLst>
            <pc:docMk/>
            <pc:sldMk cId="494043770" sldId="281"/>
            <ac:picMk id="88" creationId="{5FE4A835-E911-3FC4-B1DE-EBA6606FCABC}"/>
          </ac:picMkLst>
        </pc:picChg>
        <pc:picChg chg="mod">
          <ac:chgData name="Franziska Händschel" userId="e2149472-3187-4d00-b16a-a19eff6fc04a" providerId="ADAL" clId="{2ED11697-F918-4076-8F5D-D33D44C31B63}" dt="2023-05-12T13:41:52.825" v="235"/>
          <ac:picMkLst>
            <pc:docMk/>
            <pc:sldMk cId="494043770" sldId="281"/>
            <ac:picMk id="89" creationId="{1C9899E3-8A10-619A-8B80-72CB14826926}"/>
          </ac:picMkLst>
        </pc:picChg>
        <pc:picChg chg="mod">
          <ac:chgData name="Franziska Händschel" userId="e2149472-3187-4d00-b16a-a19eff6fc04a" providerId="ADAL" clId="{2ED11697-F918-4076-8F5D-D33D44C31B63}" dt="2023-05-12T13:41:52.825" v="235"/>
          <ac:picMkLst>
            <pc:docMk/>
            <pc:sldMk cId="494043770" sldId="281"/>
            <ac:picMk id="90" creationId="{DFDFD467-5C88-8E05-9E10-5533C3AAB7B7}"/>
          </ac:picMkLst>
        </pc:picChg>
        <pc:picChg chg="mod">
          <ac:chgData name="Franziska Händschel" userId="e2149472-3187-4d00-b16a-a19eff6fc04a" providerId="ADAL" clId="{2ED11697-F918-4076-8F5D-D33D44C31B63}" dt="2023-05-12T13:41:52.825" v="235"/>
          <ac:picMkLst>
            <pc:docMk/>
            <pc:sldMk cId="494043770" sldId="281"/>
            <ac:picMk id="91" creationId="{3D2E1DBB-1B39-719B-8F01-D4C25B3D04E4}"/>
          </ac:picMkLst>
        </pc:picChg>
        <pc:picChg chg="mod">
          <ac:chgData name="Franziska Händschel" userId="e2149472-3187-4d00-b16a-a19eff6fc04a" providerId="ADAL" clId="{2ED11697-F918-4076-8F5D-D33D44C31B63}" dt="2023-05-12T13:41:52.825" v="235"/>
          <ac:picMkLst>
            <pc:docMk/>
            <pc:sldMk cId="494043770" sldId="281"/>
            <ac:picMk id="92" creationId="{EAB24425-862E-9C38-803D-E38DF2163054}"/>
          </ac:picMkLst>
        </pc:picChg>
        <pc:picChg chg="mod">
          <ac:chgData name="Franziska Händschel" userId="e2149472-3187-4d00-b16a-a19eff6fc04a" providerId="ADAL" clId="{2ED11697-F918-4076-8F5D-D33D44C31B63}" dt="2023-05-12T13:41:52.825" v="235"/>
          <ac:picMkLst>
            <pc:docMk/>
            <pc:sldMk cId="494043770" sldId="281"/>
            <ac:picMk id="93" creationId="{4D9C4CF3-7307-684E-78BF-5875B3D09772}"/>
          </ac:picMkLst>
        </pc:picChg>
        <pc:picChg chg="mod">
          <ac:chgData name="Franziska Händschel" userId="e2149472-3187-4d00-b16a-a19eff6fc04a" providerId="ADAL" clId="{2ED11697-F918-4076-8F5D-D33D44C31B63}" dt="2023-05-12T13:41:52.825" v="235"/>
          <ac:picMkLst>
            <pc:docMk/>
            <pc:sldMk cId="494043770" sldId="281"/>
            <ac:picMk id="94" creationId="{73FC4065-2802-79FC-B867-8FABC99666E3}"/>
          </ac:picMkLst>
        </pc:picChg>
        <pc:picChg chg="mod">
          <ac:chgData name="Franziska Händschel" userId="e2149472-3187-4d00-b16a-a19eff6fc04a" providerId="ADAL" clId="{2ED11697-F918-4076-8F5D-D33D44C31B63}" dt="2023-05-12T13:41:52.825" v="235"/>
          <ac:picMkLst>
            <pc:docMk/>
            <pc:sldMk cId="494043770" sldId="281"/>
            <ac:picMk id="95" creationId="{F4831BA9-02C0-3F7E-335E-54A29A3F34D2}"/>
          </ac:picMkLst>
        </pc:picChg>
        <pc:picChg chg="mod">
          <ac:chgData name="Franziska Händschel" userId="e2149472-3187-4d00-b16a-a19eff6fc04a" providerId="ADAL" clId="{2ED11697-F918-4076-8F5D-D33D44C31B63}" dt="2023-05-12T13:41:52.825" v="235"/>
          <ac:picMkLst>
            <pc:docMk/>
            <pc:sldMk cId="494043770" sldId="281"/>
            <ac:picMk id="96" creationId="{349462A8-A335-F96E-F05C-491E4E703069}"/>
          </ac:picMkLst>
        </pc:picChg>
        <pc:picChg chg="mod">
          <ac:chgData name="Franziska Händschel" userId="e2149472-3187-4d00-b16a-a19eff6fc04a" providerId="ADAL" clId="{2ED11697-F918-4076-8F5D-D33D44C31B63}" dt="2023-05-12T13:41:52.825" v="235"/>
          <ac:picMkLst>
            <pc:docMk/>
            <pc:sldMk cId="494043770" sldId="281"/>
            <ac:picMk id="97" creationId="{1A5665F1-851E-A0FF-5CC7-B3FC3E8CAD3B}"/>
          </ac:picMkLst>
        </pc:picChg>
        <pc:picChg chg="mod">
          <ac:chgData name="Franziska Händschel" userId="e2149472-3187-4d00-b16a-a19eff6fc04a" providerId="ADAL" clId="{2ED11697-F918-4076-8F5D-D33D44C31B63}" dt="2023-05-12T13:41:52.825" v="235"/>
          <ac:picMkLst>
            <pc:docMk/>
            <pc:sldMk cId="494043770" sldId="281"/>
            <ac:picMk id="98" creationId="{EC7ED741-9252-8DB3-C53C-849A8D33FD44}"/>
          </ac:picMkLst>
        </pc:picChg>
        <pc:picChg chg="mod">
          <ac:chgData name="Franziska Händschel" userId="e2149472-3187-4d00-b16a-a19eff6fc04a" providerId="ADAL" clId="{2ED11697-F918-4076-8F5D-D33D44C31B63}" dt="2023-05-12T13:41:52.825" v="235"/>
          <ac:picMkLst>
            <pc:docMk/>
            <pc:sldMk cId="494043770" sldId="281"/>
            <ac:picMk id="99" creationId="{43FBD1AB-5A21-341E-DE8A-1BC8C07ACDDC}"/>
          </ac:picMkLst>
        </pc:picChg>
        <pc:picChg chg="mod">
          <ac:chgData name="Franziska Händschel" userId="e2149472-3187-4d00-b16a-a19eff6fc04a" providerId="ADAL" clId="{2ED11697-F918-4076-8F5D-D33D44C31B63}" dt="2023-05-12T13:41:52.825" v="235"/>
          <ac:picMkLst>
            <pc:docMk/>
            <pc:sldMk cId="494043770" sldId="281"/>
            <ac:picMk id="116" creationId="{A0066F50-40EA-2270-4410-F77BB7697C65}"/>
          </ac:picMkLst>
        </pc:picChg>
        <pc:picChg chg="mod">
          <ac:chgData name="Franziska Händschel" userId="e2149472-3187-4d00-b16a-a19eff6fc04a" providerId="ADAL" clId="{2ED11697-F918-4076-8F5D-D33D44C31B63}" dt="2023-05-12T13:41:52.825" v="235"/>
          <ac:picMkLst>
            <pc:docMk/>
            <pc:sldMk cId="494043770" sldId="281"/>
            <ac:picMk id="117" creationId="{F785F744-7D9F-2CA2-7362-F906D7C5E0ED}"/>
          </ac:picMkLst>
        </pc:picChg>
        <pc:picChg chg="mod">
          <ac:chgData name="Franziska Händschel" userId="e2149472-3187-4d00-b16a-a19eff6fc04a" providerId="ADAL" clId="{2ED11697-F918-4076-8F5D-D33D44C31B63}" dt="2023-05-12T13:41:52.825" v="235"/>
          <ac:picMkLst>
            <pc:docMk/>
            <pc:sldMk cId="494043770" sldId="281"/>
            <ac:picMk id="118" creationId="{C2F7C018-82DA-3986-3CC7-B5C43A6ACBE4}"/>
          </ac:picMkLst>
        </pc:picChg>
        <pc:picChg chg="mod">
          <ac:chgData name="Franziska Händschel" userId="e2149472-3187-4d00-b16a-a19eff6fc04a" providerId="ADAL" clId="{2ED11697-F918-4076-8F5D-D33D44C31B63}" dt="2023-05-12T13:41:52.825" v="235"/>
          <ac:picMkLst>
            <pc:docMk/>
            <pc:sldMk cId="494043770" sldId="281"/>
            <ac:picMk id="119" creationId="{4EA41BF9-B8AD-6FC0-0553-CF466F3FFBE3}"/>
          </ac:picMkLst>
        </pc:picChg>
        <pc:picChg chg="mod">
          <ac:chgData name="Franziska Händschel" userId="e2149472-3187-4d00-b16a-a19eff6fc04a" providerId="ADAL" clId="{2ED11697-F918-4076-8F5D-D33D44C31B63}" dt="2023-05-12T13:41:52.825" v="235"/>
          <ac:picMkLst>
            <pc:docMk/>
            <pc:sldMk cId="494043770" sldId="281"/>
            <ac:picMk id="120" creationId="{CC5E04A8-2C8D-C29B-9836-71275C24F8CB}"/>
          </ac:picMkLst>
        </pc:picChg>
        <pc:picChg chg="mod">
          <ac:chgData name="Franziska Händschel" userId="e2149472-3187-4d00-b16a-a19eff6fc04a" providerId="ADAL" clId="{2ED11697-F918-4076-8F5D-D33D44C31B63}" dt="2023-05-12T13:41:52.825" v="235"/>
          <ac:picMkLst>
            <pc:docMk/>
            <pc:sldMk cId="494043770" sldId="281"/>
            <ac:picMk id="121" creationId="{0964760B-4A77-1F3C-B24F-A683AA762EEC}"/>
          </ac:picMkLst>
        </pc:picChg>
        <pc:picChg chg="mod">
          <ac:chgData name="Franziska Händschel" userId="e2149472-3187-4d00-b16a-a19eff6fc04a" providerId="ADAL" clId="{2ED11697-F918-4076-8F5D-D33D44C31B63}" dt="2023-05-12T13:41:52.825" v="235"/>
          <ac:picMkLst>
            <pc:docMk/>
            <pc:sldMk cId="494043770" sldId="281"/>
            <ac:picMk id="122" creationId="{626B8E40-374C-126E-7392-8AC262FF43B5}"/>
          </ac:picMkLst>
        </pc:picChg>
        <pc:picChg chg="mod">
          <ac:chgData name="Franziska Händschel" userId="e2149472-3187-4d00-b16a-a19eff6fc04a" providerId="ADAL" clId="{2ED11697-F918-4076-8F5D-D33D44C31B63}" dt="2023-05-12T13:41:52.825" v="235"/>
          <ac:picMkLst>
            <pc:docMk/>
            <pc:sldMk cId="494043770" sldId="281"/>
            <ac:picMk id="123" creationId="{13FD07F9-524E-D21C-AB6B-EE8423C15575}"/>
          </ac:picMkLst>
        </pc:picChg>
        <pc:picChg chg="mod">
          <ac:chgData name="Franziska Händschel" userId="e2149472-3187-4d00-b16a-a19eff6fc04a" providerId="ADAL" clId="{2ED11697-F918-4076-8F5D-D33D44C31B63}" dt="2023-05-12T13:41:52.825" v="235"/>
          <ac:picMkLst>
            <pc:docMk/>
            <pc:sldMk cId="494043770" sldId="281"/>
            <ac:picMk id="124" creationId="{5320EF38-EA82-2177-4BBA-79983BC7EB0F}"/>
          </ac:picMkLst>
        </pc:picChg>
        <pc:picChg chg="mod">
          <ac:chgData name="Franziska Händschel" userId="e2149472-3187-4d00-b16a-a19eff6fc04a" providerId="ADAL" clId="{2ED11697-F918-4076-8F5D-D33D44C31B63}" dt="2023-05-12T13:41:52.825" v="235"/>
          <ac:picMkLst>
            <pc:docMk/>
            <pc:sldMk cId="494043770" sldId="281"/>
            <ac:picMk id="125" creationId="{8F4BF9EB-4C63-A80D-2B6B-5B05314EF2D3}"/>
          </ac:picMkLst>
        </pc:picChg>
        <pc:picChg chg="mod">
          <ac:chgData name="Franziska Händschel" userId="e2149472-3187-4d00-b16a-a19eff6fc04a" providerId="ADAL" clId="{2ED11697-F918-4076-8F5D-D33D44C31B63}" dt="2023-05-12T13:41:52.825" v="235"/>
          <ac:picMkLst>
            <pc:docMk/>
            <pc:sldMk cId="494043770" sldId="281"/>
            <ac:picMk id="126" creationId="{7FE28651-D2FF-2FB5-6BB4-05D360335379}"/>
          </ac:picMkLst>
        </pc:picChg>
        <pc:picChg chg="mod">
          <ac:chgData name="Franziska Händschel" userId="e2149472-3187-4d00-b16a-a19eff6fc04a" providerId="ADAL" clId="{2ED11697-F918-4076-8F5D-D33D44C31B63}" dt="2023-05-12T13:41:52.825" v="235"/>
          <ac:picMkLst>
            <pc:docMk/>
            <pc:sldMk cId="494043770" sldId="281"/>
            <ac:picMk id="127" creationId="{7334667B-8FE8-4396-4C4B-56DF0408AC5F}"/>
          </ac:picMkLst>
        </pc:picChg>
        <pc:picChg chg="mod">
          <ac:chgData name="Franziska Händschel" userId="e2149472-3187-4d00-b16a-a19eff6fc04a" providerId="ADAL" clId="{2ED11697-F918-4076-8F5D-D33D44C31B63}" dt="2023-05-12T13:41:52.825" v="235"/>
          <ac:picMkLst>
            <pc:docMk/>
            <pc:sldMk cId="494043770" sldId="281"/>
            <ac:picMk id="128" creationId="{94C90793-82A6-06A3-F34D-1058FA2E7191}"/>
          </ac:picMkLst>
        </pc:picChg>
        <pc:picChg chg="mod">
          <ac:chgData name="Franziska Händschel" userId="e2149472-3187-4d00-b16a-a19eff6fc04a" providerId="ADAL" clId="{2ED11697-F918-4076-8F5D-D33D44C31B63}" dt="2023-05-12T13:41:52.825" v="235"/>
          <ac:picMkLst>
            <pc:docMk/>
            <pc:sldMk cId="494043770" sldId="281"/>
            <ac:picMk id="129" creationId="{1A4EE0D7-521C-7D56-77AC-A0A2BB647727}"/>
          </ac:picMkLst>
        </pc:picChg>
        <pc:picChg chg="mod">
          <ac:chgData name="Franziska Händschel" userId="e2149472-3187-4d00-b16a-a19eff6fc04a" providerId="ADAL" clId="{2ED11697-F918-4076-8F5D-D33D44C31B63}" dt="2023-05-12T13:41:52.825" v="235"/>
          <ac:picMkLst>
            <pc:docMk/>
            <pc:sldMk cId="494043770" sldId="281"/>
            <ac:picMk id="130" creationId="{68128D5B-6853-4B99-54F3-CF21B20AB3AC}"/>
          </ac:picMkLst>
        </pc:picChg>
        <pc:picChg chg="mod">
          <ac:chgData name="Franziska Händschel" userId="e2149472-3187-4d00-b16a-a19eff6fc04a" providerId="ADAL" clId="{2ED11697-F918-4076-8F5D-D33D44C31B63}" dt="2023-05-12T13:49:05.384" v="240"/>
          <ac:picMkLst>
            <pc:docMk/>
            <pc:sldMk cId="494043770" sldId="281"/>
            <ac:picMk id="147" creationId="{95C24B29-DF18-3057-375E-DA576C059495}"/>
          </ac:picMkLst>
        </pc:picChg>
        <pc:picChg chg="mod">
          <ac:chgData name="Franziska Händschel" userId="e2149472-3187-4d00-b16a-a19eff6fc04a" providerId="ADAL" clId="{2ED11697-F918-4076-8F5D-D33D44C31B63}" dt="2023-05-12T13:49:05.384" v="240"/>
          <ac:picMkLst>
            <pc:docMk/>
            <pc:sldMk cId="494043770" sldId="281"/>
            <ac:picMk id="148" creationId="{118B91DB-0237-010C-2A88-47C5D16BA60F}"/>
          </ac:picMkLst>
        </pc:picChg>
        <pc:picChg chg="mod">
          <ac:chgData name="Franziska Händschel" userId="e2149472-3187-4d00-b16a-a19eff6fc04a" providerId="ADAL" clId="{2ED11697-F918-4076-8F5D-D33D44C31B63}" dt="2023-05-12T13:49:05.384" v="240"/>
          <ac:picMkLst>
            <pc:docMk/>
            <pc:sldMk cId="494043770" sldId="281"/>
            <ac:picMk id="149" creationId="{4E4C8D35-972E-9796-4465-7F62EE69FA6C}"/>
          </ac:picMkLst>
        </pc:picChg>
        <pc:picChg chg="mod">
          <ac:chgData name="Franziska Händschel" userId="e2149472-3187-4d00-b16a-a19eff6fc04a" providerId="ADAL" clId="{2ED11697-F918-4076-8F5D-D33D44C31B63}" dt="2023-05-12T13:49:05.384" v="240"/>
          <ac:picMkLst>
            <pc:docMk/>
            <pc:sldMk cId="494043770" sldId="281"/>
            <ac:picMk id="150" creationId="{46D6BC72-4546-3412-CC33-D40CA64F6AF0}"/>
          </ac:picMkLst>
        </pc:picChg>
        <pc:picChg chg="mod">
          <ac:chgData name="Franziska Händschel" userId="e2149472-3187-4d00-b16a-a19eff6fc04a" providerId="ADAL" clId="{2ED11697-F918-4076-8F5D-D33D44C31B63}" dt="2023-05-12T13:49:05.384" v="240"/>
          <ac:picMkLst>
            <pc:docMk/>
            <pc:sldMk cId="494043770" sldId="281"/>
            <ac:picMk id="151" creationId="{EB87CED6-C755-46D6-AC61-D19FE29B4130}"/>
          </ac:picMkLst>
        </pc:picChg>
        <pc:picChg chg="mod">
          <ac:chgData name="Franziska Händschel" userId="e2149472-3187-4d00-b16a-a19eff6fc04a" providerId="ADAL" clId="{2ED11697-F918-4076-8F5D-D33D44C31B63}" dt="2023-05-12T13:49:05.384" v="240"/>
          <ac:picMkLst>
            <pc:docMk/>
            <pc:sldMk cId="494043770" sldId="281"/>
            <ac:picMk id="152" creationId="{C2A72A3A-2E81-FBFB-1F4E-1B78E9CCE38C}"/>
          </ac:picMkLst>
        </pc:picChg>
        <pc:picChg chg="mod">
          <ac:chgData name="Franziska Händschel" userId="e2149472-3187-4d00-b16a-a19eff6fc04a" providerId="ADAL" clId="{2ED11697-F918-4076-8F5D-D33D44C31B63}" dt="2023-05-12T13:49:05.384" v="240"/>
          <ac:picMkLst>
            <pc:docMk/>
            <pc:sldMk cId="494043770" sldId="281"/>
            <ac:picMk id="153" creationId="{BED24E96-4757-1EF0-3C88-2D77C348B13F}"/>
          </ac:picMkLst>
        </pc:picChg>
        <pc:picChg chg="mod">
          <ac:chgData name="Franziska Händschel" userId="e2149472-3187-4d00-b16a-a19eff6fc04a" providerId="ADAL" clId="{2ED11697-F918-4076-8F5D-D33D44C31B63}" dt="2023-05-12T13:49:05.384" v="240"/>
          <ac:picMkLst>
            <pc:docMk/>
            <pc:sldMk cId="494043770" sldId="281"/>
            <ac:picMk id="154" creationId="{84CC3289-27B1-B237-D235-38A8D8D2A124}"/>
          </ac:picMkLst>
        </pc:picChg>
        <pc:picChg chg="mod">
          <ac:chgData name="Franziska Händschel" userId="e2149472-3187-4d00-b16a-a19eff6fc04a" providerId="ADAL" clId="{2ED11697-F918-4076-8F5D-D33D44C31B63}" dt="2023-05-12T13:49:05.384" v="240"/>
          <ac:picMkLst>
            <pc:docMk/>
            <pc:sldMk cId="494043770" sldId="281"/>
            <ac:picMk id="155" creationId="{72FE8F0E-51EE-7E29-48AA-B80B72227CC4}"/>
          </ac:picMkLst>
        </pc:picChg>
        <pc:picChg chg="mod">
          <ac:chgData name="Franziska Händschel" userId="e2149472-3187-4d00-b16a-a19eff6fc04a" providerId="ADAL" clId="{2ED11697-F918-4076-8F5D-D33D44C31B63}" dt="2023-05-12T13:49:05.384" v="240"/>
          <ac:picMkLst>
            <pc:docMk/>
            <pc:sldMk cId="494043770" sldId="281"/>
            <ac:picMk id="156" creationId="{677DF5B9-B8E4-D11B-370A-471ECB9D365E}"/>
          </ac:picMkLst>
        </pc:picChg>
        <pc:picChg chg="mod">
          <ac:chgData name="Franziska Händschel" userId="e2149472-3187-4d00-b16a-a19eff6fc04a" providerId="ADAL" clId="{2ED11697-F918-4076-8F5D-D33D44C31B63}" dt="2023-05-12T13:49:05.384" v="240"/>
          <ac:picMkLst>
            <pc:docMk/>
            <pc:sldMk cId="494043770" sldId="281"/>
            <ac:picMk id="157" creationId="{1B14FEB9-474A-219B-0F88-82987B09FF29}"/>
          </ac:picMkLst>
        </pc:picChg>
        <pc:picChg chg="mod">
          <ac:chgData name="Franziska Händschel" userId="e2149472-3187-4d00-b16a-a19eff6fc04a" providerId="ADAL" clId="{2ED11697-F918-4076-8F5D-D33D44C31B63}" dt="2023-05-12T13:49:05.384" v="240"/>
          <ac:picMkLst>
            <pc:docMk/>
            <pc:sldMk cId="494043770" sldId="281"/>
            <ac:picMk id="158" creationId="{5B1ABAFF-081F-2081-1241-27F113CD8A33}"/>
          </ac:picMkLst>
        </pc:picChg>
        <pc:picChg chg="mod">
          <ac:chgData name="Franziska Händschel" userId="e2149472-3187-4d00-b16a-a19eff6fc04a" providerId="ADAL" clId="{2ED11697-F918-4076-8F5D-D33D44C31B63}" dt="2023-05-12T13:49:05.384" v="240"/>
          <ac:picMkLst>
            <pc:docMk/>
            <pc:sldMk cId="494043770" sldId="281"/>
            <ac:picMk id="159" creationId="{C3290FB9-B86B-8A60-CFF2-DD51CA81EBD6}"/>
          </ac:picMkLst>
        </pc:picChg>
        <pc:picChg chg="mod">
          <ac:chgData name="Franziska Händschel" userId="e2149472-3187-4d00-b16a-a19eff6fc04a" providerId="ADAL" clId="{2ED11697-F918-4076-8F5D-D33D44C31B63}" dt="2023-05-12T13:49:05.384" v="240"/>
          <ac:picMkLst>
            <pc:docMk/>
            <pc:sldMk cId="494043770" sldId="281"/>
            <ac:picMk id="160" creationId="{485B752B-9585-EC5C-6929-970DC5983F97}"/>
          </ac:picMkLst>
        </pc:picChg>
        <pc:picChg chg="mod">
          <ac:chgData name="Franziska Händschel" userId="e2149472-3187-4d00-b16a-a19eff6fc04a" providerId="ADAL" clId="{2ED11697-F918-4076-8F5D-D33D44C31B63}" dt="2023-05-12T13:49:05.384" v="240"/>
          <ac:picMkLst>
            <pc:docMk/>
            <pc:sldMk cId="494043770" sldId="281"/>
            <ac:picMk id="161" creationId="{E6952326-CE7C-8B27-B0AB-BDCE7A403272}"/>
          </ac:picMkLst>
        </pc:picChg>
        <pc:picChg chg="add mod">
          <ac:chgData name="Franziska Händschel" userId="e2149472-3187-4d00-b16a-a19eff6fc04a" providerId="ADAL" clId="{2ED11697-F918-4076-8F5D-D33D44C31B63}" dt="2023-05-12T13:49:42.731" v="245" actId="1076"/>
          <ac:picMkLst>
            <pc:docMk/>
            <pc:sldMk cId="494043770" sldId="281"/>
            <ac:picMk id="162" creationId="{26608F4E-7298-F6FB-3562-A15D23ADE224}"/>
          </ac:picMkLst>
        </pc:picChg>
        <pc:picChg chg="add del mod">
          <ac:chgData name="Franziska Händschel" userId="e2149472-3187-4d00-b16a-a19eff6fc04a" providerId="ADAL" clId="{2ED11697-F918-4076-8F5D-D33D44C31B63}" dt="2023-05-12T13:49:49.810" v="248" actId="478"/>
          <ac:picMkLst>
            <pc:docMk/>
            <pc:sldMk cId="494043770" sldId="281"/>
            <ac:picMk id="163" creationId="{B74CA7CA-AB72-921B-5C7B-5D37A9C87426}"/>
          </ac:picMkLst>
        </pc:picChg>
        <pc:picChg chg="mod">
          <ac:chgData name="Franziska Händschel" userId="e2149472-3187-4d00-b16a-a19eff6fc04a" providerId="ADAL" clId="{2ED11697-F918-4076-8F5D-D33D44C31B63}" dt="2023-05-12T13:50:33.936" v="263"/>
          <ac:picMkLst>
            <pc:docMk/>
            <pc:sldMk cId="494043770" sldId="281"/>
            <ac:picMk id="180" creationId="{53B8114C-502E-B249-E816-E775EB5FEE0E}"/>
          </ac:picMkLst>
        </pc:picChg>
        <pc:picChg chg="mod">
          <ac:chgData name="Franziska Händschel" userId="e2149472-3187-4d00-b16a-a19eff6fc04a" providerId="ADAL" clId="{2ED11697-F918-4076-8F5D-D33D44C31B63}" dt="2023-05-12T13:50:33.936" v="263"/>
          <ac:picMkLst>
            <pc:docMk/>
            <pc:sldMk cId="494043770" sldId="281"/>
            <ac:picMk id="181" creationId="{E2CC95C1-3D85-93BD-8F08-2D2AC83436B4}"/>
          </ac:picMkLst>
        </pc:picChg>
        <pc:picChg chg="mod">
          <ac:chgData name="Franziska Händschel" userId="e2149472-3187-4d00-b16a-a19eff6fc04a" providerId="ADAL" clId="{2ED11697-F918-4076-8F5D-D33D44C31B63}" dt="2023-05-12T13:50:33.936" v="263"/>
          <ac:picMkLst>
            <pc:docMk/>
            <pc:sldMk cId="494043770" sldId="281"/>
            <ac:picMk id="182" creationId="{9FC2EB3F-444F-7D7F-5FAE-4C141A067453}"/>
          </ac:picMkLst>
        </pc:picChg>
        <pc:picChg chg="mod">
          <ac:chgData name="Franziska Händschel" userId="e2149472-3187-4d00-b16a-a19eff6fc04a" providerId="ADAL" clId="{2ED11697-F918-4076-8F5D-D33D44C31B63}" dt="2023-05-12T13:50:33.936" v="263"/>
          <ac:picMkLst>
            <pc:docMk/>
            <pc:sldMk cId="494043770" sldId="281"/>
            <ac:picMk id="183" creationId="{2F891914-6C69-7347-8FD7-00B8AE597112}"/>
          </ac:picMkLst>
        </pc:picChg>
        <pc:picChg chg="mod">
          <ac:chgData name="Franziska Händschel" userId="e2149472-3187-4d00-b16a-a19eff6fc04a" providerId="ADAL" clId="{2ED11697-F918-4076-8F5D-D33D44C31B63}" dt="2023-05-12T13:50:33.936" v="263"/>
          <ac:picMkLst>
            <pc:docMk/>
            <pc:sldMk cId="494043770" sldId="281"/>
            <ac:picMk id="184" creationId="{95A3C6EF-328C-67F2-8149-3FC04B8C2767}"/>
          </ac:picMkLst>
        </pc:picChg>
        <pc:picChg chg="mod">
          <ac:chgData name="Franziska Händschel" userId="e2149472-3187-4d00-b16a-a19eff6fc04a" providerId="ADAL" clId="{2ED11697-F918-4076-8F5D-D33D44C31B63}" dt="2023-05-12T13:50:33.936" v="263"/>
          <ac:picMkLst>
            <pc:docMk/>
            <pc:sldMk cId="494043770" sldId="281"/>
            <ac:picMk id="185" creationId="{F52D88E9-5CC2-EEB7-E451-826B7DC3FC86}"/>
          </ac:picMkLst>
        </pc:picChg>
        <pc:picChg chg="mod">
          <ac:chgData name="Franziska Händschel" userId="e2149472-3187-4d00-b16a-a19eff6fc04a" providerId="ADAL" clId="{2ED11697-F918-4076-8F5D-D33D44C31B63}" dt="2023-05-12T13:50:33.936" v="263"/>
          <ac:picMkLst>
            <pc:docMk/>
            <pc:sldMk cId="494043770" sldId="281"/>
            <ac:picMk id="186" creationId="{0B22FD42-3D35-9D9F-3DA9-8CDA426A0F56}"/>
          </ac:picMkLst>
        </pc:picChg>
        <pc:picChg chg="mod">
          <ac:chgData name="Franziska Händschel" userId="e2149472-3187-4d00-b16a-a19eff6fc04a" providerId="ADAL" clId="{2ED11697-F918-4076-8F5D-D33D44C31B63}" dt="2023-05-12T13:50:33.936" v="263"/>
          <ac:picMkLst>
            <pc:docMk/>
            <pc:sldMk cId="494043770" sldId="281"/>
            <ac:picMk id="187" creationId="{113C6A65-6113-9AF8-61D6-035D2AB5B8D9}"/>
          </ac:picMkLst>
        </pc:picChg>
        <pc:picChg chg="mod">
          <ac:chgData name="Franziska Händschel" userId="e2149472-3187-4d00-b16a-a19eff6fc04a" providerId="ADAL" clId="{2ED11697-F918-4076-8F5D-D33D44C31B63}" dt="2023-05-12T13:50:33.936" v="263"/>
          <ac:picMkLst>
            <pc:docMk/>
            <pc:sldMk cId="494043770" sldId="281"/>
            <ac:picMk id="188" creationId="{AF4D6C22-D87F-560A-120C-C36B2822F33D}"/>
          </ac:picMkLst>
        </pc:picChg>
        <pc:picChg chg="mod">
          <ac:chgData name="Franziska Händschel" userId="e2149472-3187-4d00-b16a-a19eff6fc04a" providerId="ADAL" clId="{2ED11697-F918-4076-8F5D-D33D44C31B63}" dt="2023-05-12T13:50:33.936" v="263"/>
          <ac:picMkLst>
            <pc:docMk/>
            <pc:sldMk cId="494043770" sldId="281"/>
            <ac:picMk id="189" creationId="{78540C07-5244-AED3-159A-83803113B7C8}"/>
          </ac:picMkLst>
        </pc:picChg>
        <pc:picChg chg="mod">
          <ac:chgData name="Franziska Händschel" userId="e2149472-3187-4d00-b16a-a19eff6fc04a" providerId="ADAL" clId="{2ED11697-F918-4076-8F5D-D33D44C31B63}" dt="2023-05-12T13:50:33.936" v="263"/>
          <ac:picMkLst>
            <pc:docMk/>
            <pc:sldMk cId="494043770" sldId="281"/>
            <ac:picMk id="190" creationId="{05AA10F1-811C-38F6-149D-5F1B5A43E108}"/>
          </ac:picMkLst>
        </pc:picChg>
        <pc:picChg chg="mod">
          <ac:chgData name="Franziska Händschel" userId="e2149472-3187-4d00-b16a-a19eff6fc04a" providerId="ADAL" clId="{2ED11697-F918-4076-8F5D-D33D44C31B63}" dt="2023-05-12T13:50:33.936" v="263"/>
          <ac:picMkLst>
            <pc:docMk/>
            <pc:sldMk cId="494043770" sldId="281"/>
            <ac:picMk id="191" creationId="{6705C417-448C-E87B-3351-2BB74650C604}"/>
          </ac:picMkLst>
        </pc:picChg>
        <pc:picChg chg="mod">
          <ac:chgData name="Franziska Händschel" userId="e2149472-3187-4d00-b16a-a19eff6fc04a" providerId="ADAL" clId="{2ED11697-F918-4076-8F5D-D33D44C31B63}" dt="2023-05-12T13:50:33.936" v="263"/>
          <ac:picMkLst>
            <pc:docMk/>
            <pc:sldMk cId="494043770" sldId="281"/>
            <ac:picMk id="192" creationId="{F9007CF6-81E8-8CEC-B389-6E5DBCA8ECCF}"/>
          </ac:picMkLst>
        </pc:picChg>
        <pc:picChg chg="mod">
          <ac:chgData name="Franziska Händschel" userId="e2149472-3187-4d00-b16a-a19eff6fc04a" providerId="ADAL" clId="{2ED11697-F918-4076-8F5D-D33D44C31B63}" dt="2023-05-12T13:50:33.936" v="263"/>
          <ac:picMkLst>
            <pc:docMk/>
            <pc:sldMk cId="494043770" sldId="281"/>
            <ac:picMk id="193" creationId="{AD2FF708-38C7-5FDA-37A0-6BD682302B00}"/>
          </ac:picMkLst>
        </pc:picChg>
        <pc:picChg chg="mod">
          <ac:chgData name="Franziska Händschel" userId="e2149472-3187-4d00-b16a-a19eff6fc04a" providerId="ADAL" clId="{2ED11697-F918-4076-8F5D-D33D44C31B63}" dt="2023-05-12T13:50:33.936" v="263"/>
          <ac:picMkLst>
            <pc:docMk/>
            <pc:sldMk cId="494043770" sldId="281"/>
            <ac:picMk id="194" creationId="{7CB7A94F-3E38-8D0D-0F6A-059CACF7D035}"/>
          </ac:picMkLst>
        </pc:picChg>
      </pc:sldChg>
      <pc:sldChg chg="addSp delSp modSp add mod">
        <pc:chgData name="Franziska Händschel" userId="e2149472-3187-4d00-b16a-a19eff6fc04a" providerId="ADAL" clId="{2ED11697-F918-4076-8F5D-D33D44C31B63}" dt="2023-05-12T13:50:28.519" v="260"/>
        <pc:sldMkLst>
          <pc:docMk/>
          <pc:sldMk cId="4205464732" sldId="282"/>
        </pc:sldMkLst>
        <pc:spChg chg="mod">
          <ac:chgData name="Franziska Händschel" userId="e2149472-3187-4d00-b16a-a19eff6fc04a" providerId="ADAL" clId="{2ED11697-F918-4076-8F5D-D33D44C31B63}" dt="2023-05-12T13:49:59.878" v="250"/>
          <ac:spMkLst>
            <pc:docMk/>
            <pc:sldMk cId="4205464732" sldId="282"/>
            <ac:spMk id="3" creationId="{BAEB600F-B917-6457-F371-8F98D601E2A5}"/>
          </ac:spMkLst>
        </pc:spChg>
        <pc:spChg chg="mod">
          <ac:chgData name="Franziska Händschel" userId="e2149472-3187-4d00-b16a-a19eff6fc04a" providerId="ADAL" clId="{2ED11697-F918-4076-8F5D-D33D44C31B63}" dt="2023-05-12T13:49:59.878" v="250"/>
          <ac:spMkLst>
            <pc:docMk/>
            <pc:sldMk cId="4205464732" sldId="282"/>
            <ac:spMk id="4" creationId="{45AFD2CD-1772-7014-61E5-5419BAC551D5}"/>
          </ac:spMkLst>
        </pc:spChg>
        <pc:spChg chg="mod">
          <ac:chgData name="Franziska Händschel" userId="e2149472-3187-4d00-b16a-a19eff6fc04a" providerId="ADAL" clId="{2ED11697-F918-4076-8F5D-D33D44C31B63}" dt="2023-05-12T13:49:59.878" v="250"/>
          <ac:spMkLst>
            <pc:docMk/>
            <pc:sldMk cId="4205464732" sldId="282"/>
            <ac:spMk id="5" creationId="{D3C53305-60DE-C36E-BD41-EC63CE639D3B}"/>
          </ac:spMkLst>
        </pc:spChg>
        <pc:spChg chg="mod">
          <ac:chgData name="Franziska Händschel" userId="e2149472-3187-4d00-b16a-a19eff6fc04a" providerId="ADAL" clId="{2ED11697-F918-4076-8F5D-D33D44C31B63}" dt="2023-05-12T13:49:59.878" v="250"/>
          <ac:spMkLst>
            <pc:docMk/>
            <pc:sldMk cId="4205464732" sldId="282"/>
            <ac:spMk id="6" creationId="{498BE334-1D89-57E7-D43F-83F0FCCCFF98}"/>
          </ac:spMkLst>
        </pc:spChg>
        <pc:spChg chg="mod">
          <ac:chgData name="Franziska Händschel" userId="e2149472-3187-4d00-b16a-a19eff6fc04a" providerId="ADAL" clId="{2ED11697-F918-4076-8F5D-D33D44C31B63}" dt="2023-05-12T13:49:59.878" v="250"/>
          <ac:spMkLst>
            <pc:docMk/>
            <pc:sldMk cId="4205464732" sldId="282"/>
            <ac:spMk id="7" creationId="{33D422A7-CF44-E07C-3FDE-1EF4650E4132}"/>
          </ac:spMkLst>
        </pc:spChg>
        <pc:spChg chg="mod">
          <ac:chgData name="Franziska Händschel" userId="e2149472-3187-4d00-b16a-a19eff6fc04a" providerId="ADAL" clId="{2ED11697-F918-4076-8F5D-D33D44C31B63}" dt="2023-05-12T13:49:59.878" v="250"/>
          <ac:spMkLst>
            <pc:docMk/>
            <pc:sldMk cId="4205464732" sldId="282"/>
            <ac:spMk id="8" creationId="{986FB88D-19AD-7B36-9BA2-C78D017477E6}"/>
          </ac:spMkLst>
        </pc:spChg>
        <pc:spChg chg="mod">
          <ac:chgData name="Franziska Händschel" userId="e2149472-3187-4d00-b16a-a19eff6fc04a" providerId="ADAL" clId="{2ED11697-F918-4076-8F5D-D33D44C31B63}" dt="2023-05-12T13:49:59.878" v="250"/>
          <ac:spMkLst>
            <pc:docMk/>
            <pc:sldMk cId="4205464732" sldId="282"/>
            <ac:spMk id="9" creationId="{14666881-B800-A2D3-00A1-3E962B4C92CF}"/>
          </ac:spMkLst>
        </pc:spChg>
        <pc:spChg chg="mod">
          <ac:chgData name="Franziska Händschel" userId="e2149472-3187-4d00-b16a-a19eff6fc04a" providerId="ADAL" clId="{2ED11697-F918-4076-8F5D-D33D44C31B63}" dt="2023-05-12T13:49:59.878" v="250"/>
          <ac:spMkLst>
            <pc:docMk/>
            <pc:sldMk cId="4205464732" sldId="282"/>
            <ac:spMk id="10" creationId="{14C298D1-689E-BB47-BD21-2B540DDF757D}"/>
          </ac:spMkLst>
        </pc:spChg>
        <pc:spChg chg="mod">
          <ac:chgData name="Franziska Händschel" userId="e2149472-3187-4d00-b16a-a19eff6fc04a" providerId="ADAL" clId="{2ED11697-F918-4076-8F5D-D33D44C31B63}" dt="2023-05-12T13:49:59.878" v="250"/>
          <ac:spMkLst>
            <pc:docMk/>
            <pc:sldMk cId="4205464732" sldId="282"/>
            <ac:spMk id="11" creationId="{59B1503A-6C4A-BCEA-540C-1EE9A113E7D5}"/>
          </ac:spMkLst>
        </pc:spChg>
        <pc:spChg chg="mod">
          <ac:chgData name="Franziska Händschel" userId="e2149472-3187-4d00-b16a-a19eff6fc04a" providerId="ADAL" clId="{2ED11697-F918-4076-8F5D-D33D44C31B63}" dt="2023-05-12T13:49:59.878" v="250"/>
          <ac:spMkLst>
            <pc:docMk/>
            <pc:sldMk cId="4205464732" sldId="282"/>
            <ac:spMk id="12" creationId="{DF543BDD-4C48-97D8-1268-95462F110706}"/>
          </ac:spMkLst>
        </pc:spChg>
        <pc:spChg chg="del">
          <ac:chgData name="Franziska Händschel" userId="e2149472-3187-4d00-b16a-a19eff6fc04a" providerId="ADAL" clId="{2ED11697-F918-4076-8F5D-D33D44C31B63}" dt="2023-05-12T13:50:28.009" v="259" actId="478"/>
          <ac:spMkLst>
            <pc:docMk/>
            <pc:sldMk cId="4205464732" sldId="282"/>
            <ac:spMk id="22" creationId="{A1A84766-03EF-0E4A-20F0-20B3E8A23C4E}"/>
          </ac:spMkLst>
        </pc:spChg>
        <pc:spChg chg="mod">
          <ac:chgData name="Franziska Händschel" userId="e2149472-3187-4d00-b16a-a19eff6fc04a" providerId="ADAL" clId="{2ED11697-F918-4076-8F5D-D33D44C31B63}" dt="2023-05-12T13:49:59.878" v="250"/>
          <ac:spMkLst>
            <pc:docMk/>
            <pc:sldMk cId="4205464732" sldId="282"/>
            <ac:spMk id="24" creationId="{68920D77-CCFB-4D1C-26B7-43FE5678C8DA}"/>
          </ac:spMkLst>
        </pc:spChg>
        <pc:spChg chg="mod">
          <ac:chgData name="Franziska Händschel" userId="e2149472-3187-4d00-b16a-a19eff6fc04a" providerId="ADAL" clId="{2ED11697-F918-4076-8F5D-D33D44C31B63}" dt="2023-05-12T13:49:59.878" v="250"/>
          <ac:spMkLst>
            <pc:docMk/>
            <pc:sldMk cId="4205464732" sldId="282"/>
            <ac:spMk id="25" creationId="{3EFF87DF-8C60-7E79-2FB9-EF3D5FB215D1}"/>
          </ac:spMkLst>
        </pc:spChg>
        <pc:spChg chg="mod">
          <ac:chgData name="Franziska Händschel" userId="e2149472-3187-4d00-b16a-a19eff6fc04a" providerId="ADAL" clId="{2ED11697-F918-4076-8F5D-D33D44C31B63}" dt="2023-05-12T13:49:59.878" v="250"/>
          <ac:spMkLst>
            <pc:docMk/>
            <pc:sldMk cId="4205464732" sldId="282"/>
            <ac:spMk id="26" creationId="{7AAE7D5B-0AA0-E0AF-FE70-603A7F7D359D}"/>
          </ac:spMkLst>
        </pc:spChg>
        <pc:spChg chg="mod">
          <ac:chgData name="Franziska Händschel" userId="e2149472-3187-4d00-b16a-a19eff6fc04a" providerId="ADAL" clId="{2ED11697-F918-4076-8F5D-D33D44C31B63}" dt="2023-05-12T13:49:59.878" v="250"/>
          <ac:spMkLst>
            <pc:docMk/>
            <pc:sldMk cId="4205464732" sldId="282"/>
            <ac:spMk id="27" creationId="{4D77E720-2872-DEF4-10E5-CFE11E645959}"/>
          </ac:spMkLst>
        </pc:spChg>
        <pc:spChg chg="mod">
          <ac:chgData name="Franziska Händschel" userId="e2149472-3187-4d00-b16a-a19eff6fc04a" providerId="ADAL" clId="{2ED11697-F918-4076-8F5D-D33D44C31B63}" dt="2023-05-12T13:49:59.878" v="250"/>
          <ac:spMkLst>
            <pc:docMk/>
            <pc:sldMk cId="4205464732" sldId="282"/>
            <ac:spMk id="32" creationId="{DD13C0E3-E829-5576-F54E-ED8442DAD746}"/>
          </ac:spMkLst>
        </pc:spChg>
        <pc:spChg chg="mod">
          <ac:chgData name="Franziska Händschel" userId="e2149472-3187-4d00-b16a-a19eff6fc04a" providerId="ADAL" clId="{2ED11697-F918-4076-8F5D-D33D44C31B63}" dt="2023-05-12T13:50:22.445" v="257"/>
          <ac:spMkLst>
            <pc:docMk/>
            <pc:sldMk cId="4205464732" sldId="282"/>
            <ac:spMk id="35" creationId="{466ACD5C-FC4A-D38F-10D7-C621094351F4}"/>
          </ac:spMkLst>
        </pc:spChg>
        <pc:spChg chg="mod">
          <ac:chgData name="Franziska Händschel" userId="e2149472-3187-4d00-b16a-a19eff6fc04a" providerId="ADAL" clId="{2ED11697-F918-4076-8F5D-D33D44C31B63}" dt="2023-05-12T13:50:22.445" v="257"/>
          <ac:spMkLst>
            <pc:docMk/>
            <pc:sldMk cId="4205464732" sldId="282"/>
            <ac:spMk id="36" creationId="{D24AB442-4F23-6DE8-0AFD-24DDE048401C}"/>
          </ac:spMkLst>
        </pc:spChg>
        <pc:spChg chg="mod">
          <ac:chgData name="Franziska Händschel" userId="e2149472-3187-4d00-b16a-a19eff6fc04a" providerId="ADAL" clId="{2ED11697-F918-4076-8F5D-D33D44C31B63}" dt="2023-05-12T13:50:22.445" v="257"/>
          <ac:spMkLst>
            <pc:docMk/>
            <pc:sldMk cId="4205464732" sldId="282"/>
            <ac:spMk id="37" creationId="{D879197C-68CD-4488-7BD6-DB2E9D7C1CB5}"/>
          </ac:spMkLst>
        </pc:spChg>
        <pc:spChg chg="mod">
          <ac:chgData name="Franziska Händschel" userId="e2149472-3187-4d00-b16a-a19eff6fc04a" providerId="ADAL" clId="{2ED11697-F918-4076-8F5D-D33D44C31B63}" dt="2023-05-12T13:50:22.445" v="257"/>
          <ac:spMkLst>
            <pc:docMk/>
            <pc:sldMk cId="4205464732" sldId="282"/>
            <ac:spMk id="38" creationId="{6172473E-8667-DDEB-5F0D-CDEEF12CBA51}"/>
          </ac:spMkLst>
        </pc:spChg>
        <pc:spChg chg="mod">
          <ac:chgData name="Franziska Händschel" userId="e2149472-3187-4d00-b16a-a19eff6fc04a" providerId="ADAL" clId="{2ED11697-F918-4076-8F5D-D33D44C31B63}" dt="2023-05-12T13:50:22.445" v="257"/>
          <ac:spMkLst>
            <pc:docMk/>
            <pc:sldMk cId="4205464732" sldId="282"/>
            <ac:spMk id="39" creationId="{DF5768EB-71D8-8E6F-8BDE-804D9958C7EF}"/>
          </ac:spMkLst>
        </pc:spChg>
        <pc:spChg chg="mod">
          <ac:chgData name="Franziska Händschel" userId="e2149472-3187-4d00-b16a-a19eff6fc04a" providerId="ADAL" clId="{2ED11697-F918-4076-8F5D-D33D44C31B63}" dt="2023-05-12T13:50:22.445" v="257"/>
          <ac:spMkLst>
            <pc:docMk/>
            <pc:sldMk cId="4205464732" sldId="282"/>
            <ac:spMk id="40" creationId="{5A387374-5EBD-C3EA-CE31-3B46754686CC}"/>
          </ac:spMkLst>
        </pc:spChg>
        <pc:spChg chg="mod">
          <ac:chgData name="Franziska Händschel" userId="e2149472-3187-4d00-b16a-a19eff6fc04a" providerId="ADAL" clId="{2ED11697-F918-4076-8F5D-D33D44C31B63}" dt="2023-05-12T13:50:22.445" v="257"/>
          <ac:spMkLst>
            <pc:docMk/>
            <pc:sldMk cId="4205464732" sldId="282"/>
            <ac:spMk id="41" creationId="{C541FECC-80CC-61E3-7BAE-B5BC5BBF7D22}"/>
          </ac:spMkLst>
        </pc:spChg>
        <pc:spChg chg="mod">
          <ac:chgData name="Franziska Händschel" userId="e2149472-3187-4d00-b16a-a19eff6fc04a" providerId="ADAL" clId="{2ED11697-F918-4076-8F5D-D33D44C31B63}" dt="2023-05-12T13:50:22.445" v="257"/>
          <ac:spMkLst>
            <pc:docMk/>
            <pc:sldMk cId="4205464732" sldId="282"/>
            <ac:spMk id="42" creationId="{7A4D33CA-BE1A-CF37-1C6B-D1FEF329454D}"/>
          </ac:spMkLst>
        </pc:spChg>
        <pc:spChg chg="mod">
          <ac:chgData name="Franziska Händschel" userId="e2149472-3187-4d00-b16a-a19eff6fc04a" providerId="ADAL" clId="{2ED11697-F918-4076-8F5D-D33D44C31B63}" dt="2023-05-12T13:50:22.445" v="257"/>
          <ac:spMkLst>
            <pc:docMk/>
            <pc:sldMk cId="4205464732" sldId="282"/>
            <ac:spMk id="43" creationId="{3746396D-1B91-DDF2-9BE5-B65F3CB2ED48}"/>
          </ac:spMkLst>
        </pc:spChg>
        <pc:spChg chg="mod">
          <ac:chgData name="Franziska Händschel" userId="e2149472-3187-4d00-b16a-a19eff6fc04a" providerId="ADAL" clId="{2ED11697-F918-4076-8F5D-D33D44C31B63}" dt="2023-05-12T13:50:22.445" v="257"/>
          <ac:spMkLst>
            <pc:docMk/>
            <pc:sldMk cId="4205464732" sldId="282"/>
            <ac:spMk id="44" creationId="{CD8BC987-14F2-28F3-2723-11DD90446F06}"/>
          </ac:spMkLst>
        </pc:spChg>
        <pc:spChg chg="mod">
          <ac:chgData name="Franziska Händschel" userId="e2149472-3187-4d00-b16a-a19eff6fc04a" providerId="ADAL" clId="{2ED11697-F918-4076-8F5D-D33D44C31B63}" dt="2023-05-12T13:50:22.445" v="257"/>
          <ac:spMkLst>
            <pc:docMk/>
            <pc:sldMk cId="4205464732" sldId="282"/>
            <ac:spMk id="55" creationId="{0F468943-42A7-99D8-DAF5-F2C551DC336A}"/>
          </ac:spMkLst>
        </pc:spChg>
        <pc:spChg chg="mod">
          <ac:chgData name="Franziska Händschel" userId="e2149472-3187-4d00-b16a-a19eff6fc04a" providerId="ADAL" clId="{2ED11697-F918-4076-8F5D-D33D44C31B63}" dt="2023-05-12T13:50:22.445" v="257"/>
          <ac:spMkLst>
            <pc:docMk/>
            <pc:sldMk cId="4205464732" sldId="282"/>
            <ac:spMk id="56" creationId="{2D72DA95-1A37-233B-404E-7D6DF1F1BFBB}"/>
          </ac:spMkLst>
        </pc:spChg>
        <pc:spChg chg="mod">
          <ac:chgData name="Franziska Händschel" userId="e2149472-3187-4d00-b16a-a19eff6fc04a" providerId="ADAL" clId="{2ED11697-F918-4076-8F5D-D33D44C31B63}" dt="2023-05-12T13:50:22.445" v="257"/>
          <ac:spMkLst>
            <pc:docMk/>
            <pc:sldMk cId="4205464732" sldId="282"/>
            <ac:spMk id="57" creationId="{E414F9BA-1C3E-7DE3-BEB8-81C81C7FFE99}"/>
          </ac:spMkLst>
        </pc:spChg>
        <pc:spChg chg="mod">
          <ac:chgData name="Franziska Händschel" userId="e2149472-3187-4d00-b16a-a19eff6fc04a" providerId="ADAL" clId="{2ED11697-F918-4076-8F5D-D33D44C31B63}" dt="2023-05-12T13:50:22.445" v="257"/>
          <ac:spMkLst>
            <pc:docMk/>
            <pc:sldMk cId="4205464732" sldId="282"/>
            <ac:spMk id="58" creationId="{A41ED1A3-24B3-935C-ABB3-F08A743EF062}"/>
          </ac:spMkLst>
        </pc:spChg>
        <pc:spChg chg="mod">
          <ac:chgData name="Franziska Händschel" userId="e2149472-3187-4d00-b16a-a19eff6fc04a" providerId="ADAL" clId="{2ED11697-F918-4076-8F5D-D33D44C31B63}" dt="2023-05-12T13:50:22.445" v="257"/>
          <ac:spMkLst>
            <pc:docMk/>
            <pc:sldMk cId="4205464732" sldId="282"/>
            <ac:spMk id="63" creationId="{FF58F573-CF2F-610A-20AE-15BC011B1953}"/>
          </ac:spMkLst>
        </pc:spChg>
        <pc:spChg chg="mod">
          <ac:chgData name="Franziska Händschel" userId="e2149472-3187-4d00-b16a-a19eff6fc04a" providerId="ADAL" clId="{2ED11697-F918-4076-8F5D-D33D44C31B63}" dt="2023-05-12T13:50:28.519" v="260"/>
          <ac:spMkLst>
            <pc:docMk/>
            <pc:sldMk cId="4205464732" sldId="282"/>
            <ac:spMk id="66" creationId="{B00739B8-13CC-09C0-F978-40566AE2131A}"/>
          </ac:spMkLst>
        </pc:spChg>
        <pc:spChg chg="mod">
          <ac:chgData name="Franziska Händschel" userId="e2149472-3187-4d00-b16a-a19eff6fc04a" providerId="ADAL" clId="{2ED11697-F918-4076-8F5D-D33D44C31B63}" dt="2023-05-12T13:50:28.519" v="260"/>
          <ac:spMkLst>
            <pc:docMk/>
            <pc:sldMk cId="4205464732" sldId="282"/>
            <ac:spMk id="67" creationId="{59F3533B-915E-1393-EBAF-B8BEE84B506D}"/>
          </ac:spMkLst>
        </pc:spChg>
        <pc:spChg chg="mod">
          <ac:chgData name="Franziska Händschel" userId="e2149472-3187-4d00-b16a-a19eff6fc04a" providerId="ADAL" clId="{2ED11697-F918-4076-8F5D-D33D44C31B63}" dt="2023-05-12T13:50:28.519" v="260"/>
          <ac:spMkLst>
            <pc:docMk/>
            <pc:sldMk cId="4205464732" sldId="282"/>
            <ac:spMk id="68" creationId="{F365A885-6FAD-9519-4073-69AA2E25A220}"/>
          </ac:spMkLst>
        </pc:spChg>
        <pc:spChg chg="mod">
          <ac:chgData name="Franziska Händschel" userId="e2149472-3187-4d00-b16a-a19eff6fc04a" providerId="ADAL" clId="{2ED11697-F918-4076-8F5D-D33D44C31B63}" dt="2023-05-12T13:50:28.519" v="260"/>
          <ac:spMkLst>
            <pc:docMk/>
            <pc:sldMk cId="4205464732" sldId="282"/>
            <ac:spMk id="100" creationId="{C5530D4B-5FB2-3AD9-A545-CEBBCA8FBF08}"/>
          </ac:spMkLst>
        </pc:spChg>
        <pc:spChg chg="mod">
          <ac:chgData name="Franziska Händschel" userId="e2149472-3187-4d00-b16a-a19eff6fc04a" providerId="ADAL" clId="{2ED11697-F918-4076-8F5D-D33D44C31B63}" dt="2023-05-12T13:50:28.519" v="260"/>
          <ac:spMkLst>
            <pc:docMk/>
            <pc:sldMk cId="4205464732" sldId="282"/>
            <ac:spMk id="101" creationId="{E2C4222A-4511-9D2A-28FA-F6C622438B7A}"/>
          </ac:spMkLst>
        </pc:spChg>
        <pc:spChg chg="mod">
          <ac:chgData name="Franziska Händschel" userId="e2149472-3187-4d00-b16a-a19eff6fc04a" providerId="ADAL" clId="{2ED11697-F918-4076-8F5D-D33D44C31B63}" dt="2023-05-12T13:50:28.519" v="260"/>
          <ac:spMkLst>
            <pc:docMk/>
            <pc:sldMk cId="4205464732" sldId="282"/>
            <ac:spMk id="102" creationId="{856DB01D-860E-1B34-CBC8-CE3576A9CA9D}"/>
          </ac:spMkLst>
        </pc:spChg>
        <pc:spChg chg="mod">
          <ac:chgData name="Franziska Händschel" userId="e2149472-3187-4d00-b16a-a19eff6fc04a" providerId="ADAL" clId="{2ED11697-F918-4076-8F5D-D33D44C31B63}" dt="2023-05-12T13:50:28.519" v="260"/>
          <ac:spMkLst>
            <pc:docMk/>
            <pc:sldMk cId="4205464732" sldId="282"/>
            <ac:spMk id="103" creationId="{FEC1B3CC-5C51-24A9-562E-036156215D7D}"/>
          </ac:spMkLst>
        </pc:spChg>
        <pc:spChg chg="mod">
          <ac:chgData name="Franziska Händschel" userId="e2149472-3187-4d00-b16a-a19eff6fc04a" providerId="ADAL" clId="{2ED11697-F918-4076-8F5D-D33D44C31B63}" dt="2023-05-12T13:50:28.519" v="260"/>
          <ac:spMkLst>
            <pc:docMk/>
            <pc:sldMk cId="4205464732" sldId="282"/>
            <ac:spMk id="104" creationId="{FB5B28CC-6450-005D-08F1-83D4B6C49796}"/>
          </ac:spMkLst>
        </pc:spChg>
        <pc:spChg chg="mod">
          <ac:chgData name="Franziska Händschel" userId="e2149472-3187-4d00-b16a-a19eff6fc04a" providerId="ADAL" clId="{2ED11697-F918-4076-8F5D-D33D44C31B63}" dt="2023-05-12T13:50:28.519" v="260"/>
          <ac:spMkLst>
            <pc:docMk/>
            <pc:sldMk cId="4205464732" sldId="282"/>
            <ac:spMk id="105" creationId="{3128C20D-D1DE-4E62-6E2D-6692C2CC97BD}"/>
          </ac:spMkLst>
        </pc:spChg>
        <pc:spChg chg="mod">
          <ac:chgData name="Franziska Händschel" userId="e2149472-3187-4d00-b16a-a19eff6fc04a" providerId="ADAL" clId="{2ED11697-F918-4076-8F5D-D33D44C31B63}" dt="2023-05-12T13:50:28.519" v="260"/>
          <ac:spMkLst>
            <pc:docMk/>
            <pc:sldMk cId="4205464732" sldId="282"/>
            <ac:spMk id="106" creationId="{59BA02A1-07B3-7425-8F96-A7AA56D5B052}"/>
          </ac:spMkLst>
        </pc:spChg>
        <pc:spChg chg="mod">
          <ac:chgData name="Franziska Händschel" userId="e2149472-3187-4d00-b16a-a19eff6fc04a" providerId="ADAL" clId="{2ED11697-F918-4076-8F5D-D33D44C31B63}" dt="2023-05-12T13:50:28.519" v="260"/>
          <ac:spMkLst>
            <pc:docMk/>
            <pc:sldMk cId="4205464732" sldId="282"/>
            <ac:spMk id="117" creationId="{F066C1CA-3AA9-6073-6FB9-19DBB42572B4}"/>
          </ac:spMkLst>
        </pc:spChg>
        <pc:spChg chg="mod">
          <ac:chgData name="Franziska Händschel" userId="e2149472-3187-4d00-b16a-a19eff6fc04a" providerId="ADAL" clId="{2ED11697-F918-4076-8F5D-D33D44C31B63}" dt="2023-05-12T13:50:28.519" v="260"/>
          <ac:spMkLst>
            <pc:docMk/>
            <pc:sldMk cId="4205464732" sldId="282"/>
            <ac:spMk id="118" creationId="{5DA963B1-BC5A-BBE0-2655-8B230FD90312}"/>
          </ac:spMkLst>
        </pc:spChg>
        <pc:spChg chg="mod">
          <ac:chgData name="Franziska Händschel" userId="e2149472-3187-4d00-b16a-a19eff6fc04a" providerId="ADAL" clId="{2ED11697-F918-4076-8F5D-D33D44C31B63}" dt="2023-05-12T13:50:28.519" v="260"/>
          <ac:spMkLst>
            <pc:docMk/>
            <pc:sldMk cId="4205464732" sldId="282"/>
            <ac:spMk id="119" creationId="{5A54B600-3764-51B1-7168-C8EA83F2F560}"/>
          </ac:spMkLst>
        </pc:spChg>
        <pc:spChg chg="mod">
          <ac:chgData name="Franziska Händschel" userId="e2149472-3187-4d00-b16a-a19eff6fc04a" providerId="ADAL" clId="{2ED11697-F918-4076-8F5D-D33D44C31B63}" dt="2023-05-12T13:50:28.519" v="260"/>
          <ac:spMkLst>
            <pc:docMk/>
            <pc:sldMk cId="4205464732" sldId="282"/>
            <ac:spMk id="120" creationId="{59BB4624-E7BB-25FD-9BEE-8B5218ADEA96}"/>
          </ac:spMkLst>
        </pc:spChg>
        <pc:spChg chg="mod">
          <ac:chgData name="Franziska Händschel" userId="e2149472-3187-4d00-b16a-a19eff6fc04a" providerId="ADAL" clId="{2ED11697-F918-4076-8F5D-D33D44C31B63}" dt="2023-05-12T13:50:28.519" v="260"/>
          <ac:spMkLst>
            <pc:docMk/>
            <pc:sldMk cId="4205464732" sldId="282"/>
            <ac:spMk id="125" creationId="{CD1F51A8-AFCC-663F-AC0A-8517EE87B915}"/>
          </ac:spMkLst>
        </pc:spChg>
        <pc:grpChg chg="add del mod">
          <ac:chgData name="Franziska Händschel" userId="e2149472-3187-4d00-b16a-a19eff6fc04a" providerId="ADAL" clId="{2ED11697-F918-4076-8F5D-D33D44C31B63}" dt="2023-05-12T13:50:20.840" v="255" actId="21"/>
          <ac:grpSpMkLst>
            <pc:docMk/>
            <pc:sldMk cId="4205464732" sldId="282"/>
            <ac:grpSpMk id="2" creationId="{20C3395A-5914-E553-FB82-BBC343D12EFC}"/>
          </ac:grpSpMkLst>
        </pc:grpChg>
        <pc:grpChg chg="add del mod">
          <ac:chgData name="Franziska Händschel" userId="e2149472-3187-4d00-b16a-a19eff6fc04a" providerId="ADAL" clId="{2ED11697-F918-4076-8F5D-D33D44C31B63}" dt="2023-05-12T13:50:25.262" v="258" actId="21"/>
          <ac:grpSpMkLst>
            <pc:docMk/>
            <pc:sldMk cId="4205464732" sldId="282"/>
            <ac:grpSpMk id="34" creationId="{6A3C22E6-7326-2439-E74F-BDDD8C61E1BE}"/>
          </ac:grpSpMkLst>
        </pc:grpChg>
        <pc:grpChg chg="add mod">
          <ac:chgData name="Franziska Händschel" userId="e2149472-3187-4d00-b16a-a19eff6fc04a" providerId="ADAL" clId="{2ED11697-F918-4076-8F5D-D33D44C31B63}" dt="2023-05-12T13:50:28.519" v="260"/>
          <ac:grpSpMkLst>
            <pc:docMk/>
            <pc:sldMk cId="4205464732" sldId="282"/>
            <ac:grpSpMk id="65" creationId="{15D8F4EF-C29A-8399-6658-D8AB6BA7E72C}"/>
          </ac:grpSpMkLst>
        </pc:grpChg>
        <pc:grpChg chg="del">
          <ac:chgData name="Franziska Händschel" userId="e2149472-3187-4d00-b16a-a19eff6fc04a" providerId="ADAL" clId="{2ED11697-F918-4076-8F5D-D33D44C31B63}" dt="2023-05-12T13:50:28.009" v="259" actId="478"/>
          <ac:grpSpMkLst>
            <pc:docMk/>
            <pc:sldMk cId="4205464732" sldId="282"/>
            <ac:grpSpMk id="69" creationId="{3172F9AA-33A8-6AF3-8168-557437F90A1B}"/>
          </ac:grpSpMkLst>
        </pc:grpChg>
        <pc:grpChg chg="del">
          <ac:chgData name="Franziska Händschel" userId="e2149472-3187-4d00-b16a-a19eff6fc04a" providerId="ADAL" clId="{2ED11697-F918-4076-8F5D-D33D44C31B63}" dt="2023-05-12T13:50:22.099" v="256" actId="478"/>
          <ac:grpSpMkLst>
            <pc:docMk/>
            <pc:sldMk cId="4205464732" sldId="282"/>
            <ac:grpSpMk id="131" creationId="{79C2EEB1-798B-F027-1DD2-E0673E1F8264}"/>
          </ac:grpSpMkLst>
        </pc:grpChg>
        <pc:picChg chg="mod">
          <ac:chgData name="Franziska Händschel" userId="e2149472-3187-4d00-b16a-a19eff6fc04a" providerId="ADAL" clId="{2ED11697-F918-4076-8F5D-D33D44C31B63}" dt="2023-05-12T13:49:59.878" v="250"/>
          <ac:picMkLst>
            <pc:docMk/>
            <pc:sldMk cId="4205464732" sldId="282"/>
            <ac:picMk id="13" creationId="{B773891C-87C0-EB4B-DF41-809D73EA9E3B}"/>
          </ac:picMkLst>
        </pc:picChg>
        <pc:picChg chg="mod">
          <ac:chgData name="Franziska Händschel" userId="e2149472-3187-4d00-b16a-a19eff6fc04a" providerId="ADAL" clId="{2ED11697-F918-4076-8F5D-D33D44C31B63}" dt="2023-05-12T13:49:59.878" v="250"/>
          <ac:picMkLst>
            <pc:docMk/>
            <pc:sldMk cId="4205464732" sldId="282"/>
            <ac:picMk id="14" creationId="{17165E60-35F3-B74D-F35D-222184AA03EA}"/>
          </ac:picMkLst>
        </pc:picChg>
        <pc:picChg chg="mod">
          <ac:chgData name="Franziska Händschel" userId="e2149472-3187-4d00-b16a-a19eff6fc04a" providerId="ADAL" clId="{2ED11697-F918-4076-8F5D-D33D44C31B63}" dt="2023-05-12T13:49:59.878" v="250"/>
          <ac:picMkLst>
            <pc:docMk/>
            <pc:sldMk cId="4205464732" sldId="282"/>
            <ac:picMk id="15" creationId="{90CF490B-CC94-3AD4-A2AF-F5CBA826395D}"/>
          </ac:picMkLst>
        </pc:picChg>
        <pc:picChg chg="mod">
          <ac:chgData name="Franziska Händschel" userId="e2149472-3187-4d00-b16a-a19eff6fc04a" providerId="ADAL" clId="{2ED11697-F918-4076-8F5D-D33D44C31B63}" dt="2023-05-12T13:49:59.878" v="250"/>
          <ac:picMkLst>
            <pc:docMk/>
            <pc:sldMk cId="4205464732" sldId="282"/>
            <ac:picMk id="16" creationId="{99E8A721-CBB6-AC4C-601A-E0A32D6A9374}"/>
          </ac:picMkLst>
        </pc:picChg>
        <pc:picChg chg="mod">
          <ac:chgData name="Franziska Händschel" userId="e2149472-3187-4d00-b16a-a19eff6fc04a" providerId="ADAL" clId="{2ED11697-F918-4076-8F5D-D33D44C31B63}" dt="2023-05-12T13:49:59.878" v="250"/>
          <ac:picMkLst>
            <pc:docMk/>
            <pc:sldMk cId="4205464732" sldId="282"/>
            <ac:picMk id="17" creationId="{A25E46AF-D8D4-A603-4EE0-8622DB007686}"/>
          </ac:picMkLst>
        </pc:picChg>
        <pc:picChg chg="mod">
          <ac:chgData name="Franziska Händschel" userId="e2149472-3187-4d00-b16a-a19eff6fc04a" providerId="ADAL" clId="{2ED11697-F918-4076-8F5D-D33D44C31B63}" dt="2023-05-12T13:49:59.878" v="250"/>
          <ac:picMkLst>
            <pc:docMk/>
            <pc:sldMk cId="4205464732" sldId="282"/>
            <ac:picMk id="18" creationId="{81D79FE1-C900-8AE5-2573-5D1A6F90A622}"/>
          </ac:picMkLst>
        </pc:picChg>
        <pc:picChg chg="mod">
          <ac:chgData name="Franziska Händschel" userId="e2149472-3187-4d00-b16a-a19eff6fc04a" providerId="ADAL" clId="{2ED11697-F918-4076-8F5D-D33D44C31B63}" dt="2023-05-12T13:49:59.878" v="250"/>
          <ac:picMkLst>
            <pc:docMk/>
            <pc:sldMk cId="4205464732" sldId="282"/>
            <ac:picMk id="19" creationId="{E1CD8445-E050-2764-E84A-C0D77CB6530B}"/>
          </ac:picMkLst>
        </pc:picChg>
        <pc:picChg chg="mod">
          <ac:chgData name="Franziska Händschel" userId="e2149472-3187-4d00-b16a-a19eff6fc04a" providerId="ADAL" clId="{2ED11697-F918-4076-8F5D-D33D44C31B63}" dt="2023-05-12T13:49:59.878" v="250"/>
          <ac:picMkLst>
            <pc:docMk/>
            <pc:sldMk cId="4205464732" sldId="282"/>
            <ac:picMk id="20" creationId="{10661886-DDF3-A963-D4E0-67A555894A7D}"/>
          </ac:picMkLst>
        </pc:picChg>
        <pc:picChg chg="mod">
          <ac:chgData name="Franziska Händschel" userId="e2149472-3187-4d00-b16a-a19eff6fc04a" providerId="ADAL" clId="{2ED11697-F918-4076-8F5D-D33D44C31B63}" dt="2023-05-12T13:49:59.878" v="250"/>
          <ac:picMkLst>
            <pc:docMk/>
            <pc:sldMk cId="4205464732" sldId="282"/>
            <ac:picMk id="21" creationId="{679D6FB2-88E2-A3F1-EC18-37B2759F4B08}"/>
          </ac:picMkLst>
        </pc:picChg>
        <pc:picChg chg="mod">
          <ac:chgData name="Franziska Händschel" userId="e2149472-3187-4d00-b16a-a19eff6fc04a" providerId="ADAL" clId="{2ED11697-F918-4076-8F5D-D33D44C31B63}" dt="2023-05-12T13:49:59.878" v="250"/>
          <ac:picMkLst>
            <pc:docMk/>
            <pc:sldMk cId="4205464732" sldId="282"/>
            <ac:picMk id="23" creationId="{9DCBE5B0-64F5-F61B-854C-E1B67C9330E1}"/>
          </ac:picMkLst>
        </pc:picChg>
        <pc:picChg chg="mod">
          <ac:chgData name="Franziska Händschel" userId="e2149472-3187-4d00-b16a-a19eff6fc04a" providerId="ADAL" clId="{2ED11697-F918-4076-8F5D-D33D44C31B63}" dt="2023-05-12T13:49:59.878" v="250"/>
          <ac:picMkLst>
            <pc:docMk/>
            <pc:sldMk cId="4205464732" sldId="282"/>
            <ac:picMk id="28" creationId="{26FAEF1D-69B5-98FA-ED3D-26B01B519744}"/>
          </ac:picMkLst>
        </pc:picChg>
        <pc:picChg chg="mod">
          <ac:chgData name="Franziska Händschel" userId="e2149472-3187-4d00-b16a-a19eff6fc04a" providerId="ADAL" clId="{2ED11697-F918-4076-8F5D-D33D44C31B63}" dt="2023-05-12T13:49:59.878" v="250"/>
          <ac:picMkLst>
            <pc:docMk/>
            <pc:sldMk cId="4205464732" sldId="282"/>
            <ac:picMk id="29" creationId="{83BD6AE3-FCD4-5782-F413-F6CDD3DA661C}"/>
          </ac:picMkLst>
        </pc:picChg>
        <pc:picChg chg="mod">
          <ac:chgData name="Franziska Händschel" userId="e2149472-3187-4d00-b16a-a19eff6fc04a" providerId="ADAL" clId="{2ED11697-F918-4076-8F5D-D33D44C31B63}" dt="2023-05-12T13:49:59.878" v="250"/>
          <ac:picMkLst>
            <pc:docMk/>
            <pc:sldMk cId="4205464732" sldId="282"/>
            <ac:picMk id="30" creationId="{1205F874-42C2-B5C6-EDAE-8BFBF49198E0}"/>
          </ac:picMkLst>
        </pc:picChg>
        <pc:picChg chg="mod">
          <ac:chgData name="Franziska Händschel" userId="e2149472-3187-4d00-b16a-a19eff6fc04a" providerId="ADAL" clId="{2ED11697-F918-4076-8F5D-D33D44C31B63}" dt="2023-05-12T13:49:59.878" v="250"/>
          <ac:picMkLst>
            <pc:docMk/>
            <pc:sldMk cId="4205464732" sldId="282"/>
            <ac:picMk id="31" creationId="{730446A1-DEA4-F9A7-ADAB-58122F0DC1CA}"/>
          </ac:picMkLst>
        </pc:picChg>
        <pc:picChg chg="mod">
          <ac:chgData name="Franziska Händschel" userId="e2149472-3187-4d00-b16a-a19eff6fc04a" providerId="ADAL" clId="{2ED11697-F918-4076-8F5D-D33D44C31B63}" dt="2023-05-12T13:49:59.878" v="250"/>
          <ac:picMkLst>
            <pc:docMk/>
            <pc:sldMk cId="4205464732" sldId="282"/>
            <ac:picMk id="33" creationId="{611BB40A-CC72-20D5-4254-E2395A0E4093}"/>
          </ac:picMkLst>
        </pc:picChg>
        <pc:picChg chg="mod">
          <ac:chgData name="Franziska Händschel" userId="e2149472-3187-4d00-b16a-a19eff6fc04a" providerId="ADAL" clId="{2ED11697-F918-4076-8F5D-D33D44C31B63}" dt="2023-05-12T13:50:22.445" v="257"/>
          <ac:picMkLst>
            <pc:docMk/>
            <pc:sldMk cId="4205464732" sldId="282"/>
            <ac:picMk id="45" creationId="{1E7BF818-3C02-697C-B4F0-580E92E3CD57}"/>
          </ac:picMkLst>
        </pc:picChg>
        <pc:picChg chg="mod">
          <ac:chgData name="Franziska Händschel" userId="e2149472-3187-4d00-b16a-a19eff6fc04a" providerId="ADAL" clId="{2ED11697-F918-4076-8F5D-D33D44C31B63}" dt="2023-05-12T13:50:22.445" v="257"/>
          <ac:picMkLst>
            <pc:docMk/>
            <pc:sldMk cId="4205464732" sldId="282"/>
            <ac:picMk id="46" creationId="{70C9C024-5302-8E14-ABD3-B181262C3746}"/>
          </ac:picMkLst>
        </pc:picChg>
        <pc:picChg chg="mod">
          <ac:chgData name="Franziska Händschel" userId="e2149472-3187-4d00-b16a-a19eff6fc04a" providerId="ADAL" clId="{2ED11697-F918-4076-8F5D-D33D44C31B63}" dt="2023-05-12T13:50:22.445" v="257"/>
          <ac:picMkLst>
            <pc:docMk/>
            <pc:sldMk cId="4205464732" sldId="282"/>
            <ac:picMk id="47" creationId="{B4492F73-AD53-D7DC-8285-5EE81034BABB}"/>
          </ac:picMkLst>
        </pc:picChg>
        <pc:picChg chg="mod">
          <ac:chgData name="Franziska Händschel" userId="e2149472-3187-4d00-b16a-a19eff6fc04a" providerId="ADAL" clId="{2ED11697-F918-4076-8F5D-D33D44C31B63}" dt="2023-05-12T13:50:22.445" v="257"/>
          <ac:picMkLst>
            <pc:docMk/>
            <pc:sldMk cId="4205464732" sldId="282"/>
            <ac:picMk id="48" creationId="{D9C31104-FF98-D698-C8ED-C2DE3E94603F}"/>
          </ac:picMkLst>
        </pc:picChg>
        <pc:picChg chg="mod">
          <ac:chgData name="Franziska Händschel" userId="e2149472-3187-4d00-b16a-a19eff6fc04a" providerId="ADAL" clId="{2ED11697-F918-4076-8F5D-D33D44C31B63}" dt="2023-05-12T13:50:22.445" v="257"/>
          <ac:picMkLst>
            <pc:docMk/>
            <pc:sldMk cId="4205464732" sldId="282"/>
            <ac:picMk id="49" creationId="{4E844180-0F7C-A402-04D5-1D80697E654E}"/>
          </ac:picMkLst>
        </pc:picChg>
        <pc:picChg chg="mod">
          <ac:chgData name="Franziska Händschel" userId="e2149472-3187-4d00-b16a-a19eff6fc04a" providerId="ADAL" clId="{2ED11697-F918-4076-8F5D-D33D44C31B63}" dt="2023-05-12T13:50:22.445" v="257"/>
          <ac:picMkLst>
            <pc:docMk/>
            <pc:sldMk cId="4205464732" sldId="282"/>
            <ac:picMk id="50" creationId="{EBD7A91C-CCD7-3469-83B5-8E12D8C8D28E}"/>
          </ac:picMkLst>
        </pc:picChg>
        <pc:picChg chg="mod">
          <ac:chgData name="Franziska Händschel" userId="e2149472-3187-4d00-b16a-a19eff6fc04a" providerId="ADAL" clId="{2ED11697-F918-4076-8F5D-D33D44C31B63}" dt="2023-05-12T13:50:22.445" v="257"/>
          <ac:picMkLst>
            <pc:docMk/>
            <pc:sldMk cId="4205464732" sldId="282"/>
            <ac:picMk id="51" creationId="{013F6CF4-E519-47AF-FAF5-0483283A3EFE}"/>
          </ac:picMkLst>
        </pc:picChg>
        <pc:picChg chg="mod">
          <ac:chgData name="Franziska Händschel" userId="e2149472-3187-4d00-b16a-a19eff6fc04a" providerId="ADAL" clId="{2ED11697-F918-4076-8F5D-D33D44C31B63}" dt="2023-05-12T13:50:22.445" v="257"/>
          <ac:picMkLst>
            <pc:docMk/>
            <pc:sldMk cId="4205464732" sldId="282"/>
            <ac:picMk id="52" creationId="{29187BDC-A2D3-5DED-9300-89626F27A51E}"/>
          </ac:picMkLst>
        </pc:picChg>
        <pc:picChg chg="mod">
          <ac:chgData name="Franziska Händschel" userId="e2149472-3187-4d00-b16a-a19eff6fc04a" providerId="ADAL" clId="{2ED11697-F918-4076-8F5D-D33D44C31B63}" dt="2023-05-12T13:50:22.445" v="257"/>
          <ac:picMkLst>
            <pc:docMk/>
            <pc:sldMk cId="4205464732" sldId="282"/>
            <ac:picMk id="53" creationId="{D28484A5-73B2-9BEF-82B5-8EA4F82E5767}"/>
          </ac:picMkLst>
        </pc:picChg>
        <pc:picChg chg="mod">
          <ac:chgData name="Franziska Händschel" userId="e2149472-3187-4d00-b16a-a19eff6fc04a" providerId="ADAL" clId="{2ED11697-F918-4076-8F5D-D33D44C31B63}" dt="2023-05-12T13:50:22.445" v="257"/>
          <ac:picMkLst>
            <pc:docMk/>
            <pc:sldMk cId="4205464732" sldId="282"/>
            <ac:picMk id="54" creationId="{ABB6C1B7-AAA4-105F-9A1F-3843775E1493}"/>
          </ac:picMkLst>
        </pc:picChg>
        <pc:picChg chg="mod">
          <ac:chgData name="Franziska Händschel" userId="e2149472-3187-4d00-b16a-a19eff6fc04a" providerId="ADAL" clId="{2ED11697-F918-4076-8F5D-D33D44C31B63}" dt="2023-05-12T13:50:22.445" v="257"/>
          <ac:picMkLst>
            <pc:docMk/>
            <pc:sldMk cId="4205464732" sldId="282"/>
            <ac:picMk id="59" creationId="{F45E17AE-EC21-A6A5-15B4-951C24E45D40}"/>
          </ac:picMkLst>
        </pc:picChg>
        <pc:picChg chg="mod">
          <ac:chgData name="Franziska Händschel" userId="e2149472-3187-4d00-b16a-a19eff6fc04a" providerId="ADAL" clId="{2ED11697-F918-4076-8F5D-D33D44C31B63}" dt="2023-05-12T13:50:22.445" v="257"/>
          <ac:picMkLst>
            <pc:docMk/>
            <pc:sldMk cId="4205464732" sldId="282"/>
            <ac:picMk id="60" creationId="{66CB207C-2D75-D6F4-016F-48ED3427E35D}"/>
          </ac:picMkLst>
        </pc:picChg>
        <pc:picChg chg="mod">
          <ac:chgData name="Franziska Händschel" userId="e2149472-3187-4d00-b16a-a19eff6fc04a" providerId="ADAL" clId="{2ED11697-F918-4076-8F5D-D33D44C31B63}" dt="2023-05-12T13:50:22.445" v="257"/>
          <ac:picMkLst>
            <pc:docMk/>
            <pc:sldMk cId="4205464732" sldId="282"/>
            <ac:picMk id="61" creationId="{7746936E-CE8D-0612-4D49-288DD12CD17F}"/>
          </ac:picMkLst>
        </pc:picChg>
        <pc:picChg chg="mod">
          <ac:chgData name="Franziska Händschel" userId="e2149472-3187-4d00-b16a-a19eff6fc04a" providerId="ADAL" clId="{2ED11697-F918-4076-8F5D-D33D44C31B63}" dt="2023-05-12T13:50:22.445" v="257"/>
          <ac:picMkLst>
            <pc:docMk/>
            <pc:sldMk cId="4205464732" sldId="282"/>
            <ac:picMk id="62" creationId="{E3B9FD6C-C12F-4EE8-6AE7-35CEFCAE2D97}"/>
          </ac:picMkLst>
        </pc:picChg>
        <pc:picChg chg="mod">
          <ac:chgData name="Franziska Händschel" userId="e2149472-3187-4d00-b16a-a19eff6fc04a" providerId="ADAL" clId="{2ED11697-F918-4076-8F5D-D33D44C31B63}" dt="2023-05-12T13:50:22.445" v="257"/>
          <ac:picMkLst>
            <pc:docMk/>
            <pc:sldMk cId="4205464732" sldId="282"/>
            <ac:picMk id="64" creationId="{BB640D37-ABE9-A76D-5FA0-418CA0CC8004}"/>
          </ac:picMkLst>
        </pc:picChg>
        <pc:picChg chg="mod">
          <ac:chgData name="Franziska Händschel" userId="e2149472-3187-4d00-b16a-a19eff6fc04a" providerId="ADAL" clId="{2ED11697-F918-4076-8F5D-D33D44C31B63}" dt="2023-05-12T13:50:28.519" v="260"/>
          <ac:picMkLst>
            <pc:docMk/>
            <pc:sldMk cId="4205464732" sldId="282"/>
            <ac:picMk id="107" creationId="{DB99B4DF-AF27-6374-574B-5260AB31605D}"/>
          </ac:picMkLst>
        </pc:picChg>
        <pc:picChg chg="mod">
          <ac:chgData name="Franziska Händschel" userId="e2149472-3187-4d00-b16a-a19eff6fc04a" providerId="ADAL" clId="{2ED11697-F918-4076-8F5D-D33D44C31B63}" dt="2023-05-12T13:50:28.519" v="260"/>
          <ac:picMkLst>
            <pc:docMk/>
            <pc:sldMk cId="4205464732" sldId="282"/>
            <ac:picMk id="108" creationId="{0A8DAB52-C109-8CE1-7EF0-F8361499C601}"/>
          </ac:picMkLst>
        </pc:picChg>
        <pc:picChg chg="mod">
          <ac:chgData name="Franziska Händschel" userId="e2149472-3187-4d00-b16a-a19eff6fc04a" providerId="ADAL" clId="{2ED11697-F918-4076-8F5D-D33D44C31B63}" dt="2023-05-12T13:50:28.519" v="260"/>
          <ac:picMkLst>
            <pc:docMk/>
            <pc:sldMk cId="4205464732" sldId="282"/>
            <ac:picMk id="109" creationId="{7E43656E-60BD-4850-2198-96B70F1A3996}"/>
          </ac:picMkLst>
        </pc:picChg>
        <pc:picChg chg="mod">
          <ac:chgData name="Franziska Händschel" userId="e2149472-3187-4d00-b16a-a19eff6fc04a" providerId="ADAL" clId="{2ED11697-F918-4076-8F5D-D33D44C31B63}" dt="2023-05-12T13:50:28.519" v="260"/>
          <ac:picMkLst>
            <pc:docMk/>
            <pc:sldMk cId="4205464732" sldId="282"/>
            <ac:picMk id="110" creationId="{8345F5A4-4FE3-BFD0-0CF6-8B1152AF128B}"/>
          </ac:picMkLst>
        </pc:picChg>
        <pc:picChg chg="mod">
          <ac:chgData name="Franziska Händschel" userId="e2149472-3187-4d00-b16a-a19eff6fc04a" providerId="ADAL" clId="{2ED11697-F918-4076-8F5D-D33D44C31B63}" dt="2023-05-12T13:50:28.519" v="260"/>
          <ac:picMkLst>
            <pc:docMk/>
            <pc:sldMk cId="4205464732" sldId="282"/>
            <ac:picMk id="111" creationId="{D1F03108-589D-73F5-50B8-939EA6FF5C3B}"/>
          </ac:picMkLst>
        </pc:picChg>
        <pc:picChg chg="mod">
          <ac:chgData name="Franziska Händschel" userId="e2149472-3187-4d00-b16a-a19eff6fc04a" providerId="ADAL" clId="{2ED11697-F918-4076-8F5D-D33D44C31B63}" dt="2023-05-12T13:50:28.519" v="260"/>
          <ac:picMkLst>
            <pc:docMk/>
            <pc:sldMk cId="4205464732" sldId="282"/>
            <ac:picMk id="112" creationId="{AB5B32C7-1C5E-A055-72B1-C78BDC068E6C}"/>
          </ac:picMkLst>
        </pc:picChg>
        <pc:picChg chg="mod">
          <ac:chgData name="Franziska Händschel" userId="e2149472-3187-4d00-b16a-a19eff6fc04a" providerId="ADAL" clId="{2ED11697-F918-4076-8F5D-D33D44C31B63}" dt="2023-05-12T13:50:28.519" v="260"/>
          <ac:picMkLst>
            <pc:docMk/>
            <pc:sldMk cId="4205464732" sldId="282"/>
            <ac:picMk id="113" creationId="{61162CC4-88AF-65D6-F627-4F2B7E778EDE}"/>
          </ac:picMkLst>
        </pc:picChg>
        <pc:picChg chg="mod">
          <ac:chgData name="Franziska Händschel" userId="e2149472-3187-4d00-b16a-a19eff6fc04a" providerId="ADAL" clId="{2ED11697-F918-4076-8F5D-D33D44C31B63}" dt="2023-05-12T13:50:28.519" v="260"/>
          <ac:picMkLst>
            <pc:docMk/>
            <pc:sldMk cId="4205464732" sldId="282"/>
            <ac:picMk id="114" creationId="{5C1510AF-A766-D448-C46D-323A952824DB}"/>
          </ac:picMkLst>
        </pc:picChg>
        <pc:picChg chg="mod">
          <ac:chgData name="Franziska Händschel" userId="e2149472-3187-4d00-b16a-a19eff6fc04a" providerId="ADAL" clId="{2ED11697-F918-4076-8F5D-D33D44C31B63}" dt="2023-05-12T13:50:28.519" v="260"/>
          <ac:picMkLst>
            <pc:docMk/>
            <pc:sldMk cId="4205464732" sldId="282"/>
            <ac:picMk id="115" creationId="{A7C566AC-D42F-D17D-503C-FF8284248BE2}"/>
          </ac:picMkLst>
        </pc:picChg>
        <pc:picChg chg="mod">
          <ac:chgData name="Franziska Händschel" userId="e2149472-3187-4d00-b16a-a19eff6fc04a" providerId="ADAL" clId="{2ED11697-F918-4076-8F5D-D33D44C31B63}" dt="2023-05-12T13:50:28.519" v="260"/>
          <ac:picMkLst>
            <pc:docMk/>
            <pc:sldMk cId="4205464732" sldId="282"/>
            <ac:picMk id="116" creationId="{872C56D6-3CBD-DFEA-BB9F-04B4FD783184}"/>
          </ac:picMkLst>
        </pc:picChg>
        <pc:picChg chg="mod">
          <ac:chgData name="Franziska Händschel" userId="e2149472-3187-4d00-b16a-a19eff6fc04a" providerId="ADAL" clId="{2ED11697-F918-4076-8F5D-D33D44C31B63}" dt="2023-05-12T13:50:28.519" v="260"/>
          <ac:picMkLst>
            <pc:docMk/>
            <pc:sldMk cId="4205464732" sldId="282"/>
            <ac:picMk id="121" creationId="{9D5C72F7-F2AB-0107-33CC-BF8D474F2FF7}"/>
          </ac:picMkLst>
        </pc:picChg>
        <pc:picChg chg="mod">
          <ac:chgData name="Franziska Händschel" userId="e2149472-3187-4d00-b16a-a19eff6fc04a" providerId="ADAL" clId="{2ED11697-F918-4076-8F5D-D33D44C31B63}" dt="2023-05-12T13:50:28.519" v="260"/>
          <ac:picMkLst>
            <pc:docMk/>
            <pc:sldMk cId="4205464732" sldId="282"/>
            <ac:picMk id="122" creationId="{F9C1DB1C-8E83-A73D-878F-BB23201B44DF}"/>
          </ac:picMkLst>
        </pc:picChg>
        <pc:picChg chg="mod">
          <ac:chgData name="Franziska Händschel" userId="e2149472-3187-4d00-b16a-a19eff6fc04a" providerId="ADAL" clId="{2ED11697-F918-4076-8F5D-D33D44C31B63}" dt="2023-05-12T13:50:28.519" v="260"/>
          <ac:picMkLst>
            <pc:docMk/>
            <pc:sldMk cId="4205464732" sldId="282"/>
            <ac:picMk id="123" creationId="{E80597D4-073C-0D48-7C22-B4300550640F}"/>
          </ac:picMkLst>
        </pc:picChg>
        <pc:picChg chg="mod">
          <ac:chgData name="Franziska Händschel" userId="e2149472-3187-4d00-b16a-a19eff6fc04a" providerId="ADAL" clId="{2ED11697-F918-4076-8F5D-D33D44C31B63}" dt="2023-05-12T13:50:28.519" v="260"/>
          <ac:picMkLst>
            <pc:docMk/>
            <pc:sldMk cId="4205464732" sldId="282"/>
            <ac:picMk id="124" creationId="{2E909CEF-E083-1E44-3947-6C1203C48296}"/>
          </ac:picMkLst>
        </pc:picChg>
        <pc:picChg chg="mod">
          <ac:chgData name="Franziska Händschel" userId="e2149472-3187-4d00-b16a-a19eff6fc04a" providerId="ADAL" clId="{2ED11697-F918-4076-8F5D-D33D44C31B63}" dt="2023-05-12T13:50:28.519" v="260"/>
          <ac:picMkLst>
            <pc:docMk/>
            <pc:sldMk cId="4205464732" sldId="282"/>
            <ac:picMk id="126" creationId="{A7BDA8A6-E8F7-7C8D-42B4-1C991580C596}"/>
          </ac:picMkLst>
        </pc:picChg>
      </pc:sldChg>
      <pc:sldChg chg="addSp delSp modSp add mod">
        <pc:chgData name="Franziska Händschel" userId="e2149472-3187-4d00-b16a-a19eff6fc04a" providerId="ADAL" clId="{2ED11697-F918-4076-8F5D-D33D44C31B63}" dt="2023-05-12T13:51:29.451" v="274"/>
        <pc:sldMkLst>
          <pc:docMk/>
          <pc:sldMk cId="2697904471" sldId="283"/>
        </pc:sldMkLst>
        <pc:spChg chg="mod">
          <ac:chgData name="Franziska Händschel" userId="e2149472-3187-4d00-b16a-a19eff6fc04a" providerId="ADAL" clId="{2ED11697-F918-4076-8F5D-D33D44C31B63}" dt="2023-05-12T13:51:14.901" v="265"/>
          <ac:spMkLst>
            <pc:docMk/>
            <pc:sldMk cId="2697904471" sldId="283"/>
            <ac:spMk id="3" creationId="{6222DCEF-6A21-5CD6-CE96-DB0806629A4E}"/>
          </ac:spMkLst>
        </pc:spChg>
        <pc:spChg chg="mod">
          <ac:chgData name="Franziska Händschel" userId="e2149472-3187-4d00-b16a-a19eff6fc04a" providerId="ADAL" clId="{2ED11697-F918-4076-8F5D-D33D44C31B63}" dt="2023-05-12T13:51:14.901" v="265"/>
          <ac:spMkLst>
            <pc:docMk/>
            <pc:sldMk cId="2697904471" sldId="283"/>
            <ac:spMk id="4" creationId="{E1549196-BA59-1805-6B57-9C041282194C}"/>
          </ac:spMkLst>
        </pc:spChg>
        <pc:spChg chg="mod">
          <ac:chgData name="Franziska Händschel" userId="e2149472-3187-4d00-b16a-a19eff6fc04a" providerId="ADAL" clId="{2ED11697-F918-4076-8F5D-D33D44C31B63}" dt="2023-05-12T13:51:14.901" v="265"/>
          <ac:spMkLst>
            <pc:docMk/>
            <pc:sldMk cId="2697904471" sldId="283"/>
            <ac:spMk id="5" creationId="{EC05D9F4-D4A6-BFF6-DDA5-0E15DB85F847}"/>
          </ac:spMkLst>
        </pc:spChg>
        <pc:spChg chg="mod">
          <ac:chgData name="Franziska Händschel" userId="e2149472-3187-4d00-b16a-a19eff6fc04a" providerId="ADAL" clId="{2ED11697-F918-4076-8F5D-D33D44C31B63}" dt="2023-05-12T13:51:14.901" v="265"/>
          <ac:spMkLst>
            <pc:docMk/>
            <pc:sldMk cId="2697904471" sldId="283"/>
            <ac:spMk id="6" creationId="{42C96EAE-AE70-3158-381C-7D36FDCA779D}"/>
          </ac:spMkLst>
        </pc:spChg>
        <pc:spChg chg="mod">
          <ac:chgData name="Franziska Händschel" userId="e2149472-3187-4d00-b16a-a19eff6fc04a" providerId="ADAL" clId="{2ED11697-F918-4076-8F5D-D33D44C31B63}" dt="2023-05-12T13:51:14.901" v="265"/>
          <ac:spMkLst>
            <pc:docMk/>
            <pc:sldMk cId="2697904471" sldId="283"/>
            <ac:spMk id="7" creationId="{CA77A116-7D86-FB2D-EF09-805467A7B2D2}"/>
          </ac:spMkLst>
        </pc:spChg>
        <pc:spChg chg="mod">
          <ac:chgData name="Franziska Händschel" userId="e2149472-3187-4d00-b16a-a19eff6fc04a" providerId="ADAL" clId="{2ED11697-F918-4076-8F5D-D33D44C31B63}" dt="2023-05-12T13:51:14.901" v="265"/>
          <ac:spMkLst>
            <pc:docMk/>
            <pc:sldMk cId="2697904471" sldId="283"/>
            <ac:spMk id="8" creationId="{B6C1A4F7-9E7B-05FD-DFC0-6589F2190F06}"/>
          </ac:spMkLst>
        </pc:spChg>
        <pc:spChg chg="mod">
          <ac:chgData name="Franziska Händschel" userId="e2149472-3187-4d00-b16a-a19eff6fc04a" providerId="ADAL" clId="{2ED11697-F918-4076-8F5D-D33D44C31B63}" dt="2023-05-12T13:51:14.901" v="265"/>
          <ac:spMkLst>
            <pc:docMk/>
            <pc:sldMk cId="2697904471" sldId="283"/>
            <ac:spMk id="9" creationId="{D4A16459-B54D-495C-B4F2-1824B25824C1}"/>
          </ac:spMkLst>
        </pc:spChg>
        <pc:spChg chg="mod">
          <ac:chgData name="Franziska Händschel" userId="e2149472-3187-4d00-b16a-a19eff6fc04a" providerId="ADAL" clId="{2ED11697-F918-4076-8F5D-D33D44C31B63}" dt="2023-05-12T13:51:14.901" v="265"/>
          <ac:spMkLst>
            <pc:docMk/>
            <pc:sldMk cId="2697904471" sldId="283"/>
            <ac:spMk id="10" creationId="{61E521DE-4A57-5744-9950-79B8751B59A5}"/>
          </ac:spMkLst>
        </pc:spChg>
        <pc:spChg chg="mod">
          <ac:chgData name="Franziska Händschel" userId="e2149472-3187-4d00-b16a-a19eff6fc04a" providerId="ADAL" clId="{2ED11697-F918-4076-8F5D-D33D44C31B63}" dt="2023-05-12T13:51:14.901" v="265"/>
          <ac:spMkLst>
            <pc:docMk/>
            <pc:sldMk cId="2697904471" sldId="283"/>
            <ac:spMk id="11" creationId="{B50ECEB8-70E5-594C-1738-03BC326417B1}"/>
          </ac:spMkLst>
        </pc:spChg>
        <pc:spChg chg="mod">
          <ac:chgData name="Franziska Händschel" userId="e2149472-3187-4d00-b16a-a19eff6fc04a" providerId="ADAL" clId="{2ED11697-F918-4076-8F5D-D33D44C31B63}" dt="2023-05-12T13:51:14.901" v="265"/>
          <ac:spMkLst>
            <pc:docMk/>
            <pc:sldMk cId="2697904471" sldId="283"/>
            <ac:spMk id="12" creationId="{043A6615-8464-0888-D3EC-AF5B6E0AFA38}"/>
          </ac:spMkLst>
        </pc:spChg>
        <pc:spChg chg="mod">
          <ac:chgData name="Franziska Händschel" userId="e2149472-3187-4d00-b16a-a19eff6fc04a" providerId="ADAL" clId="{2ED11697-F918-4076-8F5D-D33D44C31B63}" dt="2023-05-12T13:51:14.901" v="265"/>
          <ac:spMkLst>
            <pc:docMk/>
            <pc:sldMk cId="2697904471" sldId="283"/>
            <ac:spMk id="13" creationId="{7F77E3C2-A5E9-862A-F781-4F5D8CFA83E7}"/>
          </ac:spMkLst>
        </pc:spChg>
        <pc:spChg chg="mod">
          <ac:chgData name="Franziska Händschel" userId="e2149472-3187-4d00-b16a-a19eff6fc04a" providerId="ADAL" clId="{2ED11697-F918-4076-8F5D-D33D44C31B63}" dt="2023-05-12T13:51:14.901" v="265"/>
          <ac:spMkLst>
            <pc:docMk/>
            <pc:sldMk cId="2697904471" sldId="283"/>
            <ac:spMk id="14" creationId="{51A6C53F-535B-A4E7-FFCB-8DDC4CA9CB94}"/>
          </ac:spMkLst>
        </pc:spChg>
        <pc:spChg chg="mod">
          <ac:chgData name="Franziska Händschel" userId="e2149472-3187-4d00-b16a-a19eff6fc04a" providerId="ADAL" clId="{2ED11697-F918-4076-8F5D-D33D44C31B63}" dt="2023-05-12T13:51:14.901" v="265"/>
          <ac:spMkLst>
            <pc:docMk/>
            <pc:sldMk cId="2697904471" sldId="283"/>
            <ac:spMk id="15" creationId="{7325F1A7-C12A-436A-2B65-1E20F477206C}"/>
          </ac:spMkLst>
        </pc:spChg>
        <pc:spChg chg="mod">
          <ac:chgData name="Franziska Händschel" userId="e2149472-3187-4d00-b16a-a19eff6fc04a" providerId="ADAL" clId="{2ED11697-F918-4076-8F5D-D33D44C31B63}" dt="2023-05-12T13:51:14.901" v="265"/>
          <ac:spMkLst>
            <pc:docMk/>
            <pc:sldMk cId="2697904471" sldId="283"/>
            <ac:spMk id="16" creationId="{1B40A0E3-A883-C907-67F1-9C9216AD6FED}"/>
          </ac:spMkLst>
        </pc:spChg>
        <pc:spChg chg="mod">
          <ac:chgData name="Franziska Händschel" userId="e2149472-3187-4d00-b16a-a19eff6fc04a" providerId="ADAL" clId="{2ED11697-F918-4076-8F5D-D33D44C31B63}" dt="2023-05-12T13:51:14.901" v="265"/>
          <ac:spMkLst>
            <pc:docMk/>
            <pc:sldMk cId="2697904471" sldId="283"/>
            <ac:spMk id="17" creationId="{FF5E41F1-6728-14CC-221A-B2A3E64D6866}"/>
          </ac:spMkLst>
        </pc:spChg>
        <pc:spChg chg="mod">
          <ac:chgData name="Franziska Händschel" userId="e2149472-3187-4d00-b16a-a19eff6fc04a" providerId="ADAL" clId="{2ED11697-F918-4076-8F5D-D33D44C31B63}" dt="2023-05-12T13:51:29.451" v="274"/>
          <ac:spMkLst>
            <pc:docMk/>
            <pc:sldMk cId="2697904471" sldId="283"/>
            <ac:spMk id="34" creationId="{C54E6794-4350-9751-4770-1E2540A89D6E}"/>
          </ac:spMkLst>
        </pc:spChg>
        <pc:spChg chg="mod">
          <ac:chgData name="Franziska Händschel" userId="e2149472-3187-4d00-b16a-a19eff6fc04a" providerId="ADAL" clId="{2ED11697-F918-4076-8F5D-D33D44C31B63}" dt="2023-05-12T13:51:29.451" v="274"/>
          <ac:spMkLst>
            <pc:docMk/>
            <pc:sldMk cId="2697904471" sldId="283"/>
            <ac:spMk id="35" creationId="{34C71A69-4CCC-8052-8B08-C5F90ADCE478}"/>
          </ac:spMkLst>
        </pc:spChg>
        <pc:spChg chg="mod">
          <ac:chgData name="Franziska Händschel" userId="e2149472-3187-4d00-b16a-a19eff6fc04a" providerId="ADAL" clId="{2ED11697-F918-4076-8F5D-D33D44C31B63}" dt="2023-05-12T13:51:29.451" v="274"/>
          <ac:spMkLst>
            <pc:docMk/>
            <pc:sldMk cId="2697904471" sldId="283"/>
            <ac:spMk id="36" creationId="{4ED7E85D-3AA1-8336-19CF-A8F127757CDE}"/>
          </ac:spMkLst>
        </pc:spChg>
        <pc:spChg chg="mod">
          <ac:chgData name="Franziska Händschel" userId="e2149472-3187-4d00-b16a-a19eff6fc04a" providerId="ADAL" clId="{2ED11697-F918-4076-8F5D-D33D44C31B63}" dt="2023-05-12T13:51:29.451" v="274"/>
          <ac:spMkLst>
            <pc:docMk/>
            <pc:sldMk cId="2697904471" sldId="283"/>
            <ac:spMk id="37" creationId="{52DE67D5-B2CD-CDB2-E52D-9DD201B04257}"/>
          </ac:spMkLst>
        </pc:spChg>
        <pc:spChg chg="mod">
          <ac:chgData name="Franziska Händschel" userId="e2149472-3187-4d00-b16a-a19eff6fc04a" providerId="ADAL" clId="{2ED11697-F918-4076-8F5D-D33D44C31B63}" dt="2023-05-12T13:51:29.451" v="274"/>
          <ac:spMkLst>
            <pc:docMk/>
            <pc:sldMk cId="2697904471" sldId="283"/>
            <ac:spMk id="38" creationId="{5D1AF35A-C4D8-15DF-7AC8-1BCA5550FD1D}"/>
          </ac:spMkLst>
        </pc:spChg>
        <pc:spChg chg="mod">
          <ac:chgData name="Franziska Händschel" userId="e2149472-3187-4d00-b16a-a19eff6fc04a" providerId="ADAL" clId="{2ED11697-F918-4076-8F5D-D33D44C31B63}" dt="2023-05-12T13:51:29.451" v="274"/>
          <ac:spMkLst>
            <pc:docMk/>
            <pc:sldMk cId="2697904471" sldId="283"/>
            <ac:spMk id="39" creationId="{C827B846-1295-EF4B-03A4-BDABA0697291}"/>
          </ac:spMkLst>
        </pc:spChg>
        <pc:spChg chg="mod">
          <ac:chgData name="Franziska Händschel" userId="e2149472-3187-4d00-b16a-a19eff6fc04a" providerId="ADAL" clId="{2ED11697-F918-4076-8F5D-D33D44C31B63}" dt="2023-05-12T13:51:29.451" v="274"/>
          <ac:spMkLst>
            <pc:docMk/>
            <pc:sldMk cId="2697904471" sldId="283"/>
            <ac:spMk id="40" creationId="{437CE70A-B7D1-69BE-6043-7F8C8D2E98F6}"/>
          </ac:spMkLst>
        </pc:spChg>
        <pc:spChg chg="mod">
          <ac:chgData name="Franziska Händschel" userId="e2149472-3187-4d00-b16a-a19eff6fc04a" providerId="ADAL" clId="{2ED11697-F918-4076-8F5D-D33D44C31B63}" dt="2023-05-12T13:51:29.451" v="274"/>
          <ac:spMkLst>
            <pc:docMk/>
            <pc:sldMk cId="2697904471" sldId="283"/>
            <ac:spMk id="41" creationId="{9CC00098-30A3-7D5A-17C4-308F2B2E9588}"/>
          </ac:spMkLst>
        </pc:spChg>
        <pc:spChg chg="mod">
          <ac:chgData name="Franziska Händschel" userId="e2149472-3187-4d00-b16a-a19eff6fc04a" providerId="ADAL" clId="{2ED11697-F918-4076-8F5D-D33D44C31B63}" dt="2023-05-12T13:51:29.451" v="274"/>
          <ac:spMkLst>
            <pc:docMk/>
            <pc:sldMk cId="2697904471" sldId="283"/>
            <ac:spMk id="42" creationId="{39D6ECE0-B90A-0045-10A4-D069CA56161B}"/>
          </ac:spMkLst>
        </pc:spChg>
        <pc:spChg chg="mod">
          <ac:chgData name="Franziska Händschel" userId="e2149472-3187-4d00-b16a-a19eff6fc04a" providerId="ADAL" clId="{2ED11697-F918-4076-8F5D-D33D44C31B63}" dt="2023-05-12T13:51:29.451" v="274"/>
          <ac:spMkLst>
            <pc:docMk/>
            <pc:sldMk cId="2697904471" sldId="283"/>
            <ac:spMk id="43" creationId="{8C8BD630-D7E7-F230-7E67-DC083714B410}"/>
          </ac:spMkLst>
        </pc:spChg>
        <pc:spChg chg="mod">
          <ac:chgData name="Franziska Händschel" userId="e2149472-3187-4d00-b16a-a19eff6fc04a" providerId="ADAL" clId="{2ED11697-F918-4076-8F5D-D33D44C31B63}" dt="2023-05-12T13:51:29.451" v="274"/>
          <ac:spMkLst>
            <pc:docMk/>
            <pc:sldMk cId="2697904471" sldId="283"/>
            <ac:spMk id="44" creationId="{5433F549-0A06-22EC-D6D9-C194DE1F7292}"/>
          </ac:spMkLst>
        </pc:spChg>
        <pc:spChg chg="mod">
          <ac:chgData name="Franziska Händschel" userId="e2149472-3187-4d00-b16a-a19eff6fc04a" providerId="ADAL" clId="{2ED11697-F918-4076-8F5D-D33D44C31B63}" dt="2023-05-12T13:51:29.451" v="274"/>
          <ac:spMkLst>
            <pc:docMk/>
            <pc:sldMk cId="2697904471" sldId="283"/>
            <ac:spMk id="45" creationId="{3766E774-5C91-A573-6FE4-9F0218829C56}"/>
          </ac:spMkLst>
        </pc:spChg>
        <pc:spChg chg="mod">
          <ac:chgData name="Franziska Händschel" userId="e2149472-3187-4d00-b16a-a19eff6fc04a" providerId="ADAL" clId="{2ED11697-F918-4076-8F5D-D33D44C31B63}" dt="2023-05-12T13:51:29.451" v="274"/>
          <ac:spMkLst>
            <pc:docMk/>
            <pc:sldMk cId="2697904471" sldId="283"/>
            <ac:spMk id="46" creationId="{380560C0-62FA-CD32-2DCC-D6E15496612F}"/>
          </ac:spMkLst>
        </pc:spChg>
        <pc:spChg chg="mod">
          <ac:chgData name="Franziska Händschel" userId="e2149472-3187-4d00-b16a-a19eff6fc04a" providerId="ADAL" clId="{2ED11697-F918-4076-8F5D-D33D44C31B63}" dt="2023-05-12T13:51:29.451" v="274"/>
          <ac:spMkLst>
            <pc:docMk/>
            <pc:sldMk cId="2697904471" sldId="283"/>
            <ac:spMk id="47" creationId="{A2789EBE-6CA1-C060-4576-71C9F58DE5F1}"/>
          </ac:spMkLst>
        </pc:spChg>
        <pc:spChg chg="mod">
          <ac:chgData name="Franziska Händschel" userId="e2149472-3187-4d00-b16a-a19eff6fc04a" providerId="ADAL" clId="{2ED11697-F918-4076-8F5D-D33D44C31B63}" dt="2023-05-12T13:51:29.451" v="274"/>
          <ac:spMkLst>
            <pc:docMk/>
            <pc:sldMk cId="2697904471" sldId="283"/>
            <ac:spMk id="48" creationId="{49717B1D-7981-9E93-AF2E-D6A0087AD2F2}"/>
          </ac:spMkLst>
        </pc:spChg>
        <pc:grpChg chg="add del mod">
          <ac:chgData name="Franziska Händschel" userId="e2149472-3187-4d00-b16a-a19eff6fc04a" providerId="ADAL" clId="{2ED11697-F918-4076-8F5D-D33D44C31B63}" dt="2023-05-12T13:51:28.026" v="272" actId="21"/>
          <ac:grpSpMkLst>
            <pc:docMk/>
            <pc:sldMk cId="2697904471" sldId="283"/>
            <ac:grpSpMk id="2" creationId="{9E7F73D8-B545-4229-9391-D6D89435928B}"/>
          </ac:grpSpMkLst>
        </pc:grpChg>
        <pc:grpChg chg="add mod">
          <ac:chgData name="Franziska Händschel" userId="e2149472-3187-4d00-b16a-a19eff6fc04a" providerId="ADAL" clId="{2ED11697-F918-4076-8F5D-D33D44C31B63}" dt="2023-05-12T13:51:29.451" v="274"/>
          <ac:grpSpMkLst>
            <pc:docMk/>
            <pc:sldMk cId="2697904471" sldId="283"/>
            <ac:grpSpMk id="33" creationId="{38D24BBF-E9B0-409E-4ECF-4C858EB3453C}"/>
          </ac:grpSpMkLst>
        </pc:grpChg>
        <pc:grpChg chg="del">
          <ac:chgData name="Franziska Händschel" userId="e2149472-3187-4d00-b16a-a19eff6fc04a" providerId="ADAL" clId="{2ED11697-F918-4076-8F5D-D33D44C31B63}" dt="2023-05-12T13:51:29.132" v="273" actId="478"/>
          <ac:grpSpMkLst>
            <pc:docMk/>
            <pc:sldMk cId="2697904471" sldId="283"/>
            <ac:grpSpMk id="65" creationId="{15D8F4EF-C29A-8399-6658-D8AB6BA7E72C}"/>
          </ac:grpSpMkLst>
        </pc:grpChg>
        <pc:picChg chg="mod">
          <ac:chgData name="Franziska Händschel" userId="e2149472-3187-4d00-b16a-a19eff6fc04a" providerId="ADAL" clId="{2ED11697-F918-4076-8F5D-D33D44C31B63}" dt="2023-05-12T13:51:14.901" v="265"/>
          <ac:picMkLst>
            <pc:docMk/>
            <pc:sldMk cId="2697904471" sldId="283"/>
            <ac:picMk id="18" creationId="{730F610B-5FFE-B330-2684-F53E7D4A40EA}"/>
          </ac:picMkLst>
        </pc:picChg>
        <pc:picChg chg="mod">
          <ac:chgData name="Franziska Händschel" userId="e2149472-3187-4d00-b16a-a19eff6fc04a" providerId="ADAL" clId="{2ED11697-F918-4076-8F5D-D33D44C31B63}" dt="2023-05-12T13:51:14.901" v="265"/>
          <ac:picMkLst>
            <pc:docMk/>
            <pc:sldMk cId="2697904471" sldId="283"/>
            <ac:picMk id="19" creationId="{FEB4356B-9358-64F6-AEBD-1D91B345986B}"/>
          </ac:picMkLst>
        </pc:picChg>
        <pc:picChg chg="mod">
          <ac:chgData name="Franziska Händschel" userId="e2149472-3187-4d00-b16a-a19eff6fc04a" providerId="ADAL" clId="{2ED11697-F918-4076-8F5D-D33D44C31B63}" dt="2023-05-12T13:51:14.901" v="265"/>
          <ac:picMkLst>
            <pc:docMk/>
            <pc:sldMk cId="2697904471" sldId="283"/>
            <ac:picMk id="20" creationId="{CFE39848-61B4-4104-FAF7-091559C4FCBF}"/>
          </ac:picMkLst>
        </pc:picChg>
        <pc:picChg chg="mod">
          <ac:chgData name="Franziska Händschel" userId="e2149472-3187-4d00-b16a-a19eff6fc04a" providerId="ADAL" clId="{2ED11697-F918-4076-8F5D-D33D44C31B63}" dt="2023-05-12T13:51:14.901" v="265"/>
          <ac:picMkLst>
            <pc:docMk/>
            <pc:sldMk cId="2697904471" sldId="283"/>
            <ac:picMk id="21" creationId="{61BA91EB-B9E1-7B0A-7AD0-0D33D0279DBA}"/>
          </ac:picMkLst>
        </pc:picChg>
        <pc:picChg chg="mod">
          <ac:chgData name="Franziska Händschel" userId="e2149472-3187-4d00-b16a-a19eff6fc04a" providerId="ADAL" clId="{2ED11697-F918-4076-8F5D-D33D44C31B63}" dt="2023-05-12T13:51:14.901" v="265"/>
          <ac:picMkLst>
            <pc:docMk/>
            <pc:sldMk cId="2697904471" sldId="283"/>
            <ac:picMk id="22" creationId="{1C1F338A-E2BC-1C9F-BFB0-CD10C1E80B4D}"/>
          </ac:picMkLst>
        </pc:picChg>
        <pc:picChg chg="mod">
          <ac:chgData name="Franziska Händschel" userId="e2149472-3187-4d00-b16a-a19eff6fc04a" providerId="ADAL" clId="{2ED11697-F918-4076-8F5D-D33D44C31B63}" dt="2023-05-12T13:51:14.901" v="265"/>
          <ac:picMkLst>
            <pc:docMk/>
            <pc:sldMk cId="2697904471" sldId="283"/>
            <ac:picMk id="23" creationId="{E23E0B91-57DA-D377-D8FF-E1DD1ED55419}"/>
          </ac:picMkLst>
        </pc:picChg>
        <pc:picChg chg="mod">
          <ac:chgData name="Franziska Händschel" userId="e2149472-3187-4d00-b16a-a19eff6fc04a" providerId="ADAL" clId="{2ED11697-F918-4076-8F5D-D33D44C31B63}" dt="2023-05-12T13:51:14.901" v="265"/>
          <ac:picMkLst>
            <pc:docMk/>
            <pc:sldMk cId="2697904471" sldId="283"/>
            <ac:picMk id="24" creationId="{EDE90E6E-D15C-95D4-6353-C789B0F9B5FE}"/>
          </ac:picMkLst>
        </pc:picChg>
        <pc:picChg chg="mod">
          <ac:chgData name="Franziska Händschel" userId="e2149472-3187-4d00-b16a-a19eff6fc04a" providerId="ADAL" clId="{2ED11697-F918-4076-8F5D-D33D44C31B63}" dt="2023-05-12T13:51:14.901" v="265"/>
          <ac:picMkLst>
            <pc:docMk/>
            <pc:sldMk cId="2697904471" sldId="283"/>
            <ac:picMk id="25" creationId="{B867052C-420C-4DC2-51C5-B4845CA50515}"/>
          </ac:picMkLst>
        </pc:picChg>
        <pc:picChg chg="mod">
          <ac:chgData name="Franziska Händschel" userId="e2149472-3187-4d00-b16a-a19eff6fc04a" providerId="ADAL" clId="{2ED11697-F918-4076-8F5D-D33D44C31B63}" dt="2023-05-12T13:51:14.901" v="265"/>
          <ac:picMkLst>
            <pc:docMk/>
            <pc:sldMk cId="2697904471" sldId="283"/>
            <ac:picMk id="26" creationId="{96498DE0-BE27-D325-F441-9BA1D6DFEAE1}"/>
          </ac:picMkLst>
        </pc:picChg>
        <pc:picChg chg="mod">
          <ac:chgData name="Franziska Händschel" userId="e2149472-3187-4d00-b16a-a19eff6fc04a" providerId="ADAL" clId="{2ED11697-F918-4076-8F5D-D33D44C31B63}" dt="2023-05-12T13:51:14.901" v="265"/>
          <ac:picMkLst>
            <pc:docMk/>
            <pc:sldMk cId="2697904471" sldId="283"/>
            <ac:picMk id="27" creationId="{9B9DE053-8C3D-4729-38A6-F43D702409F8}"/>
          </ac:picMkLst>
        </pc:picChg>
        <pc:picChg chg="mod">
          <ac:chgData name="Franziska Händschel" userId="e2149472-3187-4d00-b16a-a19eff6fc04a" providerId="ADAL" clId="{2ED11697-F918-4076-8F5D-D33D44C31B63}" dt="2023-05-12T13:51:14.901" v="265"/>
          <ac:picMkLst>
            <pc:docMk/>
            <pc:sldMk cId="2697904471" sldId="283"/>
            <ac:picMk id="28" creationId="{246A8075-4AAF-9414-7438-DAAD7243A01E}"/>
          </ac:picMkLst>
        </pc:picChg>
        <pc:picChg chg="mod">
          <ac:chgData name="Franziska Händschel" userId="e2149472-3187-4d00-b16a-a19eff6fc04a" providerId="ADAL" clId="{2ED11697-F918-4076-8F5D-D33D44C31B63}" dt="2023-05-12T13:51:14.901" v="265"/>
          <ac:picMkLst>
            <pc:docMk/>
            <pc:sldMk cId="2697904471" sldId="283"/>
            <ac:picMk id="29" creationId="{99AB747F-F790-D343-5400-F815FF061D0A}"/>
          </ac:picMkLst>
        </pc:picChg>
        <pc:picChg chg="mod">
          <ac:chgData name="Franziska Händschel" userId="e2149472-3187-4d00-b16a-a19eff6fc04a" providerId="ADAL" clId="{2ED11697-F918-4076-8F5D-D33D44C31B63}" dt="2023-05-12T13:51:14.901" v="265"/>
          <ac:picMkLst>
            <pc:docMk/>
            <pc:sldMk cId="2697904471" sldId="283"/>
            <ac:picMk id="30" creationId="{9DE671F5-20ED-7891-66C9-9A9E4358FA8E}"/>
          </ac:picMkLst>
        </pc:picChg>
        <pc:picChg chg="mod">
          <ac:chgData name="Franziska Händschel" userId="e2149472-3187-4d00-b16a-a19eff6fc04a" providerId="ADAL" clId="{2ED11697-F918-4076-8F5D-D33D44C31B63}" dt="2023-05-12T13:51:14.901" v="265"/>
          <ac:picMkLst>
            <pc:docMk/>
            <pc:sldMk cId="2697904471" sldId="283"/>
            <ac:picMk id="31" creationId="{2576845E-C03F-788C-07AC-D5C883281F0C}"/>
          </ac:picMkLst>
        </pc:picChg>
        <pc:picChg chg="mod">
          <ac:chgData name="Franziska Händschel" userId="e2149472-3187-4d00-b16a-a19eff6fc04a" providerId="ADAL" clId="{2ED11697-F918-4076-8F5D-D33D44C31B63}" dt="2023-05-12T13:51:14.901" v="265"/>
          <ac:picMkLst>
            <pc:docMk/>
            <pc:sldMk cId="2697904471" sldId="283"/>
            <ac:picMk id="32" creationId="{D2B5706F-A52F-EB98-6034-F807AF7DF4F6}"/>
          </ac:picMkLst>
        </pc:picChg>
        <pc:picChg chg="mod">
          <ac:chgData name="Franziska Händschel" userId="e2149472-3187-4d00-b16a-a19eff6fc04a" providerId="ADAL" clId="{2ED11697-F918-4076-8F5D-D33D44C31B63}" dt="2023-05-12T13:51:29.451" v="274"/>
          <ac:picMkLst>
            <pc:docMk/>
            <pc:sldMk cId="2697904471" sldId="283"/>
            <ac:picMk id="49" creationId="{51EB52E7-F897-18F2-57A6-D1DDF3E08C83}"/>
          </ac:picMkLst>
        </pc:picChg>
        <pc:picChg chg="mod">
          <ac:chgData name="Franziska Händschel" userId="e2149472-3187-4d00-b16a-a19eff6fc04a" providerId="ADAL" clId="{2ED11697-F918-4076-8F5D-D33D44C31B63}" dt="2023-05-12T13:51:29.451" v="274"/>
          <ac:picMkLst>
            <pc:docMk/>
            <pc:sldMk cId="2697904471" sldId="283"/>
            <ac:picMk id="50" creationId="{DB7BE84A-912C-2777-30C8-C25A295150BF}"/>
          </ac:picMkLst>
        </pc:picChg>
        <pc:picChg chg="mod">
          <ac:chgData name="Franziska Händschel" userId="e2149472-3187-4d00-b16a-a19eff6fc04a" providerId="ADAL" clId="{2ED11697-F918-4076-8F5D-D33D44C31B63}" dt="2023-05-12T13:51:29.451" v="274"/>
          <ac:picMkLst>
            <pc:docMk/>
            <pc:sldMk cId="2697904471" sldId="283"/>
            <ac:picMk id="51" creationId="{16C067CF-13EC-123B-1233-AA8FEE80298C}"/>
          </ac:picMkLst>
        </pc:picChg>
        <pc:picChg chg="mod">
          <ac:chgData name="Franziska Händschel" userId="e2149472-3187-4d00-b16a-a19eff6fc04a" providerId="ADAL" clId="{2ED11697-F918-4076-8F5D-D33D44C31B63}" dt="2023-05-12T13:51:29.451" v="274"/>
          <ac:picMkLst>
            <pc:docMk/>
            <pc:sldMk cId="2697904471" sldId="283"/>
            <ac:picMk id="52" creationId="{3B68B301-CABE-2BBD-A3BD-6783E83F0881}"/>
          </ac:picMkLst>
        </pc:picChg>
        <pc:picChg chg="mod">
          <ac:chgData name="Franziska Händschel" userId="e2149472-3187-4d00-b16a-a19eff6fc04a" providerId="ADAL" clId="{2ED11697-F918-4076-8F5D-D33D44C31B63}" dt="2023-05-12T13:51:29.451" v="274"/>
          <ac:picMkLst>
            <pc:docMk/>
            <pc:sldMk cId="2697904471" sldId="283"/>
            <ac:picMk id="53" creationId="{014729E5-8DF6-02A4-4387-5A806CB36EA3}"/>
          </ac:picMkLst>
        </pc:picChg>
        <pc:picChg chg="mod">
          <ac:chgData name="Franziska Händschel" userId="e2149472-3187-4d00-b16a-a19eff6fc04a" providerId="ADAL" clId="{2ED11697-F918-4076-8F5D-D33D44C31B63}" dt="2023-05-12T13:51:29.451" v="274"/>
          <ac:picMkLst>
            <pc:docMk/>
            <pc:sldMk cId="2697904471" sldId="283"/>
            <ac:picMk id="54" creationId="{CC006EF4-E21B-D8E7-0FB8-25EEB45AD3C7}"/>
          </ac:picMkLst>
        </pc:picChg>
        <pc:picChg chg="mod">
          <ac:chgData name="Franziska Händschel" userId="e2149472-3187-4d00-b16a-a19eff6fc04a" providerId="ADAL" clId="{2ED11697-F918-4076-8F5D-D33D44C31B63}" dt="2023-05-12T13:51:29.451" v="274"/>
          <ac:picMkLst>
            <pc:docMk/>
            <pc:sldMk cId="2697904471" sldId="283"/>
            <ac:picMk id="55" creationId="{B1FC9C62-0A6D-D1BB-9E67-88D13E1A9BC9}"/>
          </ac:picMkLst>
        </pc:picChg>
        <pc:picChg chg="mod">
          <ac:chgData name="Franziska Händschel" userId="e2149472-3187-4d00-b16a-a19eff6fc04a" providerId="ADAL" clId="{2ED11697-F918-4076-8F5D-D33D44C31B63}" dt="2023-05-12T13:51:29.451" v="274"/>
          <ac:picMkLst>
            <pc:docMk/>
            <pc:sldMk cId="2697904471" sldId="283"/>
            <ac:picMk id="56" creationId="{511BBBFD-4DA6-8E91-7A6D-478C15D91B0B}"/>
          </ac:picMkLst>
        </pc:picChg>
        <pc:picChg chg="mod">
          <ac:chgData name="Franziska Händschel" userId="e2149472-3187-4d00-b16a-a19eff6fc04a" providerId="ADAL" clId="{2ED11697-F918-4076-8F5D-D33D44C31B63}" dt="2023-05-12T13:51:29.451" v="274"/>
          <ac:picMkLst>
            <pc:docMk/>
            <pc:sldMk cId="2697904471" sldId="283"/>
            <ac:picMk id="57" creationId="{C6D85E88-3A93-9144-710D-5AB10AEA0F1A}"/>
          </ac:picMkLst>
        </pc:picChg>
        <pc:picChg chg="mod">
          <ac:chgData name="Franziska Händschel" userId="e2149472-3187-4d00-b16a-a19eff6fc04a" providerId="ADAL" clId="{2ED11697-F918-4076-8F5D-D33D44C31B63}" dt="2023-05-12T13:51:29.451" v="274"/>
          <ac:picMkLst>
            <pc:docMk/>
            <pc:sldMk cId="2697904471" sldId="283"/>
            <ac:picMk id="58" creationId="{431779C9-9AD5-6049-D4C6-45593F6D7D61}"/>
          </ac:picMkLst>
        </pc:picChg>
        <pc:picChg chg="mod">
          <ac:chgData name="Franziska Händschel" userId="e2149472-3187-4d00-b16a-a19eff6fc04a" providerId="ADAL" clId="{2ED11697-F918-4076-8F5D-D33D44C31B63}" dt="2023-05-12T13:51:29.451" v="274"/>
          <ac:picMkLst>
            <pc:docMk/>
            <pc:sldMk cId="2697904471" sldId="283"/>
            <ac:picMk id="59" creationId="{45B05903-A370-87B4-58E2-D1AAD4185416}"/>
          </ac:picMkLst>
        </pc:picChg>
        <pc:picChg chg="mod">
          <ac:chgData name="Franziska Händschel" userId="e2149472-3187-4d00-b16a-a19eff6fc04a" providerId="ADAL" clId="{2ED11697-F918-4076-8F5D-D33D44C31B63}" dt="2023-05-12T13:51:29.451" v="274"/>
          <ac:picMkLst>
            <pc:docMk/>
            <pc:sldMk cId="2697904471" sldId="283"/>
            <ac:picMk id="60" creationId="{D16D35B8-DB93-A703-3945-1C4323D93AFD}"/>
          </ac:picMkLst>
        </pc:picChg>
        <pc:picChg chg="mod">
          <ac:chgData name="Franziska Händschel" userId="e2149472-3187-4d00-b16a-a19eff6fc04a" providerId="ADAL" clId="{2ED11697-F918-4076-8F5D-D33D44C31B63}" dt="2023-05-12T13:51:29.451" v="274"/>
          <ac:picMkLst>
            <pc:docMk/>
            <pc:sldMk cId="2697904471" sldId="283"/>
            <ac:picMk id="61" creationId="{C8D98772-5CB4-923B-CEBC-3DB097904F3A}"/>
          </ac:picMkLst>
        </pc:picChg>
        <pc:picChg chg="mod">
          <ac:chgData name="Franziska Händschel" userId="e2149472-3187-4d00-b16a-a19eff6fc04a" providerId="ADAL" clId="{2ED11697-F918-4076-8F5D-D33D44C31B63}" dt="2023-05-12T13:51:29.451" v="274"/>
          <ac:picMkLst>
            <pc:docMk/>
            <pc:sldMk cId="2697904471" sldId="283"/>
            <ac:picMk id="62" creationId="{0DA16A42-3128-09F0-8289-6E79C8C5969D}"/>
          </ac:picMkLst>
        </pc:picChg>
        <pc:picChg chg="mod">
          <ac:chgData name="Franziska Händschel" userId="e2149472-3187-4d00-b16a-a19eff6fc04a" providerId="ADAL" clId="{2ED11697-F918-4076-8F5D-D33D44C31B63}" dt="2023-05-12T13:51:29.451" v="274"/>
          <ac:picMkLst>
            <pc:docMk/>
            <pc:sldMk cId="2697904471" sldId="283"/>
            <ac:picMk id="63" creationId="{628BB890-1D50-6F88-D7DC-9C2719F21F66}"/>
          </ac:picMkLst>
        </pc:picChg>
      </pc:sldChg>
      <pc:sldChg chg="addSp delSp modSp add mod">
        <pc:chgData name="Franziska Händschel" userId="e2149472-3187-4d00-b16a-a19eff6fc04a" providerId="ADAL" clId="{2ED11697-F918-4076-8F5D-D33D44C31B63}" dt="2023-05-12T13:53:10.315" v="297" actId="207"/>
        <pc:sldMkLst>
          <pc:docMk/>
          <pc:sldMk cId="511764756" sldId="284"/>
        </pc:sldMkLst>
        <pc:spChg chg="mod">
          <ac:chgData name="Franziska Händschel" userId="e2149472-3187-4d00-b16a-a19eff6fc04a" providerId="ADAL" clId="{2ED11697-F918-4076-8F5D-D33D44C31B63}" dt="2023-05-12T13:51:42.869" v="276"/>
          <ac:spMkLst>
            <pc:docMk/>
            <pc:sldMk cId="511764756" sldId="284"/>
            <ac:spMk id="3" creationId="{36C60F48-7BDE-6604-1041-1F83F5FB2F08}"/>
          </ac:spMkLst>
        </pc:spChg>
        <pc:spChg chg="mod">
          <ac:chgData name="Franziska Händschel" userId="e2149472-3187-4d00-b16a-a19eff6fc04a" providerId="ADAL" clId="{2ED11697-F918-4076-8F5D-D33D44C31B63}" dt="2023-05-12T13:51:42.869" v="276"/>
          <ac:spMkLst>
            <pc:docMk/>
            <pc:sldMk cId="511764756" sldId="284"/>
            <ac:spMk id="4" creationId="{C9B2B144-9005-632C-C045-922169B000AB}"/>
          </ac:spMkLst>
        </pc:spChg>
        <pc:spChg chg="mod">
          <ac:chgData name="Franziska Händschel" userId="e2149472-3187-4d00-b16a-a19eff6fc04a" providerId="ADAL" clId="{2ED11697-F918-4076-8F5D-D33D44C31B63}" dt="2023-05-12T13:51:42.869" v="276"/>
          <ac:spMkLst>
            <pc:docMk/>
            <pc:sldMk cId="511764756" sldId="284"/>
            <ac:spMk id="5" creationId="{309D31E4-0964-18BC-614C-1F6B1861462A}"/>
          </ac:spMkLst>
        </pc:spChg>
        <pc:spChg chg="mod">
          <ac:chgData name="Franziska Händschel" userId="e2149472-3187-4d00-b16a-a19eff6fc04a" providerId="ADAL" clId="{2ED11697-F918-4076-8F5D-D33D44C31B63}" dt="2023-05-12T13:51:42.869" v="276"/>
          <ac:spMkLst>
            <pc:docMk/>
            <pc:sldMk cId="511764756" sldId="284"/>
            <ac:spMk id="6" creationId="{A28D0C5D-1018-DCD7-9355-4FE705154F63}"/>
          </ac:spMkLst>
        </pc:spChg>
        <pc:spChg chg="mod">
          <ac:chgData name="Franziska Händschel" userId="e2149472-3187-4d00-b16a-a19eff6fc04a" providerId="ADAL" clId="{2ED11697-F918-4076-8F5D-D33D44C31B63}" dt="2023-05-12T13:51:42.869" v="276"/>
          <ac:spMkLst>
            <pc:docMk/>
            <pc:sldMk cId="511764756" sldId="284"/>
            <ac:spMk id="7" creationId="{829F6683-2705-D278-137F-9A1780B45B66}"/>
          </ac:spMkLst>
        </pc:spChg>
        <pc:spChg chg="mod">
          <ac:chgData name="Franziska Händschel" userId="e2149472-3187-4d00-b16a-a19eff6fc04a" providerId="ADAL" clId="{2ED11697-F918-4076-8F5D-D33D44C31B63}" dt="2023-05-12T13:51:42.869" v="276"/>
          <ac:spMkLst>
            <pc:docMk/>
            <pc:sldMk cId="511764756" sldId="284"/>
            <ac:spMk id="8" creationId="{D1DF5637-40CD-2848-CAF5-B4CD0D083EEF}"/>
          </ac:spMkLst>
        </pc:spChg>
        <pc:spChg chg="mod">
          <ac:chgData name="Franziska Händschel" userId="e2149472-3187-4d00-b16a-a19eff6fc04a" providerId="ADAL" clId="{2ED11697-F918-4076-8F5D-D33D44C31B63}" dt="2023-05-12T13:51:42.869" v="276"/>
          <ac:spMkLst>
            <pc:docMk/>
            <pc:sldMk cId="511764756" sldId="284"/>
            <ac:spMk id="9" creationId="{5225D143-4E68-2D42-590F-B076BA8C8510}"/>
          </ac:spMkLst>
        </pc:spChg>
        <pc:spChg chg="mod">
          <ac:chgData name="Franziska Händschel" userId="e2149472-3187-4d00-b16a-a19eff6fc04a" providerId="ADAL" clId="{2ED11697-F918-4076-8F5D-D33D44C31B63}" dt="2023-05-12T13:51:42.869" v="276"/>
          <ac:spMkLst>
            <pc:docMk/>
            <pc:sldMk cId="511764756" sldId="284"/>
            <ac:spMk id="10" creationId="{269C90FD-4626-79AB-AC59-C0FD74CF68F4}"/>
          </ac:spMkLst>
        </pc:spChg>
        <pc:spChg chg="mod">
          <ac:chgData name="Franziska Händschel" userId="e2149472-3187-4d00-b16a-a19eff6fc04a" providerId="ADAL" clId="{2ED11697-F918-4076-8F5D-D33D44C31B63}" dt="2023-05-12T13:51:42.869" v="276"/>
          <ac:spMkLst>
            <pc:docMk/>
            <pc:sldMk cId="511764756" sldId="284"/>
            <ac:spMk id="11" creationId="{283E5DBD-A761-A3CD-478A-246681DF7800}"/>
          </ac:spMkLst>
        </pc:spChg>
        <pc:spChg chg="mod">
          <ac:chgData name="Franziska Händschel" userId="e2149472-3187-4d00-b16a-a19eff6fc04a" providerId="ADAL" clId="{2ED11697-F918-4076-8F5D-D33D44C31B63}" dt="2023-05-12T13:51:42.869" v="276"/>
          <ac:spMkLst>
            <pc:docMk/>
            <pc:sldMk cId="511764756" sldId="284"/>
            <ac:spMk id="12" creationId="{7EF1178D-135A-D487-6BD3-2B23FA4A33FE}"/>
          </ac:spMkLst>
        </pc:spChg>
        <pc:spChg chg="mod">
          <ac:chgData name="Franziska Händschel" userId="e2149472-3187-4d00-b16a-a19eff6fc04a" providerId="ADAL" clId="{2ED11697-F918-4076-8F5D-D33D44C31B63}" dt="2023-05-12T13:51:42.869" v="276"/>
          <ac:spMkLst>
            <pc:docMk/>
            <pc:sldMk cId="511764756" sldId="284"/>
            <ac:spMk id="23" creationId="{F7F07659-5732-CDB1-25C4-228A7526A9F2}"/>
          </ac:spMkLst>
        </pc:spChg>
        <pc:spChg chg="mod">
          <ac:chgData name="Franziska Händschel" userId="e2149472-3187-4d00-b16a-a19eff6fc04a" providerId="ADAL" clId="{2ED11697-F918-4076-8F5D-D33D44C31B63}" dt="2023-05-12T13:51:42.869" v="276"/>
          <ac:spMkLst>
            <pc:docMk/>
            <pc:sldMk cId="511764756" sldId="284"/>
            <ac:spMk id="24" creationId="{666044FB-6D7B-02B4-8B56-93C791EBA2B8}"/>
          </ac:spMkLst>
        </pc:spChg>
        <pc:spChg chg="mod">
          <ac:chgData name="Franziska Händschel" userId="e2149472-3187-4d00-b16a-a19eff6fc04a" providerId="ADAL" clId="{2ED11697-F918-4076-8F5D-D33D44C31B63}" dt="2023-05-12T13:51:42.869" v="276"/>
          <ac:spMkLst>
            <pc:docMk/>
            <pc:sldMk cId="511764756" sldId="284"/>
            <ac:spMk id="25" creationId="{E9FD26B8-9C27-CB8E-C82E-7112B403D3D3}"/>
          </ac:spMkLst>
        </pc:spChg>
        <pc:spChg chg="mod">
          <ac:chgData name="Franziska Händschel" userId="e2149472-3187-4d00-b16a-a19eff6fc04a" providerId="ADAL" clId="{2ED11697-F918-4076-8F5D-D33D44C31B63}" dt="2023-05-12T13:51:42.869" v="276"/>
          <ac:spMkLst>
            <pc:docMk/>
            <pc:sldMk cId="511764756" sldId="284"/>
            <ac:spMk id="26" creationId="{CD717E67-BB74-C249-94EC-771D35CAE939}"/>
          </ac:spMkLst>
        </pc:spChg>
        <pc:spChg chg="mod">
          <ac:chgData name="Franziska Händschel" userId="e2149472-3187-4d00-b16a-a19eff6fc04a" providerId="ADAL" clId="{2ED11697-F918-4076-8F5D-D33D44C31B63}" dt="2023-05-12T13:51:42.869" v="276"/>
          <ac:spMkLst>
            <pc:docMk/>
            <pc:sldMk cId="511764756" sldId="284"/>
            <ac:spMk id="27" creationId="{98F0F1CB-9EBE-A78F-5BEC-2FCD495E3102}"/>
          </ac:spMkLst>
        </pc:spChg>
        <pc:spChg chg="mod">
          <ac:chgData name="Franziska Händschel" userId="e2149472-3187-4d00-b16a-a19eff6fc04a" providerId="ADAL" clId="{2ED11697-F918-4076-8F5D-D33D44C31B63}" dt="2023-05-12T13:53:10.315" v="297" actId="207"/>
          <ac:spMkLst>
            <pc:docMk/>
            <pc:sldMk cId="511764756" sldId="284"/>
            <ac:spMk id="129" creationId="{652024BE-227D-11F1-929F-B09D9D56A335}"/>
          </ac:spMkLst>
        </pc:spChg>
        <pc:spChg chg="mod">
          <ac:chgData name="Franziska Händschel" userId="e2149472-3187-4d00-b16a-a19eff6fc04a" providerId="ADAL" clId="{2ED11697-F918-4076-8F5D-D33D44C31B63}" dt="2023-05-12T13:53:10.315" v="297" actId="207"/>
          <ac:spMkLst>
            <pc:docMk/>
            <pc:sldMk cId="511764756" sldId="284"/>
            <ac:spMk id="130" creationId="{05016A6A-FD6C-096D-69CE-BD7AFDC2A3EC}"/>
          </ac:spMkLst>
        </pc:spChg>
        <pc:spChg chg="mod">
          <ac:chgData name="Franziska Händschel" userId="e2149472-3187-4d00-b16a-a19eff6fc04a" providerId="ADAL" clId="{2ED11697-F918-4076-8F5D-D33D44C31B63}" dt="2023-05-12T13:53:10.315" v="297" actId="207"/>
          <ac:spMkLst>
            <pc:docMk/>
            <pc:sldMk cId="511764756" sldId="284"/>
            <ac:spMk id="131" creationId="{0EA03813-1C4B-E213-75E1-03215A4D4CBC}"/>
          </ac:spMkLst>
        </pc:spChg>
        <pc:spChg chg="mod">
          <ac:chgData name="Franziska Händschel" userId="e2149472-3187-4d00-b16a-a19eff6fc04a" providerId="ADAL" clId="{2ED11697-F918-4076-8F5D-D33D44C31B63}" dt="2023-05-12T13:53:10.315" v="297" actId="207"/>
          <ac:spMkLst>
            <pc:docMk/>
            <pc:sldMk cId="511764756" sldId="284"/>
            <ac:spMk id="132" creationId="{2EF5DD9F-008E-7980-1B71-F8C777CB4F4A}"/>
          </ac:spMkLst>
        </pc:spChg>
        <pc:spChg chg="mod">
          <ac:chgData name="Franziska Händschel" userId="e2149472-3187-4d00-b16a-a19eff6fc04a" providerId="ADAL" clId="{2ED11697-F918-4076-8F5D-D33D44C31B63}" dt="2023-05-12T13:53:10.315" v="297" actId="207"/>
          <ac:spMkLst>
            <pc:docMk/>
            <pc:sldMk cId="511764756" sldId="284"/>
            <ac:spMk id="133" creationId="{91808B4E-96B7-DF76-0A62-A138A17E655E}"/>
          </ac:spMkLst>
        </pc:spChg>
        <pc:spChg chg="mod">
          <ac:chgData name="Franziska Händschel" userId="e2149472-3187-4d00-b16a-a19eff6fc04a" providerId="ADAL" clId="{2ED11697-F918-4076-8F5D-D33D44C31B63}" dt="2023-05-12T13:53:10.315" v="297" actId="207"/>
          <ac:spMkLst>
            <pc:docMk/>
            <pc:sldMk cId="511764756" sldId="284"/>
            <ac:spMk id="134" creationId="{539CB489-5B0B-5FD3-61CD-0C90D2934B65}"/>
          </ac:spMkLst>
        </pc:spChg>
        <pc:spChg chg="mod">
          <ac:chgData name="Franziska Händschel" userId="e2149472-3187-4d00-b16a-a19eff6fc04a" providerId="ADAL" clId="{2ED11697-F918-4076-8F5D-D33D44C31B63}" dt="2023-05-12T13:53:10.315" v="297" actId="207"/>
          <ac:spMkLst>
            <pc:docMk/>
            <pc:sldMk cId="511764756" sldId="284"/>
            <ac:spMk id="135" creationId="{58B3C5AD-89D2-053E-0B5A-2A4C3043258D}"/>
          </ac:spMkLst>
        </pc:spChg>
        <pc:spChg chg="mod">
          <ac:chgData name="Franziska Händschel" userId="e2149472-3187-4d00-b16a-a19eff6fc04a" providerId="ADAL" clId="{2ED11697-F918-4076-8F5D-D33D44C31B63}" dt="2023-05-12T13:53:10.315" v="297" actId="207"/>
          <ac:spMkLst>
            <pc:docMk/>
            <pc:sldMk cId="511764756" sldId="284"/>
            <ac:spMk id="136" creationId="{9D57119A-85FD-B0B5-4071-53BE461FDE0C}"/>
          </ac:spMkLst>
        </pc:spChg>
        <pc:spChg chg="mod">
          <ac:chgData name="Franziska Händschel" userId="e2149472-3187-4d00-b16a-a19eff6fc04a" providerId="ADAL" clId="{2ED11697-F918-4076-8F5D-D33D44C31B63}" dt="2023-05-12T13:53:10.315" v="297" actId="207"/>
          <ac:spMkLst>
            <pc:docMk/>
            <pc:sldMk cId="511764756" sldId="284"/>
            <ac:spMk id="137" creationId="{7C9F5290-F186-4E52-7191-1610E2A9F6C4}"/>
          </ac:spMkLst>
        </pc:spChg>
        <pc:spChg chg="mod">
          <ac:chgData name="Franziska Händschel" userId="e2149472-3187-4d00-b16a-a19eff6fc04a" providerId="ADAL" clId="{2ED11697-F918-4076-8F5D-D33D44C31B63}" dt="2023-05-12T13:53:10.315" v="297" actId="207"/>
          <ac:spMkLst>
            <pc:docMk/>
            <pc:sldMk cId="511764756" sldId="284"/>
            <ac:spMk id="138" creationId="{EF3C0C1E-7FEE-F60F-6FD9-875E52AD605F}"/>
          </ac:spMkLst>
        </pc:spChg>
        <pc:spChg chg="mod">
          <ac:chgData name="Franziska Händschel" userId="e2149472-3187-4d00-b16a-a19eff6fc04a" providerId="ADAL" clId="{2ED11697-F918-4076-8F5D-D33D44C31B63}" dt="2023-05-12T13:53:10.315" v="297" actId="207"/>
          <ac:spMkLst>
            <pc:docMk/>
            <pc:sldMk cId="511764756" sldId="284"/>
            <ac:spMk id="149" creationId="{55174FC8-4D33-AD5E-10CB-67A1F57EA319}"/>
          </ac:spMkLst>
        </pc:spChg>
        <pc:spChg chg="mod">
          <ac:chgData name="Franziska Händschel" userId="e2149472-3187-4d00-b16a-a19eff6fc04a" providerId="ADAL" clId="{2ED11697-F918-4076-8F5D-D33D44C31B63}" dt="2023-05-12T13:53:10.315" v="297" actId="207"/>
          <ac:spMkLst>
            <pc:docMk/>
            <pc:sldMk cId="511764756" sldId="284"/>
            <ac:spMk id="150" creationId="{33CAC3DE-52E2-2591-5AC0-73F990A74190}"/>
          </ac:spMkLst>
        </pc:spChg>
        <pc:spChg chg="mod">
          <ac:chgData name="Franziska Händschel" userId="e2149472-3187-4d00-b16a-a19eff6fc04a" providerId="ADAL" clId="{2ED11697-F918-4076-8F5D-D33D44C31B63}" dt="2023-05-12T13:53:10.315" v="297" actId="207"/>
          <ac:spMkLst>
            <pc:docMk/>
            <pc:sldMk cId="511764756" sldId="284"/>
            <ac:spMk id="151" creationId="{8821F227-2ED8-EA07-EA0E-C78E8ACEE2B5}"/>
          </ac:spMkLst>
        </pc:spChg>
        <pc:spChg chg="mod">
          <ac:chgData name="Franziska Händschel" userId="e2149472-3187-4d00-b16a-a19eff6fc04a" providerId="ADAL" clId="{2ED11697-F918-4076-8F5D-D33D44C31B63}" dt="2023-05-12T13:53:10.315" v="297" actId="207"/>
          <ac:spMkLst>
            <pc:docMk/>
            <pc:sldMk cId="511764756" sldId="284"/>
            <ac:spMk id="152" creationId="{D4D9DE58-F268-463F-A918-DA28456230EE}"/>
          </ac:spMkLst>
        </pc:spChg>
        <pc:spChg chg="mod">
          <ac:chgData name="Franziska Händschel" userId="e2149472-3187-4d00-b16a-a19eff6fc04a" providerId="ADAL" clId="{2ED11697-F918-4076-8F5D-D33D44C31B63}" dt="2023-05-12T13:53:10.315" v="297" actId="207"/>
          <ac:spMkLst>
            <pc:docMk/>
            <pc:sldMk cId="511764756" sldId="284"/>
            <ac:spMk id="153" creationId="{28D723E7-773A-D13B-0C5C-666BF0586F5D}"/>
          </ac:spMkLst>
        </pc:spChg>
        <pc:grpChg chg="add del mod">
          <ac:chgData name="Franziska Händschel" userId="e2149472-3187-4d00-b16a-a19eff6fc04a" providerId="ADAL" clId="{2ED11697-F918-4076-8F5D-D33D44C31B63}" dt="2023-05-12T13:51:56.441" v="285" actId="21"/>
          <ac:grpSpMkLst>
            <pc:docMk/>
            <pc:sldMk cId="511764756" sldId="284"/>
            <ac:grpSpMk id="2" creationId="{4D7499D3-512D-0711-0E75-91032C7F3C97}"/>
          </ac:grpSpMkLst>
        </pc:grpChg>
        <pc:grpChg chg="del">
          <ac:chgData name="Franziska Händschel" userId="e2149472-3187-4d00-b16a-a19eff6fc04a" providerId="ADAL" clId="{2ED11697-F918-4076-8F5D-D33D44C31B63}" dt="2023-05-12T13:51:57.567" v="286" actId="478"/>
          <ac:grpSpMkLst>
            <pc:docMk/>
            <pc:sldMk cId="511764756" sldId="284"/>
            <ac:grpSpMk id="33" creationId="{38D24BBF-E9B0-409E-4ECF-4C858EB3453C}"/>
          </ac:grpSpMkLst>
        </pc:grpChg>
        <pc:grpChg chg="add mod">
          <ac:chgData name="Franziska Händschel" userId="e2149472-3187-4d00-b16a-a19eff6fc04a" providerId="ADAL" clId="{2ED11697-F918-4076-8F5D-D33D44C31B63}" dt="2023-05-12T13:53:10.315" v="297" actId="207"/>
          <ac:grpSpMkLst>
            <pc:docMk/>
            <pc:sldMk cId="511764756" sldId="284"/>
            <ac:grpSpMk id="128" creationId="{F4F94F83-D026-4EE9-35A3-6308730CF77D}"/>
          </ac:grpSpMkLst>
        </pc:grpChg>
        <pc:picChg chg="mod">
          <ac:chgData name="Franziska Händschel" userId="e2149472-3187-4d00-b16a-a19eff6fc04a" providerId="ADAL" clId="{2ED11697-F918-4076-8F5D-D33D44C31B63}" dt="2023-05-12T13:51:42.869" v="276"/>
          <ac:picMkLst>
            <pc:docMk/>
            <pc:sldMk cId="511764756" sldId="284"/>
            <ac:picMk id="13" creationId="{ED158D88-1504-B980-3F25-98515A0B9702}"/>
          </ac:picMkLst>
        </pc:picChg>
        <pc:picChg chg="mod">
          <ac:chgData name="Franziska Händschel" userId="e2149472-3187-4d00-b16a-a19eff6fc04a" providerId="ADAL" clId="{2ED11697-F918-4076-8F5D-D33D44C31B63}" dt="2023-05-12T13:51:42.869" v="276"/>
          <ac:picMkLst>
            <pc:docMk/>
            <pc:sldMk cId="511764756" sldId="284"/>
            <ac:picMk id="14" creationId="{D7ED2D3D-487C-21B3-9C38-2357130EA603}"/>
          </ac:picMkLst>
        </pc:picChg>
        <pc:picChg chg="mod">
          <ac:chgData name="Franziska Händschel" userId="e2149472-3187-4d00-b16a-a19eff6fc04a" providerId="ADAL" clId="{2ED11697-F918-4076-8F5D-D33D44C31B63}" dt="2023-05-12T13:51:42.869" v="276"/>
          <ac:picMkLst>
            <pc:docMk/>
            <pc:sldMk cId="511764756" sldId="284"/>
            <ac:picMk id="15" creationId="{7FC29B10-894B-A6AD-66C5-30DB74F66AE0}"/>
          </ac:picMkLst>
        </pc:picChg>
        <pc:picChg chg="mod">
          <ac:chgData name="Franziska Händschel" userId="e2149472-3187-4d00-b16a-a19eff6fc04a" providerId="ADAL" clId="{2ED11697-F918-4076-8F5D-D33D44C31B63}" dt="2023-05-12T13:51:42.869" v="276"/>
          <ac:picMkLst>
            <pc:docMk/>
            <pc:sldMk cId="511764756" sldId="284"/>
            <ac:picMk id="16" creationId="{999E4271-EFE3-4BF4-63D2-2535E22E6D39}"/>
          </ac:picMkLst>
        </pc:picChg>
        <pc:picChg chg="mod">
          <ac:chgData name="Franziska Händschel" userId="e2149472-3187-4d00-b16a-a19eff6fc04a" providerId="ADAL" clId="{2ED11697-F918-4076-8F5D-D33D44C31B63}" dt="2023-05-12T13:51:42.869" v="276"/>
          <ac:picMkLst>
            <pc:docMk/>
            <pc:sldMk cId="511764756" sldId="284"/>
            <ac:picMk id="17" creationId="{C91E93FD-F76C-08B8-13F2-954B690BF105}"/>
          </ac:picMkLst>
        </pc:picChg>
        <pc:picChg chg="mod">
          <ac:chgData name="Franziska Händschel" userId="e2149472-3187-4d00-b16a-a19eff6fc04a" providerId="ADAL" clId="{2ED11697-F918-4076-8F5D-D33D44C31B63}" dt="2023-05-12T13:51:42.869" v="276"/>
          <ac:picMkLst>
            <pc:docMk/>
            <pc:sldMk cId="511764756" sldId="284"/>
            <ac:picMk id="18" creationId="{EF2ACDEF-1B81-8374-0F9A-4CA3C46EA77A}"/>
          </ac:picMkLst>
        </pc:picChg>
        <pc:picChg chg="mod">
          <ac:chgData name="Franziska Händschel" userId="e2149472-3187-4d00-b16a-a19eff6fc04a" providerId="ADAL" clId="{2ED11697-F918-4076-8F5D-D33D44C31B63}" dt="2023-05-12T13:51:42.869" v="276"/>
          <ac:picMkLst>
            <pc:docMk/>
            <pc:sldMk cId="511764756" sldId="284"/>
            <ac:picMk id="19" creationId="{AC7FB12B-2566-3767-5D5E-5373A7608E19}"/>
          </ac:picMkLst>
        </pc:picChg>
        <pc:picChg chg="mod">
          <ac:chgData name="Franziska Händschel" userId="e2149472-3187-4d00-b16a-a19eff6fc04a" providerId="ADAL" clId="{2ED11697-F918-4076-8F5D-D33D44C31B63}" dt="2023-05-12T13:51:42.869" v="276"/>
          <ac:picMkLst>
            <pc:docMk/>
            <pc:sldMk cId="511764756" sldId="284"/>
            <ac:picMk id="20" creationId="{CCC81F49-97DC-5039-BDC9-DE7DEF01AB2F}"/>
          </ac:picMkLst>
        </pc:picChg>
        <pc:picChg chg="mod">
          <ac:chgData name="Franziska Händschel" userId="e2149472-3187-4d00-b16a-a19eff6fc04a" providerId="ADAL" clId="{2ED11697-F918-4076-8F5D-D33D44C31B63}" dt="2023-05-12T13:51:42.869" v="276"/>
          <ac:picMkLst>
            <pc:docMk/>
            <pc:sldMk cId="511764756" sldId="284"/>
            <ac:picMk id="21" creationId="{E8179CFE-25C0-5F49-0948-B2EB777AFDE0}"/>
          </ac:picMkLst>
        </pc:picChg>
        <pc:picChg chg="mod">
          <ac:chgData name="Franziska Händschel" userId="e2149472-3187-4d00-b16a-a19eff6fc04a" providerId="ADAL" clId="{2ED11697-F918-4076-8F5D-D33D44C31B63}" dt="2023-05-12T13:51:42.869" v="276"/>
          <ac:picMkLst>
            <pc:docMk/>
            <pc:sldMk cId="511764756" sldId="284"/>
            <ac:picMk id="22" creationId="{683E04E4-3E8D-FC2B-B564-3EA46027AC72}"/>
          </ac:picMkLst>
        </pc:picChg>
        <pc:picChg chg="mod">
          <ac:chgData name="Franziska Händschel" userId="e2149472-3187-4d00-b16a-a19eff6fc04a" providerId="ADAL" clId="{2ED11697-F918-4076-8F5D-D33D44C31B63}" dt="2023-05-12T13:51:42.869" v="276"/>
          <ac:picMkLst>
            <pc:docMk/>
            <pc:sldMk cId="511764756" sldId="284"/>
            <ac:picMk id="28" creationId="{8909CE2A-2BA5-32AE-10C0-A53980C95FFF}"/>
          </ac:picMkLst>
        </pc:picChg>
        <pc:picChg chg="mod">
          <ac:chgData name="Franziska Händschel" userId="e2149472-3187-4d00-b16a-a19eff6fc04a" providerId="ADAL" clId="{2ED11697-F918-4076-8F5D-D33D44C31B63}" dt="2023-05-12T13:51:42.869" v="276"/>
          <ac:picMkLst>
            <pc:docMk/>
            <pc:sldMk cId="511764756" sldId="284"/>
            <ac:picMk id="29" creationId="{C54BB9E9-6989-446C-87CD-3542A817BDD6}"/>
          </ac:picMkLst>
        </pc:picChg>
        <pc:picChg chg="mod">
          <ac:chgData name="Franziska Händschel" userId="e2149472-3187-4d00-b16a-a19eff6fc04a" providerId="ADAL" clId="{2ED11697-F918-4076-8F5D-D33D44C31B63}" dt="2023-05-12T13:51:42.869" v="276"/>
          <ac:picMkLst>
            <pc:docMk/>
            <pc:sldMk cId="511764756" sldId="284"/>
            <ac:picMk id="30" creationId="{88F8EFB5-8C09-DB6A-8F20-B318FE93946C}"/>
          </ac:picMkLst>
        </pc:picChg>
        <pc:picChg chg="mod">
          <ac:chgData name="Franziska Händschel" userId="e2149472-3187-4d00-b16a-a19eff6fc04a" providerId="ADAL" clId="{2ED11697-F918-4076-8F5D-D33D44C31B63}" dt="2023-05-12T13:51:42.869" v="276"/>
          <ac:picMkLst>
            <pc:docMk/>
            <pc:sldMk cId="511764756" sldId="284"/>
            <ac:picMk id="31" creationId="{56DFD35D-EF79-B700-5C31-CA49322CFE4C}"/>
          </ac:picMkLst>
        </pc:picChg>
        <pc:picChg chg="mod">
          <ac:chgData name="Franziska Händschel" userId="e2149472-3187-4d00-b16a-a19eff6fc04a" providerId="ADAL" clId="{2ED11697-F918-4076-8F5D-D33D44C31B63}" dt="2023-05-12T13:51:42.869" v="276"/>
          <ac:picMkLst>
            <pc:docMk/>
            <pc:sldMk cId="511764756" sldId="284"/>
            <ac:picMk id="32" creationId="{6E3E9D5C-76B7-C628-A044-D2396AB0D780}"/>
          </ac:picMkLst>
        </pc:picChg>
        <pc:picChg chg="mod">
          <ac:chgData name="Franziska Händschel" userId="e2149472-3187-4d00-b16a-a19eff6fc04a" providerId="ADAL" clId="{2ED11697-F918-4076-8F5D-D33D44C31B63}" dt="2023-05-12T13:53:10.315" v="297" actId="207"/>
          <ac:picMkLst>
            <pc:docMk/>
            <pc:sldMk cId="511764756" sldId="284"/>
            <ac:picMk id="139" creationId="{D28FDC4B-86FB-0BA5-7035-0B0BE66E642F}"/>
          </ac:picMkLst>
        </pc:picChg>
        <pc:picChg chg="mod">
          <ac:chgData name="Franziska Händschel" userId="e2149472-3187-4d00-b16a-a19eff6fc04a" providerId="ADAL" clId="{2ED11697-F918-4076-8F5D-D33D44C31B63}" dt="2023-05-12T13:53:10.315" v="297" actId="207"/>
          <ac:picMkLst>
            <pc:docMk/>
            <pc:sldMk cId="511764756" sldId="284"/>
            <ac:picMk id="140" creationId="{EDB2B86A-2F81-3EA0-8BBE-1E3F371E9A9A}"/>
          </ac:picMkLst>
        </pc:picChg>
        <pc:picChg chg="mod">
          <ac:chgData name="Franziska Händschel" userId="e2149472-3187-4d00-b16a-a19eff6fc04a" providerId="ADAL" clId="{2ED11697-F918-4076-8F5D-D33D44C31B63}" dt="2023-05-12T13:53:10.315" v="297" actId="207"/>
          <ac:picMkLst>
            <pc:docMk/>
            <pc:sldMk cId="511764756" sldId="284"/>
            <ac:picMk id="141" creationId="{21AC8B94-86F8-DB37-0507-37C9FFD0E90A}"/>
          </ac:picMkLst>
        </pc:picChg>
        <pc:picChg chg="mod">
          <ac:chgData name="Franziska Händschel" userId="e2149472-3187-4d00-b16a-a19eff6fc04a" providerId="ADAL" clId="{2ED11697-F918-4076-8F5D-D33D44C31B63}" dt="2023-05-12T13:53:10.315" v="297" actId="207"/>
          <ac:picMkLst>
            <pc:docMk/>
            <pc:sldMk cId="511764756" sldId="284"/>
            <ac:picMk id="142" creationId="{1D46AE17-F368-2B9B-1BAB-316D562B4025}"/>
          </ac:picMkLst>
        </pc:picChg>
        <pc:picChg chg="mod">
          <ac:chgData name="Franziska Händschel" userId="e2149472-3187-4d00-b16a-a19eff6fc04a" providerId="ADAL" clId="{2ED11697-F918-4076-8F5D-D33D44C31B63}" dt="2023-05-12T13:53:10.315" v="297" actId="207"/>
          <ac:picMkLst>
            <pc:docMk/>
            <pc:sldMk cId="511764756" sldId="284"/>
            <ac:picMk id="143" creationId="{E9E767A2-9998-9DFD-0E59-D1528EB6637C}"/>
          </ac:picMkLst>
        </pc:picChg>
        <pc:picChg chg="mod">
          <ac:chgData name="Franziska Händschel" userId="e2149472-3187-4d00-b16a-a19eff6fc04a" providerId="ADAL" clId="{2ED11697-F918-4076-8F5D-D33D44C31B63}" dt="2023-05-12T13:53:10.315" v="297" actId="207"/>
          <ac:picMkLst>
            <pc:docMk/>
            <pc:sldMk cId="511764756" sldId="284"/>
            <ac:picMk id="144" creationId="{E341E0CF-B314-938D-B167-BA2163797792}"/>
          </ac:picMkLst>
        </pc:picChg>
        <pc:picChg chg="mod">
          <ac:chgData name="Franziska Händschel" userId="e2149472-3187-4d00-b16a-a19eff6fc04a" providerId="ADAL" clId="{2ED11697-F918-4076-8F5D-D33D44C31B63}" dt="2023-05-12T13:53:10.315" v="297" actId="207"/>
          <ac:picMkLst>
            <pc:docMk/>
            <pc:sldMk cId="511764756" sldId="284"/>
            <ac:picMk id="145" creationId="{B224507F-02D7-2708-5565-8DB6E6AA0CF6}"/>
          </ac:picMkLst>
        </pc:picChg>
        <pc:picChg chg="mod">
          <ac:chgData name="Franziska Händschel" userId="e2149472-3187-4d00-b16a-a19eff6fc04a" providerId="ADAL" clId="{2ED11697-F918-4076-8F5D-D33D44C31B63}" dt="2023-05-12T13:53:10.315" v="297" actId="207"/>
          <ac:picMkLst>
            <pc:docMk/>
            <pc:sldMk cId="511764756" sldId="284"/>
            <ac:picMk id="146" creationId="{D34F32E6-28D8-D8DA-3879-C4B1D192AD11}"/>
          </ac:picMkLst>
        </pc:picChg>
        <pc:picChg chg="mod">
          <ac:chgData name="Franziska Händschel" userId="e2149472-3187-4d00-b16a-a19eff6fc04a" providerId="ADAL" clId="{2ED11697-F918-4076-8F5D-D33D44C31B63}" dt="2023-05-12T13:53:10.315" v="297" actId="207"/>
          <ac:picMkLst>
            <pc:docMk/>
            <pc:sldMk cId="511764756" sldId="284"/>
            <ac:picMk id="147" creationId="{7BAF6C5E-10E6-E47F-7C25-D4AD157C2156}"/>
          </ac:picMkLst>
        </pc:picChg>
        <pc:picChg chg="mod">
          <ac:chgData name="Franziska Händschel" userId="e2149472-3187-4d00-b16a-a19eff6fc04a" providerId="ADAL" clId="{2ED11697-F918-4076-8F5D-D33D44C31B63}" dt="2023-05-12T13:53:10.315" v="297" actId="207"/>
          <ac:picMkLst>
            <pc:docMk/>
            <pc:sldMk cId="511764756" sldId="284"/>
            <ac:picMk id="148" creationId="{B7BB7B50-9D20-95AA-F04E-AFB2F980EB14}"/>
          </ac:picMkLst>
        </pc:picChg>
        <pc:picChg chg="mod">
          <ac:chgData name="Franziska Händschel" userId="e2149472-3187-4d00-b16a-a19eff6fc04a" providerId="ADAL" clId="{2ED11697-F918-4076-8F5D-D33D44C31B63}" dt="2023-05-12T13:53:10.315" v="297" actId="207"/>
          <ac:picMkLst>
            <pc:docMk/>
            <pc:sldMk cId="511764756" sldId="284"/>
            <ac:picMk id="154" creationId="{7A4AA761-953B-C0CC-1806-25DE50530A81}"/>
          </ac:picMkLst>
        </pc:picChg>
        <pc:picChg chg="mod">
          <ac:chgData name="Franziska Händschel" userId="e2149472-3187-4d00-b16a-a19eff6fc04a" providerId="ADAL" clId="{2ED11697-F918-4076-8F5D-D33D44C31B63}" dt="2023-05-12T13:53:10.315" v="297" actId="207"/>
          <ac:picMkLst>
            <pc:docMk/>
            <pc:sldMk cId="511764756" sldId="284"/>
            <ac:picMk id="155" creationId="{D41530F0-C1DB-0F00-4D8F-54C721F9D3BE}"/>
          </ac:picMkLst>
        </pc:picChg>
        <pc:picChg chg="mod">
          <ac:chgData name="Franziska Händschel" userId="e2149472-3187-4d00-b16a-a19eff6fc04a" providerId="ADAL" clId="{2ED11697-F918-4076-8F5D-D33D44C31B63}" dt="2023-05-12T13:53:10.315" v="297" actId="207"/>
          <ac:picMkLst>
            <pc:docMk/>
            <pc:sldMk cId="511764756" sldId="284"/>
            <ac:picMk id="156" creationId="{2F639E72-AC99-BC22-D6BB-E2EE2038F0A6}"/>
          </ac:picMkLst>
        </pc:picChg>
        <pc:picChg chg="mod">
          <ac:chgData name="Franziska Händschel" userId="e2149472-3187-4d00-b16a-a19eff6fc04a" providerId="ADAL" clId="{2ED11697-F918-4076-8F5D-D33D44C31B63}" dt="2023-05-12T13:53:10.315" v="297" actId="207"/>
          <ac:picMkLst>
            <pc:docMk/>
            <pc:sldMk cId="511764756" sldId="284"/>
            <ac:picMk id="157" creationId="{9F7E06CF-E69B-2A90-39F4-0D77E71F016D}"/>
          </ac:picMkLst>
        </pc:picChg>
        <pc:picChg chg="mod">
          <ac:chgData name="Franziska Händschel" userId="e2149472-3187-4d00-b16a-a19eff6fc04a" providerId="ADAL" clId="{2ED11697-F918-4076-8F5D-D33D44C31B63}" dt="2023-05-12T13:53:10.315" v="297" actId="207"/>
          <ac:picMkLst>
            <pc:docMk/>
            <pc:sldMk cId="511764756" sldId="284"/>
            <ac:picMk id="158" creationId="{91A60575-068E-964D-C280-3CF0ADC4EB81}"/>
          </ac:picMkLst>
        </pc:picChg>
      </pc:sldChg>
      <pc:sldChg chg="addSp delSp modSp add mod">
        <pc:chgData name="Franziska Händschel" userId="e2149472-3187-4d00-b16a-a19eff6fc04a" providerId="ADAL" clId="{2ED11697-F918-4076-8F5D-D33D44C31B63}" dt="2023-05-12T13:53:24.467" v="298" actId="207"/>
        <pc:sldMkLst>
          <pc:docMk/>
          <pc:sldMk cId="3918753500" sldId="285"/>
        </pc:sldMkLst>
        <pc:spChg chg="mod">
          <ac:chgData name="Franziska Händschel" userId="e2149472-3187-4d00-b16a-a19eff6fc04a" providerId="ADAL" clId="{2ED11697-F918-4076-8F5D-D33D44C31B63}" dt="2023-05-12T13:52:08.329" v="289"/>
          <ac:spMkLst>
            <pc:docMk/>
            <pc:sldMk cId="3918753500" sldId="285"/>
            <ac:spMk id="3" creationId="{493026E4-166F-4EA1-E199-52884C9840AA}"/>
          </ac:spMkLst>
        </pc:spChg>
        <pc:spChg chg="mod">
          <ac:chgData name="Franziska Händschel" userId="e2149472-3187-4d00-b16a-a19eff6fc04a" providerId="ADAL" clId="{2ED11697-F918-4076-8F5D-D33D44C31B63}" dt="2023-05-12T13:52:08.329" v="289"/>
          <ac:spMkLst>
            <pc:docMk/>
            <pc:sldMk cId="3918753500" sldId="285"/>
            <ac:spMk id="4" creationId="{CA7A607B-BD24-C187-8BF1-454DBBA2CC04}"/>
          </ac:spMkLst>
        </pc:spChg>
        <pc:spChg chg="mod">
          <ac:chgData name="Franziska Händschel" userId="e2149472-3187-4d00-b16a-a19eff6fc04a" providerId="ADAL" clId="{2ED11697-F918-4076-8F5D-D33D44C31B63}" dt="2023-05-12T13:52:08.329" v="289"/>
          <ac:spMkLst>
            <pc:docMk/>
            <pc:sldMk cId="3918753500" sldId="285"/>
            <ac:spMk id="5" creationId="{296C2C21-49BB-371F-4314-D7565D5C7A00}"/>
          </ac:spMkLst>
        </pc:spChg>
        <pc:spChg chg="mod">
          <ac:chgData name="Franziska Händschel" userId="e2149472-3187-4d00-b16a-a19eff6fc04a" providerId="ADAL" clId="{2ED11697-F918-4076-8F5D-D33D44C31B63}" dt="2023-05-12T13:52:08.329" v="289"/>
          <ac:spMkLst>
            <pc:docMk/>
            <pc:sldMk cId="3918753500" sldId="285"/>
            <ac:spMk id="6" creationId="{FA924F16-8A2F-5E10-1102-6E67F3636B30}"/>
          </ac:spMkLst>
        </pc:spChg>
        <pc:spChg chg="mod">
          <ac:chgData name="Franziska Händschel" userId="e2149472-3187-4d00-b16a-a19eff6fc04a" providerId="ADAL" clId="{2ED11697-F918-4076-8F5D-D33D44C31B63}" dt="2023-05-12T13:52:08.329" v="289"/>
          <ac:spMkLst>
            <pc:docMk/>
            <pc:sldMk cId="3918753500" sldId="285"/>
            <ac:spMk id="7" creationId="{B0B57AD1-4879-0AC3-4A02-C65E2AA77559}"/>
          </ac:spMkLst>
        </pc:spChg>
        <pc:spChg chg="mod">
          <ac:chgData name="Franziska Händschel" userId="e2149472-3187-4d00-b16a-a19eff6fc04a" providerId="ADAL" clId="{2ED11697-F918-4076-8F5D-D33D44C31B63}" dt="2023-05-12T13:52:08.329" v="289"/>
          <ac:spMkLst>
            <pc:docMk/>
            <pc:sldMk cId="3918753500" sldId="285"/>
            <ac:spMk id="13" creationId="{352C451C-26BF-AD84-1DE7-1B7D519BA110}"/>
          </ac:spMkLst>
        </pc:spChg>
        <pc:spChg chg="mod">
          <ac:chgData name="Franziska Händschel" userId="e2149472-3187-4d00-b16a-a19eff6fc04a" providerId="ADAL" clId="{2ED11697-F918-4076-8F5D-D33D44C31B63}" dt="2023-05-12T13:52:08.329" v="289"/>
          <ac:spMkLst>
            <pc:docMk/>
            <pc:sldMk cId="3918753500" sldId="285"/>
            <ac:spMk id="14" creationId="{A93802AB-7B7F-69F4-DB54-53EE1CFEBCB2}"/>
          </ac:spMkLst>
        </pc:spChg>
        <pc:spChg chg="mod">
          <ac:chgData name="Franziska Händschel" userId="e2149472-3187-4d00-b16a-a19eff6fc04a" providerId="ADAL" clId="{2ED11697-F918-4076-8F5D-D33D44C31B63}" dt="2023-05-12T13:52:08.329" v="289"/>
          <ac:spMkLst>
            <pc:docMk/>
            <pc:sldMk cId="3918753500" sldId="285"/>
            <ac:spMk id="15" creationId="{99AE4E9E-5E8F-BAEF-6675-753E86086AD4}"/>
          </ac:spMkLst>
        </pc:spChg>
        <pc:spChg chg="mod">
          <ac:chgData name="Franziska Händschel" userId="e2149472-3187-4d00-b16a-a19eff6fc04a" providerId="ADAL" clId="{2ED11697-F918-4076-8F5D-D33D44C31B63}" dt="2023-05-12T13:52:08.329" v="289"/>
          <ac:spMkLst>
            <pc:docMk/>
            <pc:sldMk cId="3918753500" sldId="285"/>
            <ac:spMk id="16" creationId="{1E02DD5D-935B-0CD1-D5F5-5C59EC90E713}"/>
          </ac:spMkLst>
        </pc:spChg>
        <pc:spChg chg="mod">
          <ac:chgData name="Franziska Händschel" userId="e2149472-3187-4d00-b16a-a19eff6fc04a" providerId="ADAL" clId="{2ED11697-F918-4076-8F5D-D33D44C31B63}" dt="2023-05-12T13:52:08.329" v="289"/>
          <ac:spMkLst>
            <pc:docMk/>
            <pc:sldMk cId="3918753500" sldId="285"/>
            <ac:spMk id="17" creationId="{5B090F0F-0CA1-6A7D-C60F-B7A51912A8AA}"/>
          </ac:spMkLst>
        </pc:spChg>
        <pc:spChg chg="mod">
          <ac:chgData name="Franziska Händschel" userId="e2149472-3187-4d00-b16a-a19eff6fc04a" providerId="ADAL" clId="{2ED11697-F918-4076-8F5D-D33D44C31B63}" dt="2023-05-12T13:52:08.329" v="289"/>
          <ac:spMkLst>
            <pc:docMk/>
            <pc:sldMk cId="3918753500" sldId="285"/>
            <ac:spMk id="23" creationId="{E940FF8C-6E95-C6D5-5D13-C503494264D9}"/>
          </ac:spMkLst>
        </pc:spChg>
        <pc:spChg chg="mod">
          <ac:chgData name="Franziska Händschel" userId="e2149472-3187-4d00-b16a-a19eff6fc04a" providerId="ADAL" clId="{2ED11697-F918-4076-8F5D-D33D44C31B63}" dt="2023-05-12T13:52:08.329" v="289"/>
          <ac:spMkLst>
            <pc:docMk/>
            <pc:sldMk cId="3918753500" sldId="285"/>
            <ac:spMk id="24" creationId="{D9337F8F-3E6E-28CF-CC16-D5C89F6E69CE}"/>
          </ac:spMkLst>
        </pc:spChg>
        <pc:spChg chg="mod">
          <ac:chgData name="Franziska Händschel" userId="e2149472-3187-4d00-b16a-a19eff6fc04a" providerId="ADAL" clId="{2ED11697-F918-4076-8F5D-D33D44C31B63}" dt="2023-05-12T13:52:08.329" v="289"/>
          <ac:spMkLst>
            <pc:docMk/>
            <pc:sldMk cId="3918753500" sldId="285"/>
            <ac:spMk id="25" creationId="{79A511C5-8351-8F73-D914-6A44343B213C}"/>
          </ac:spMkLst>
        </pc:spChg>
        <pc:spChg chg="mod">
          <ac:chgData name="Franziska Händschel" userId="e2149472-3187-4d00-b16a-a19eff6fc04a" providerId="ADAL" clId="{2ED11697-F918-4076-8F5D-D33D44C31B63}" dt="2023-05-12T13:52:08.329" v="289"/>
          <ac:spMkLst>
            <pc:docMk/>
            <pc:sldMk cId="3918753500" sldId="285"/>
            <ac:spMk id="26" creationId="{8A513A78-AFE8-F1A6-6B39-6B06F779B673}"/>
          </ac:spMkLst>
        </pc:spChg>
        <pc:spChg chg="mod">
          <ac:chgData name="Franziska Händschel" userId="e2149472-3187-4d00-b16a-a19eff6fc04a" providerId="ADAL" clId="{2ED11697-F918-4076-8F5D-D33D44C31B63}" dt="2023-05-12T13:52:08.329" v="289"/>
          <ac:spMkLst>
            <pc:docMk/>
            <pc:sldMk cId="3918753500" sldId="285"/>
            <ac:spMk id="27" creationId="{E0BD29BB-9578-00E7-E8B2-B4E0B55EA7CC}"/>
          </ac:spMkLst>
        </pc:spChg>
        <pc:spChg chg="mod">
          <ac:chgData name="Franziska Händschel" userId="e2149472-3187-4d00-b16a-a19eff6fc04a" providerId="ADAL" clId="{2ED11697-F918-4076-8F5D-D33D44C31B63}" dt="2023-05-12T13:53:24.467" v="298" actId="207"/>
          <ac:spMkLst>
            <pc:docMk/>
            <pc:sldMk cId="3918753500" sldId="285"/>
            <ac:spMk id="34" creationId="{E0570270-D5FB-457E-293D-1E03996781DC}"/>
          </ac:spMkLst>
        </pc:spChg>
        <pc:spChg chg="mod">
          <ac:chgData name="Franziska Händschel" userId="e2149472-3187-4d00-b16a-a19eff6fc04a" providerId="ADAL" clId="{2ED11697-F918-4076-8F5D-D33D44C31B63}" dt="2023-05-12T13:53:24.467" v="298" actId="207"/>
          <ac:spMkLst>
            <pc:docMk/>
            <pc:sldMk cId="3918753500" sldId="285"/>
            <ac:spMk id="35" creationId="{92DD4CF5-F86D-1EA1-9ED0-62129C07AA59}"/>
          </ac:spMkLst>
        </pc:spChg>
        <pc:spChg chg="mod">
          <ac:chgData name="Franziska Händschel" userId="e2149472-3187-4d00-b16a-a19eff6fc04a" providerId="ADAL" clId="{2ED11697-F918-4076-8F5D-D33D44C31B63}" dt="2023-05-12T13:53:24.467" v="298" actId="207"/>
          <ac:spMkLst>
            <pc:docMk/>
            <pc:sldMk cId="3918753500" sldId="285"/>
            <ac:spMk id="36" creationId="{C7D16C55-33E7-5617-7A30-09B057BB3DB2}"/>
          </ac:spMkLst>
        </pc:spChg>
        <pc:spChg chg="mod">
          <ac:chgData name="Franziska Händschel" userId="e2149472-3187-4d00-b16a-a19eff6fc04a" providerId="ADAL" clId="{2ED11697-F918-4076-8F5D-D33D44C31B63}" dt="2023-05-12T13:53:24.467" v="298" actId="207"/>
          <ac:spMkLst>
            <pc:docMk/>
            <pc:sldMk cId="3918753500" sldId="285"/>
            <ac:spMk id="37" creationId="{BAB7AD46-7610-9B8B-8264-2C4A8BDB2F96}"/>
          </ac:spMkLst>
        </pc:spChg>
        <pc:spChg chg="mod">
          <ac:chgData name="Franziska Händschel" userId="e2149472-3187-4d00-b16a-a19eff6fc04a" providerId="ADAL" clId="{2ED11697-F918-4076-8F5D-D33D44C31B63}" dt="2023-05-12T13:53:24.467" v="298" actId="207"/>
          <ac:spMkLst>
            <pc:docMk/>
            <pc:sldMk cId="3918753500" sldId="285"/>
            <ac:spMk id="38" creationId="{38D6E10D-E69B-696F-6E30-3381ABF8EF82}"/>
          </ac:spMkLst>
        </pc:spChg>
        <pc:spChg chg="mod">
          <ac:chgData name="Franziska Händschel" userId="e2149472-3187-4d00-b16a-a19eff6fc04a" providerId="ADAL" clId="{2ED11697-F918-4076-8F5D-D33D44C31B63}" dt="2023-05-12T13:52:25.499" v="295"/>
          <ac:spMkLst>
            <pc:docMk/>
            <pc:sldMk cId="3918753500" sldId="285"/>
            <ac:spMk id="44" creationId="{00FFD008-BDE3-94DC-AFB9-B90FF8BEC8E9}"/>
          </ac:spMkLst>
        </pc:spChg>
        <pc:spChg chg="mod">
          <ac:chgData name="Franziska Händschel" userId="e2149472-3187-4d00-b16a-a19eff6fc04a" providerId="ADAL" clId="{2ED11697-F918-4076-8F5D-D33D44C31B63}" dt="2023-05-12T13:52:25.499" v="295"/>
          <ac:spMkLst>
            <pc:docMk/>
            <pc:sldMk cId="3918753500" sldId="285"/>
            <ac:spMk id="45" creationId="{A5E2A0C3-F811-FEC9-48DB-20E5A0AFF8B4}"/>
          </ac:spMkLst>
        </pc:spChg>
        <pc:spChg chg="mod">
          <ac:chgData name="Franziska Händschel" userId="e2149472-3187-4d00-b16a-a19eff6fc04a" providerId="ADAL" clId="{2ED11697-F918-4076-8F5D-D33D44C31B63}" dt="2023-05-12T13:52:25.499" v="295"/>
          <ac:spMkLst>
            <pc:docMk/>
            <pc:sldMk cId="3918753500" sldId="285"/>
            <ac:spMk id="46" creationId="{33050EDD-0C2D-05D8-8F4A-A5C9738932B5}"/>
          </ac:spMkLst>
        </pc:spChg>
        <pc:spChg chg="mod">
          <ac:chgData name="Franziska Händschel" userId="e2149472-3187-4d00-b16a-a19eff6fc04a" providerId="ADAL" clId="{2ED11697-F918-4076-8F5D-D33D44C31B63}" dt="2023-05-12T13:52:25.499" v="295"/>
          <ac:spMkLst>
            <pc:docMk/>
            <pc:sldMk cId="3918753500" sldId="285"/>
            <ac:spMk id="47" creationId="{8F94B09C-1A19-06E5-58AB-A5036963C026}"/>
          </ac:spMkLst>
        </pc:spChg>
        <pc:spChg chg="mod">
          <ac:chgData name="Franziska Händschel" userId="e2149472-3187-4d00-b16a-a19eff6fc04a" providerId="ADAL" clId="{2ED11697-F918-4076-8F5D-D33D44C31B63}" dt="2023-05-12T13:52:25.499" v="295"/>
          <ac:spMkLst>
            <pc:docMk/>
            <pc:sldMk cId="3918753500" sldId="285"/>
            <ac:spMk id="48" creationId="{665AEEC7-2650-2161-6815-CEE6FB528748}"/>
          </ac:spMkLst>
        </pc:spChg>
        <pc:spChg chg="mod">
          <ac:chgData name="Franziska Händschel" userId="e2149472-3187-4d00-b16a-a19eff6fc04a" providerId="ADAL" clId="{2ED11697-F918-4076-8F5D-D33D44C31B63}" dt="2023-05-12T13:52:25.499" v="295"/>
          <ac:spMkLst>
            <pc:docMk/>
            <pc:sldMk cId="3918753500" sldId="285"/>
            <ac:spMk id="54" creationId="{A7570F25-5BA3-16B1-6C3C-BBC367A7D4C6}"/>
          </ac:spMkLst>
        </pc:spChg>
        <pc:spChg chg="mod">
          <ac:chgData name="Franziska Händschel" userId="e2149472-3187-4d00-b16a-a19eff6fc04a" providerId="ADAL" clId="{2ED11697-F918-4076-8F5D-D33D44C31B63}" dt="2023-05-12T13:52:25.499" v="295"/>
          <ac:spMkLst>
            <pc:docMk/>
            <pc:sldMk cId="3918753500" sldId="285"/>
            <ac:spMk id="55" creationId="{11C64E36-F2A0-341B-C929-5D7C2B19F62B}"/>
          </ac:spMkLst>
        </pc:spChg>
        <pc:spChg chg="mod">
          <ac:chgData name="Franziska Händschel" userId="e2149472-3187-4d00-b16a-a19eff6fc04a" providerId="ADAL" clId="{2ED11697-F918-4076-8F5D-D33D44C31B63}" dt="2023-05-12T13:52:25.499" v="295"/>
          <ac:spMkLst>
            <pc:docMk/>
            <pc:sldMk cId="3918753500" sldId="285"/>
            <ac:spMk id="56" creationId="{57C2945C-0FA8-5D9F-DA68-6CA1F2EBA368}"/>
          </ac:spMkLst>
        </pc:spChg>
        <pc:spChg chg="mod">
          <ac:chgData name="Franziska Händschel" userId="e2149472-3187-4d00-b16a-a19eff6fc04a" providerId="ADAL" clId="{2ED11697-F918-4076-8F5D-D33D44C31B63}" dt="2023-05-12T13:52:25.499" v="295"/>
          <ac:spMkLst>
            <pc:docMk/>
            <pc:sldMk cId="3918753500" sldId="285"/>
            <ac:spMk id="57" creationId="{35D3B2F5-0369-B2FB-C312-83661144449D}"/>
          </ac:spMkLst>
        </pc:spChg>
        <pc:spChg chg="mod">
          <ac:chgData name="Franziska Händschel" userId="e2149472-3187-4d00-b16a-a19eff6fc04a" providerId="ADAL" clId="{2ED11697-F918-4076-8F5D-D33D44C31B63}" dt="2023-05-12T13:52:25.499" v="295"/>
          <ac:spMkLst>
            <pc:docMk/>
            <pc:sldMk cId="3918753500" sldId="285"/>
            <ac:spMk id="58" creationId="{24C893BA-1D04-4DF5-E6D3-421554938E02}"/>
          </ac:spMkLst>
        </pc:spChg>
        <pc:grpChg chg="add del mod">
          <ac:chgData name="Franziska Händschel" userId="e2149472-3187-4d00-b16a-a19eff6fc04a" providerId="ADAL" clId="{2ED11697-F918-4076-8F5D-D33D44C31B63}" dt="2023-05-12T13:52:24.028" v="293" actId="21"/>
          <ac:grpSpMkLst>
            <pc:docMk/>
            <pc:sldMk cId="3918753500" sldId="285"/>
            <ac:grpSpMk id="2" creationId="{9DEAAA45-A92E-4505-F7EF-0A7BECBC63F9}"/>
          </ac:grpSpMkLst>
        </pc:grpChg>
        <pc:grpChg chg="add mod">
          <ac:chgData name="Franziska Händschel" userId="e2149472-3187-4d00-b16a-a19eff6fc04a" providerId="ADAL" clId="{2ED11697-F918-4076-8F5D-D33D44C31B63}" dt="2023-05-12T13:52:25.499" v="295"/>
          <ac:grpSpMkLst>
            <pc:docMk/>
            <pc:sldMk cId="3918753500" sldId="285"/>
            <ac:grpSpMk id="33" creationId="{0C17C3F4-0B2E-47F2-056C-FB7410795202}"/>
          </ac:grpSpMkLst>
        </pc:grpChg>
        <pc:grpChg chg="del">
          <ac:chgData name="Franziska Händschel" userId="e2149472-3187-4d00-b16a-a19eff6fc04a" providerId="ADAL" clId="{2ED11697-F918-4076-8F5D-D33D44C31B63}" dt="2023-05-12T13:52:25.104" v="294" actId="478"/>
          <ac:grpSpMkLst>
            <pc:docMk/>
            <pc:sldMk cId="3918753500" sldId="285"/>
            <ac:grpSpMk id="128" creationId="{F4F94F83-D026-4EE9-35A3-6308730CF77D}"/>
          </ac:grpSpMkLst>
        </pc:grpChg>
        <pc:picChg chg="mod">
          <ac:chgData name="Franziska Händschel" userId="e2149472-3187-4d00-b16a-a19eff6fc04a" providerId="ADAL" clId="{2ED11697-F918-4076-8F5D-D33D44C31B63}" dt="2023-05-12T13:52:08.329" v="289"/>
          <ac:picMkLst>
            <pc:docMk/>
            <pc:sldMk cId="3918753500" sldId="285"/>
            <ac:picMk id="8" creationId="{F0C74204-2CE0-BF47-6907-DAB1B2D50EAC}"/>
          </ac:picMkLst>
        </pc:picChg>
        <pc:picChg chg="mod">
          <ac:chgData name="Franziska Händschel" userId="e2149472-3187-4d00-b16a-a19eff6fc04a" providerId="ADAL" clId="{2ED11697-F918-4076-8F5D-D33D44C31B63}" dt="2023-05-12T13:52:08.329" v="289"/>
          <ac:picMkLst>
            <pc:docMk/>
            <pc:sldMk cId="3918753500" sldId="285"/>
            <ac:picMk id="9" creationId="{5813AE9B-AF5E-1A21-82E7-D6B89BAC54D8}"/>
          </ac:picMkLst>
        </pc:picChg>
        <pc:picChg chg="mod">
          <ac:chgData name="Franziska Händschel" userId="e2149472-3187-4d00-b16a-a19eff6fc04a" providerId="ADAL" clId="{2ED11697-F918-4076-8F5D-D33D44C31B63}" dt="2023-05-12T13:52:08.329" v="289"/>
          <ac:picMkLst>
            <pc:docMk/>
            <pc:sldMk cId="3918753500" sldId="285"/>
            <ac:picMk id="10" creationId="{88E837BE-5263-0CF0-C4DB-3D0435332C86}"/>
          </ac:picMkLst>
        </pc:picChg>
        <pc:picChg chg="mod">
          <ac:chgData name="Franziska Händschel" userId="e2149472-3187-4d00-b16a-a19eff6fc04a" providerId="ADAL" clId="{2ED11697-F918-4076-8F5D-D33D44C31B63}" dt="2023-05-12T13:52:08.329" v="289"/>
          <ac:picMkLst>
            <pc:docMk/>
            <pc:sldMk cId="3918753500" sldId="285"/>
            <ac:picMk id="11" creationId="{5B4EA8A8-2EC9-546E-E966-9AAE1A69A3EE}"/>
          </ac:picMkLst>
        </pc:picChg>
        <pc:picChg chg="mod">
          <ac:chgData name="Franziska Händschel" userId="e2149472-3187-4d00-b16a-a19eff6fc04a" providerId="ADAL" clId="{2ED11697-F918-4076-8F5D-D33D44C31B63}" dt="2023-05-12T13:52:08.329" v="289"/>
          <ac:picMkLst>
            <pc:docMk/>
            <pc:sldMk cId="3918753500" sldId="285"/>
            <ac:picMk id="12" creationId="{2CEDABDE-7EDA-807C-912F-362AA1EDD584}"/>
          </ac:picMkLst>
        </pc:picChg>
        <pc:picChg chg="mod">
          <ac:chgData name="Franziska Händschel" userId="e2149472-3187-4d00-b16a-a19eff6fc04a" providerId="ADAL" clId="{2ED11697-F918-4076-8F5D-D33D44C31B63}" dt="2023-05-12T13:52:08.329" v="289"/>
          <ac:picMkLst>
            <pc:docMk/>
            <pc:sldMk cId="3918753500" sldId="285"/>
            <ac:picMk id="18" creationId="{7351266C-4043-7F73-2F5C-A730C3BD83E2}"/>
          </ac:picMkLst>
        </pc:picChg>
        <pc:picChg chg="mod">
          <ac:chgData name="Franziska Händschel" userId="e2149472-3187-4d00-b16a-a19eff6fc04a" providerId="ADAL" clId="{2ED11697-F918-4076-8F5D-D33D44C31B63}" dt="2023-05-12T13:52:08.329" v="289"/>
          <ac:picMkLst>
            <pc:docMk/>
            <pc:sldMk cId="3918753500" sldId="285"/>
            <ac:picMk id="19" creationId="{29D087C2-A1B3-E7CE-B7A5-DB709ED2C868}"/>
          </ac:picMkLst>
        </pc:picChg>
        <pc:picChg chg="mod">
          <ac:chgData name="Franziska Händschel" userId="e2149472-3187-4d00-b16a-a19eff6fc04a" providerId="ADAL" clId="{2ED11697-F918-4076-8F5D-D33D44C31B63}" dt="2023-05-12T13:52:08.329" v="289"/>
          <ac:picMkLst>
            <pc:docMk/>
            <pc:sldMk cId="3918753500" sldId="285"/>
            <ac:picMk id="20" creationId="{ADF30726-835C-AB82-4F10-CA0978BC9191}"/>
          </ac:picMkLst>
        </pc:picChg>
        <pc:picChg chg="mod">
          <ac:chgData name="Franziska Händschel" userId="e2149472-3187-4d00-b16a-a19eff6fc04a" providerId="ADAL" clId="{2ED11697-F918-4076-8F5D-D33D44C31B63}" dt="2023-05-12T13:52:08.329" v="289"/>
          <ac:picMkLst>
            <pc:docMk/>
            <pc:sldMk cId="3918753500" sldId="285"/>
            <ac:picMk id="21" creationId="{EED8F333-A8CE-30FF-61F4-B9A4AF840A70}"/>
          </ac:picMkLst>
        </pc:picChg>
        <pc:picChg chg="mod">
          <ac:chgData name="Franziska Händschel" userId="e2149472-3187-4d00-b16a-a19eff6fc04a" providerId="ADAL" clId="{2ED11697-F918-4076-8F5D-D33D44C31B63}" dt="2023-05-12T13:52:08.329" v="289"/>
          <ac:picMkLst>
            <pc:docMk/>
            <pc:sldMk cId="3918753500" sldId="285"/>
            <ac:picMk id="22" creationId="{222F4BE3-4B37-05FB-B2D5-DA634CCF2379}"/>
          </ac:picMkLst>
        </pc:picChg>
        <pc:picChg chg="mod">
          <ac:chgData name="Franziska Händschel" userId="e2149472-3187-4d00-b16a-a19eff6fc04a" providerId="ADAL" clId="{2ED11697-F918-4076-8F5D-D33D44C31B63}" dt="2023-05-12T13:52:08.329" v="289"/>
          <ac:picMkLst>
            <pc:docMk/>
            <pc:sldMk cId="3918753500" sldId="285"/>
            <ac:picMk id="28" creationId="{12289D09-50F1-2450-365D-F50031708772}"/>
          </ac:picMkLst>
        </pc:picChg>
        <pc:picChg chg="mod">
          <ac:chgData name="Franziska Händschel" userId="e2149472-3187-4d00-b16a-a19eff6fc04a" providerId="ADAL" clId="{2ED11697-F918-4076-8F5D-D33D44C31B63}" dt="2023-05-12T13:52:08.329" v="289"/>
          <ac:picMkLst>
            <pc:docMk/>
            <pc:sldMk cId="3918753500" sldId="285"/>
            <ac:picMk id="29" creationId="{0797E2B7-F9BA-DF3E-5F29-CD620413AFE4}"/>
          </ac:picMkLst>
        </pc:picChg>
        <pc:picChg chg="mod">
          <ac:chgData name="Franziska Händschel" userId="e2149472-3187-4d00-b16a-a19eff6fc04a" providerId="ADAL" clId="{2ED11697-F918-4076-8F5D-D33D44C31B63}" dt="2023-05-12T13:52:08.329" v="289"/>
          <ac:picMkLst>
            <pc:docMk/>
            <pc:sldMk cId="3918753500" sldId="285"/>
            <ac:picMk id="30" creationId="{C4483EBB-6E6B-2828-7DE7-1A5DABACD2A7}"/>
          </ac:picMkLst>
        </pc:picChg>
        <pc:picChg chg="mod">
          <ac:chgData name="Franziska Händschel" userId="e2149472-3187-4d00-b16a-a19eff6fc04a" providerId="ADAL" clId="{2ED11697-F918-4076-8F5D-D33D44C31B63}" dt="2023-05-12T13:52:08.329" v="289"/>
          <ac:picMkLst>
            <pc:docMk/>
            <pc:sldMk cId="3918753500" sldId="285"/>
            <ac:picMk id="31" creationId="{75493D26-07D6-2AE8-A709-D8511C0880F2}"/>
          </ac:picMkLst>
        </pc:picChg>
        <pc:picChg chg="mod">
          <ac:chgData name="Franziska Händschel" userId="e2149472-3187-4d00-b16a-a19eff6fc04a" providerId="ADAL" clId="{2ED11697-F918-4076-8F5D-D33D44C31B63}" dt="2023-05-12T13:52:08.329" v="289"/>
          <ac:picMkLst>
            <pc:docMk/>
            <pc:sldMk cId="3918753500" sldId="285"/>
            <ac:picMk id="32" creationId="{D46A5D07-84D5-6267-5C45-5642514ED548}"/>
          </ac:picMkLst>
        </pc:picChg>
        <pc:picChg chg="mod">
          <ac:chgData name="Franziska Händschel" userId="e2149472-3187-4d00-b16a-a19eff6fc04a" providerId="ADAL" clId="{2ED11697-F918-4076-8F5D-D33D44C31B63}" dt="2023-05-12T13:53:24.467" v="298" actId="207"/>
          <ac:picMkLst>
            <pc:docMk/>
            <pc:sldMk cId="3918753500" sldId="285"/>
            <ac:picMk id="39" creationId="{D0AB9F5B-8C8F-5CB5-9554-35BD6F708E2E}"/>
          </ac:picMkLst>
        </pc:picChg>
        <pc:picChg chg="mod">
          <ac:chgData name="Franziska Händschel" userId="e2149472-3187-4d00-b16a-a19eff6fc04a" providerId="ADAL" clId="{2ED11697-F918-4076-8F5D-D33D44C31B63}" dt="2023-05-12T13:52:25.499" v="295"/>
          <ac:picMkLst>
            <pc:docMk/>
            <pc:sldMk cId="3918753500" sldId="285"/>
            <ac:picMk id="40" creationId="{C53536C6-B630-37AE-219D-E45B3BF9AB69}"/>
          </ac:picMkLst>
        </pc:picChg>
        <pc:picChg chg="mod">
          <ac:chgData name="Franziska Händschel" userId="e2149472-3187-4d00-b16a-a19eff6fc04a" providerId="ADAL" clId="{2ED11697-F918-4076-8F5D-D33D44C31B63}" dt="2023-05-12T13:52:25.499" v="295"/>
          <ac:picMkLst>
            <pc:docMk/>
            <pc:sldMk cId="3918753500" sldId="285"/>
            <ac:picMk id="41" creationId="{33A037D4-6658-FAEB-2FD0-C7B05EAE0170}"/>
          </ac:picMkLst>
        </pc:picChg>
        <pc:picChg chg="mod">
          <ac:chgData name="Franziska Händschel" userId="e2149472-3187-4d00-b16a-a19eff6fc04a" providerId="ADAL" clId="{2ED11697-F918-4076-8F5D-D33D44C31B63}" dt="2023-05-12T13:52:25.499" v="295"/>
          <ac:picMkLst>
            <pc:docMk/>
            <pc:sldMk cId="3918753500" sldId="285"/>
            <ac:picMk id="42" creationId="{D7A85C9E-8B72-546B-7CFA-CEAE4DEF756C}"/>
          </ac:picMkLst>
        </pc:picChg>
        <pc:picChg chg="mod">
          <ac:chgData name="Franziska Händschel" userId="e2149472-3187-4d00-b16a-a19eff6fc04a" providerId="ADAL" clId="{2ED11697-F918-4076-8F5D-D33D44C31B63}" dt="2023-05-12T13:52:25.499" v="295"/>
          <ac:picMkLst>
            <pc:docMk/>
            <pc:sldMk cId="3918753500" sldId="285"/>
            <ac:picMk id="43" creationId="{7A9D2434-87FA-15BF-9A1C-6CC94B84E494}"/>
          </ac:picMkLst>
        </pc:picChg>
        <pc:picChg chg="mod">
          <ac:chgData name="Franziska Händschel" userId="e2149472-3187-4d00-b16a-a19eff6fc04a" providerId="ADAL" clId="{2ED11697-F918-4076-8F5D-D33D44C31B63}" dt="2023-05-12T13:52:25.499" v="295"/>
          <ac:picMkLst>
            <pc:docMk/>
            <pc:sldMk cId="3918753500" sldId="285"/>
            <ac:picMk id="49" creationId="{9821854E-B625-39B1-5FB3-D2A8C62C2484}"/>
          </ac:picMkLst>
        </pc:picChg>
        <pc:picChg chg="mod">
          <ac:chgData name="Franziska Händschel" userId="e2149472-3187-4d00-b16a-a19eff6fc04a" providerId="ADAL" clId="{2ED11697-F918-4076-8F5D-D33D44C31B63}" dt="2023-05-12T13:52:25.499" v="295"/>
          <ac:picMkLst>
            <pc:docMk/>
            <pc:sldMk cId="3918753500" sldId="285"/>
            <ac:picMk id="50" creationId="{82146C59-6369-96E6-C91A-A1F8199CC99E}"/>
          </ac:picMkLst>
        </pc:picChg>
        <pc:picChg chg="mod">
          <ac:chgData name="Franziska Händschel" userId="e2149472-3187-4d00-b16a-a19eff6fc04a" providerId="ADAL" clId="{2ED11697-F918-4076-8F5D-D33D44C31B63}" dt="2023-05-12T13:52:25.499" v="295"/>
          <ac:picMkLst>
            <pc:docMk/>
            <pc:sldMk cId="3918753500" sldId="285"/>
            <ac:picMk id="51" creationId="{10C7D0B2-D68B-5508-95FE-95B9063DF767}"/>
          </ac:picMkLst>
        </pc:picChg>
        <pc:picChg chg="mod">
          <ac:chgData name="Franziska Händschel" userId="e2149472-3187-4d00-b16a-a19eff6fc04a" providerId="ADAL" clId="{2ED11697-F918-4076-8F5D-D33D44C31B63}" dt="2023-05-12T13:52:25.499" v="295"/>
          <ac:picMkLst>
            <pc:docMk/>
            <pc:sldMk cId="3918753500" sldId="285"/>
            <ac:picMk id="52" creationId="{007B939F-079C-37C3-EFF0-0874F6F8D770}"/>
          </ac:picMkLst>
        </pc:picChg>
        <pc:picChg chg="mod">
          <ac:chgData name="Franziska Händschel" userId="e2149472-3187-4d00-b16a-a19eff6fc04a" providerId="ADAL" clId="{2ED11697-F918-4076-8F5D-D33D44C31B63}" dt="2023-05-12T13:52:25.499" v="295"/>
          <ac:picMkLst>
            <pc:docMk/>
            <pc:sldMk cId="3918753500" sldId="285"/>
            <ac:picMk id="53" creationId="{C8E65879-B6B2-41ED-B986-6B013A38B7F4}"/>
          </ac:picMkLst>
        </pc:picChg>
        <pc:picChg chg="mod">
          <ac:chgData name="Franziska Händschel" userId="e2149472-3187-4d00-b16a-a19eff6fc04a" providerId="ADAL" clId="{2ED11697-F918-4076-8F5D-D33D44C31B63}" dt="2023-05-12T13:52:25.499" v="295"/>
          <ac:picMkLst>
            <pc:docMk/>
            <pc:sldMk cId="3918753500" sldId="285"/>
            <ac:picMk id="59" creationId="{C8BEF4D7-480E-890C-DF0E-D5169F71CBA2}"/>
          </ac:picMkLst>
        </pc:picChg>
        <pc:picChg chg="mod">
          <ac:chgData name="Franziska Händschel" userId="e2149472-3187-4d00-b16a-a19eff6fc04a" providerId="ADAL" clId="{2ED11697-F918-4076-8F5D-D33D44C31B63}" dt="2023-05-12T13:52:25.499" v="295"/>
          <ac:picMkLst>
            <pc:docMk/>
            <pc:sldMk cId="3918753500" sldId="285"/>
            <ac:picMk id="60" creationId="{1267672D-B453-0BAB-7C85-4B151EE7E61B}"/>
          </ac:picMkLst>
        </pc:picChg>
        <pc:picChg chg="mod">
          <ac:chgData name="Franziska Händschel" userId="e2149472-3187-4d00-b16a-a19eff6fc04a" providerId="ADAL" clId="{2ED11697-F918-4076-8F5D-D33D44C31B63}" dt="2023-05-12T13:52:25.499" v="295"/>
          <ac:picMkLst>
            <pc:docMk/>
            <pc:sldMk cId="3918753500" sldId="285"/>
            <ac:picMk id="61" creationId="{D5155FA7-3AD6-D1BD-4AEE-8B939A127F5C}"/>
          </ac:picMkLst>
        </pc:picChg>
        <pc:picChg chg="mod">
          <ac:chgData name="Franziska Händschel" userId="e2149472-3187-4d00-b16a-a19eff6fc04a" providerId="ADAL" clId="{2ED11697-F918-4076-8F5D-D33D44C31B63}" dt="2023-05-12T13:52:25.499" v="295"/>
          <ac:picMkLst>
            <pc:docMk/>
            <pc:sldMk cId="3918753500" sldId="285"/>
            <ac:picMk id="62" creationId="{B37AE01C-E4C5-FF4A-FD3A-7D9D0DADFFB2}"/>
          </ac:picMkLst>
        </pc:picChg>
        <pc:picChg chg="mod">
          <ac:chgData name="Franziska Händschel" userId="e2149472-3187-4d00-b16a-a19eff6fc04a" providerId="ADAL" clId="{2ED11697-F918-4076-8F5D-D33D44C31B63}" dt="2023-05-12T13:52:25.499" v="295"/>
          <ac:picMkLst>
            <pc:docMk/>
            <pc:sldMk cId="3918753500" sldId="285"/>
            <ac:picMk id="63" creationId="{F27DF0D6-1E33-A0D1-573D-391D4FBFB229}"/>
          </ac:picMkLst>
        </pc:picChg>
      </pc:sldChg>
      <pc:sldChg chg="add">
        <pc:chgData name="Franziska Händschel" userId="e2149472-3187-4d00-b16a-a19eff6fc04a" providerId="ADAL" clId="{2ED11697-F918-4076-8F5D-D33D44C31B63}" dt="2023-05-12T13:54:02.146" v="299"/>
        <pc:sldMkLst>
          <pc:docMk/>
          <pc:sldMk cId="1200108991" sldId="286"/>
        </pc:sldMkLst>
      </pc:sldChg>
      <pc:sldChg chg="add">
        <pc:chgData name="Franziska Händschel" userId="e2149472-3187-4d00-b16a-a19eff6fc04a" providerId="ADAL" clId="{2ED11697-F918-4076-8F5D-D33D44C31B63}" dt="2023-05-12T13:54:02.317" v="300"/>
        <pc:sldMkLst>
          <pc:docMk/>
          <pc:sldMk cId="3342818548" sldId="287"/>
        </pc:sldMkLst>
      </pc:sldChg>
      <pc:sldChg chg="add">
        <pc:chgData name="Franziska Händschel" userId="e2149472-3187-4d00-b16a-a19eff6fc04a" providerId="ADAL" clId="{2ED11697-F918-4076-8F5D-D33D44C31B63}" dt="2023-05-12T13:54:18.055" v="301"/>
        <pc:sldMkLst>
          <pc:docMk/>
          <pc:sldMk cId="2148833449" sldId="288"/>
        </pc:sldMkLst>
      </pc:sldChg>
      <pc:sldChg chg="add del">
        <pc:chgData name="Franziska Händschel" userId="e2149472-3187-4d00-b16a-a19eff6fc04a" providerId="ADAL" clId="{2ED11697-F918-4076-8F5D-D33D44C31B63}" dt="2023-05-12T14:10:02.283" v="424" actId="47"/>
        <pc:sldMkLst>
          <pc:docMk/>
          <pc:sldMk cId="2863456311" sldId="289"/>
        </pc:sldMkLst>
      </pc:sldChg>
      <pc:sldChg chg="add del">
        <pc:chgData name="Franziska Händschel" userId="e2149472-3187-4d00-b16a-a19eff6fc04a" providerId="ADAL" clId="{2ED11697-F918-4076-8F5D-D33D44C31B63}" dt="2023-05-12T14:10:03.842" v="425" actId="47"/>
        <pc:sldMkLst>
          <pc:docMk/>
          <pc:sldMk cId="3175396342" sldId="290"/>
        </pc:sldMkLst>
      </pc:sldChg>
      <pc:sldChg chg="add del">
        <pc:chgData name="Franziska Händschel" userId="e2149472-3187-4d00-b16a-a19eff6fc04a" providerId="ADAL" clId="{2ED11697-F918-4076-8F5D-D33D44C31B63}" dt="2023-05-12T14:05:15.387" v="398" actId="47"/>
        <pc:sldMkLst>
          <pc:docMk/>
          <pc:sldMk cId="18315055" sldId="291"/>
        </pc:sldMkLst>
      </pc:sldChg>
      <pc:sldChg chg="add del">
        <pc:chgData name="Franziska Händschel" userId="e2149472-3187-4d00-b16a-a19eff6fc04a" providerId="ADAL" clId="{2ED11697-F918-4076-8F5D-D33D44C31B63}" dt="2023-05-12T14:05:16.285" v="399" actId="47"/>
        <pc:sldMkLst>
          <pc:docMk/>
          <pc:sldMk cId="895241687" sldId="292"/>
        </pc:sldMkLst>
      </pc:sldChg>
      <pc:sldChg chg="add del">
        <pc:chgData name="Franziska Händschel" userId="e2149472-3187-4d00-b16a-a19eff6fc04a" providerId="ADAL" clId="{2ED11697-F918-4076-8F5D-D33D44C31B63}" dt="2023-05-12T14:05:13.976" v="397" actId="47"/>
        <pc:sldMkLst>
          <pc:docMk/>
          <pc:sldMk cId="2120397652" sldId="293"/>
        </pc:sldMkLst>
      </pc:sldChg>
      <pc:sldChg chg="add del">
        <pc:chgData name="Franziska Händschel" userId="e2149472-3187-4d00-b16a-a19eff6fc04a" providerId="ADAL" clId="{2ED11697-F918-4076-8F5D-D33D44C31B63}" dt="2023-05-12T13:34:11.875" v="155"/>
        <pc:sldMkLst>
          <pc:docMk/>
          <pc:sldMk cId="2221052717" sldId="293"/>
        </pc:sldMkLst>
      </pc:sldChg>
      <pc:sldChg chg="addSp delSp modSp add mod">
        <pc:chgData name="Franziska Händschel" userId="e2149472-3187-4d00-b16a-a19eff6fc04a" providerId="ADAL" clId="{2ED11697-F918-4076-8F5D-D33D44C31B63}" dt="2023-05-12T14:05:08.792" v="396" actId="207"/>
        <pc:sldMkLst>
          <pc:docMk/>
          <pc:sldMk cId="4232156102" sldId="294"/>
        </pc:sldMkLst>
        <pc:spChg chg="mod">
          <ac:chgData name="Franziska Händschel" userId="e2149472-3187-4d00-b16a-a19eff6fc04a" providerId="ADAL" clId="{2ED11697-F918-4076-8F5D-D33D44C31B63}" dt="2023-05-12T14:05:08.792" v="396" actId="207"/>
          <ac:spMkLst>
            <pc:docMk/>
            <pc:sldMk cId="4232156102" sldId="294"/>
            <ac:spMk id="21" creationId="{C12FB875-30A9-F696-7D7B-D62D651255DF}"/>
          </ac:spMkLst>
        </pc:spChg>
        <pc:spChg chg="mod">
          <ac:chgData name="Franziska Händschel" userId="e2149472-3187-4d00-b16a-a19eff6fc04a" providerId="ADAL" clId="{2ED11697-F918-4076-8F5D-D33D44C31B63}" dt="2023-05-12T14:05:08.792" v="396" actId="207"/>
          <ac:spMkLst>
            <pc:docMk/>
            <pc:sldMk cId="4232156102" sldId="294"/>
            <ac:spMk id="38" creationId="{F7E5868C-B99C-A275-2F0D-3B524DD93148}"/>
          </ac:spMkLst>
        </pc:spChg>
        <pc:spChg chg="mod">
          <ac:chgData name="Franziska Händschel" userId="e2149472-3187-4d00-b16a-a19eff6fc04a" providerId="ADAL" clId="{2ED11697-F918-4076-8F5D-D33D44C31B63}" dt="2023-05-12T14:05:08.792" v="396" actId="207"/>
          <ac:spMkLst>
            <pc:docMk/>
            <pc:sldMk cId="4232156102" sldId="294"/>
            <ac:spMk id="41" creationId="{13C2BFDC-EE93-C68A-7172-B9B0CFBCDF7D}"/>
          </ac:spMkLst>
        </pc:spChg>
        <pc:picChg chg="add del mod">
          <ac:chgData name="Franziska Händschel" userId="e2149472-3187-4d00-b16a-a19eff6fc04a" providerId="ADAL" clId="{2ED11697-F918-4076-8F5D-D33D44C31B63}" dt="2023-05-12T14:04:53.235" v="393" actId="21"/>
          <ac:picMkLst>
            <pc:docMk/>
            <pc:sldMk cId="4232156102" sldId="294"/>
            <ac:picMk id="2" creationId="{54104262-4406-15C2-1C15-A3BAFCA77B1A}"/>
          </ac:picMkLst>
        </pc:picChg>
        <pc:picChg chg="add del mod">
          <ac:chgData name="Franziska Händschel" userId="e2149472-3187-4d00-b16a-a19eff6fc04a" providerId="ADAL" clId="{2ED11697-F918-4076-8F5D-D33D44C31B63}" dt="2023-05-12T14:04:53.235" v="393" actId="21"/>
          <ac:picMkLst>
            <pc:docMk/>
            <pc:sldMk cId="4232156102" sldId="294"/>
            <ac:picMk id="3" creationId="{C41A5E34-26B6-08C1-102B-893602BF5E68}"/>
          </ac:picMkLst>
        </pc:picChg>
        <pc:picChg chg="add del mod">
          <ac:chgData name="Franziska Händschel" userId="e2149472-3187-4d00-b16a-a19eff6fc04a" providerId="ADAL" clId="{2ED11697-F918-4076-8F5D-D33D44C31B63}" dt="2023-05-12T14:04:53.235" v="393" actId="21"/>
          <ac:picMkLst>
            <pc:docMk/>
            <pc:sldMk cId="4232156102" sldId="294"/>
            <ac:picMk id="4" creationId="{D13E7423-9696-A679-2965-83D3D24FE854}"/>
          </ac:picMkLst>
        </pc:picChg>
        <pc:picChg chg="add del mod">
          <ac:chgData name="Franziska Händschel" userId="e2149472-3187-4d00-b16a-a19eff6fc04a" providerId="ADAL" clId="{2ED11697-F918-4076-8F5D-D33D44C31B63}" dt="2023-05-12T14:04:55.784" v="394" actId="478"/>
          <ac:picMkLst>
            <pc:docMk/>
            <pc:sldMk cId="4232156102" sldId="294"/>
            <ac:picMk id="5" creationId="{399E6895-1FCC-E754-0BA4-44C116DCD7C2}"/>
          </ac:picMkLst>
        </pc:picChg>
        <pc:picChg chg="add del mod">
          <ac:chgData name="Franziska Händschel" userId="e2149472-3187-4d00-b16a-a19eff6fc04a" providerId="ADAL" clId="{2ED11697-F918-4076-8F5D-D33D44C31B63}" dt="2023-05-12T14:04:55.784" v="394" actId="478"/>
          <ac:picMkLst>
            <pc:docMk/>
            <pc:sldMk cId="4232156102" sldId="294"/>
            <ac:picMk id="6" creationId="{94F45A26-D397-E286-215C-8E32679CD67F}"/>
          </ac:picMkLst>
        </pc:picChg>
        <pc:picChg chg="add del mod">
          <ac:chgData name="Franziska Händschel" userId="e2149472-3187-4d00-b16a-a19eff6fc04a" providerId="ADAL" clId="{2ED11697-F918-4076-8F5D-D33D44C31B63}" dt="2023-05-12T14:04:55.784" v="394" actId="478"/>
          <ac:picMkLst>
            <pc:docMk/>
            <pc:sldMk cId="4232156102" sldId="294"/>
            <ac:picMk id="7" creationId="{C0A6587E-436E-13BE-2D07-78935A99AFB2}"/>
          </ac:picMkLst>
        </pc:picChg>
        <pc:picChg chg="add mod">
          <ac:chgData name="Franziska Händschel" userId="e2149472-3187-4d00-b16a-a19eff6fc04a" providerId="ADAL" clId="{2ED11697-F918-4076-8F5D-D33D44C31B63}" dt="2023-05-12T14:04:56.135" v="395"/>
          <ac:picMkLst>
            <pc:docMk/>
            <pc:sldMk cId="4232156102" sldId="294"/>
            <ac:picMk id="8" creationId="{7F46223C-652D-6DFC-E65D-AE3BA6839D68}"/>
          </ac:picMkLst>
        </pc:picChg>
        <pc:picChg chg="add mod">
          <ac:chgData name="Franziska Händschel" userId="e2149472-3187-4d00-b16a-a19eff6fc04a" providerId="ADAL" clId="{2ED11697-F918-4076-8F5D-D33D44C31B63}" dt="2023-05-12T14:04:56.135" v="395"/>
          <ac:picMkLst>
            <pc:docMk/>
            <pc:sldMk cId="4232156102" sldId="294"/>
            <ac:picMk id="9" creationId="{2BF75874-64A6-1327-49B0-2B63F903A89D}"/>
          </ac:picMkLst>
        </pc:picChg>
        <pc:picChg chg="add mod">
          <ac:chgData name="Franziska Händschel" userId="e2149472-3187-4d00-b16a-a19eff6fc04a" providerId="ADAL" clId="{2ED11697-F918-4076-8F5D-D33D44C31B63}" dt="2023-05-12T14:04:56.135" v="395"/>
          <ac:picMkLst>
            <pc:docMk/>
            <pc:sldMk cId="4232156102" sldId="294"/>
            <ac:picMk id="10" creationId="{8D234137-802C-AB3E-AB2E-10B8107666F3}"/>
          </ac:picMkLst>
        </pc:picChg>
        <pc:picChg chg="del">
          <ac:chgData name="Franziska Händschel" userId="e2149472-3187-4d00-b16a-a19eff6fc04a" providerId="ADAL" clId="{2ED11697-F918-4076-8F5D-D33D44C31B63}" dt="2023-05-12T14:03:54.234" v="365" actId="478"/>
          <ac:picMkLst>
            <pc:docMk/>
            <pc:sldMk cId="4232156102" sldId="294"/>
            <ac:picMk id="31" creationId="{2932E827-2E79-ED93-A5F3-5A89FAF4917B}"/>
          </ac:picMkLst>
        </pc:picChg>
        <pc:picChg chg="del">
          <ac:chgData name="Franziska Händschel" userId="e2149472-3187-4d00-b16a-a19eff6fc04a" providerId="ADAL" clId="{2ED11697-F918-4076-8F5D-D33D44C31B63}" dt="2023-05-12T14:03:52.809" v="364" actId="478"/>
          <ac:picMkLst>
            <pc:docMk/>
            <pc:sldMk cId="4232156102" sldId="294"/>
            <ac:picMk id="40" creationId="{413E3904-2823-4C3B-91ED-08F7918848A6}"/>
          </ac:picMkLst>
        </pc:picChg>
        <pc:picChg chg="del">
          <ac:chgData name="Franziska Händschel" userId="e2149472-3187-4d00-b16a-a19eff6fc04a" providerId="ADAL" clId="{2ED11697-F918-4076-8F5D-D33D44C31B63}" dt="2023-05-12T14:03:30.664" v="357" actId="478"/>
          <ac:picMkLst>
            <pc:docMk/>
            <pc:sldMk cId="4232156102" sldId="294"/>
            <ac:picMk id="42" creationId="{FC9D087D-C7E6-A09B-9D13-D2225E856EA5}"/>
          </ac:picMkLst>
        </pc:picChg>
      </pc:sldChg>
      <pc:sldChg chg="addSp delSp modSp add mod">
        <pc:chgData name="Franziska Händschel" userId="e2149472-3187-4d00-b16a-a19eff6fc04a" providerId="ADAL" clId="{2ED11697-F918-4076-8F5D-D33D44C31B63}" dt="2023-05-12T14:09:55.187" v="421"/>
        <pc:sldMkLst>
          <pc:docMk/>
          <pc:sldMk cId="690314806" sldId="295"/>
        </pc:sldMkLst>
        <pc:spChg chg="mod">
          <ac:chgData name="Franziska Händschel" userId="e2149472-3187-4d00-b16a-a19eff6fc04a" providerId="ADAL" clId="{2ED11697-F918-4076-8F5D-D33D44C31B63}" dt="2023-05-12T14:09:22.164" v="407" actId="207"/>
          <ac:spMkLst>
            <pc:docMk/>
            <pc:sldMk cId="690314806" sldId="295"/>
            <ac:spMk id="21" creationId="{C12FB875-30A9-F696-7D7B-D62D651255DF}"/>
          </ac:spMkLst>
        </pc:spChg>
        <pc:spChg chg="mod">
          <ac:chgData name="Franziska Händschel" userId="e2149472-3187-4d00-b16a-a19eff6fc04a" providerId="ADAL" clId="{2ED11697-F918-4076-8F5D-D33D44C31B63}" dt="2023-05-12T14:09:33.329" v="410" actId="207"/>
          <ac:spMkLst>
            <pc:docMk/>
            <pc:sldMk cId="690314806" sldId="295"/>
            <ac:spMk id="38" creationId="{F7E5868C-B99C-A275-2F0D-3B524DD93148}"/>
          </ac:spMkLst>
        </pc:spChg>
        <pc:spChg chg="mod">
          <ac:chgData name="Franziska Händschel" userId="e2149472-3187-4d00-b16a-a19eff6fc04a" providerId="ADAL" clId="{2ED11697-F918-4076-8F5D-D33D44C31B63}" dt="2023-05-12T14:09:33.329" v="410" actId="207"/>
          <ac:spMkLst>
            <pc:docMk/>
            <pc:sldMk cId="690314806" sldId="295"/>
            <ac:spMk id="41" creationId="{13C2BFDC-EE93-C68A-7172-B9B0CFBCDF7D}"/>
          </ac:spMkLst>
        </pc:spChg>
        <pc:picChg chg="add del mod">
          <ac:chgData name="Franziska Händschel" userId="e2149472-3187-4d00-b16a-a19eff6fc04a" providerId="ADAL" clId="{2ED11697-F918-4076-8F5D-D33D44C31B63}" dt="2023-05-12T14:09:06.346" v="403" actId="21"/>
          <ac:picMkLst>
            <pc:docMk/>
            <pc:sldMk cId="690314806" sldId="295"/>
            <ac:picMk id="2" creationId="{B6AA2A23-ED8D-70AD-3997-404D6759EB08}"/>
          </ac:picMkLst>
        </pc:picChg>
        <pc:picChg chg="add mod">
          <ac:chgData name="Franziska Händschel" userId="e2149472-3187-4d00-b16a-a19eff6fc04a" providerId="ADAL" clId="{2ED11697-F918-4076-8F5D-D33D44C31B63}" dt="2023-05-12T14:09:09.426" v="405"/>
          <ac:picMkLst>
            <pc:docMk/>
            <pc:sldMk cId="690314806" sldId="295"/>
            <ac:picMk id="3" creationId="{40418511-50F9-00C8-D388-3C6758F8A0CB}"/>
          </ac:picMkLst>
        </pc:picChg>
        <pc:picChg chg="add del mod">
          <ac:chgData name="Franziska Händschel" userId="e2149472-3187-4d00-b16a-a19eff6fc04a" providerId="ADAL" clId="{2ED11697-F918-4076-8F5D-D33D44C31B63}" dt="2023-05-12T14:09:53.374" v="419" actId="21"/>
          <ac:picMkLst>
            <pc:docMk/>
            <pc:sldMk cId="690314806" sldId="295"/>
            <ac:picMk id="4" creationId="{C63E1697-C69F-423E-B50E-AE04009866AB}"/>
          </ac:picMkLst>
        </pc:picChg>
        <pc:picChg chg="add del mod">
          <ac:chgData name="Franziska Händschel" userId="e2149472-3187-4d00-b16a-a19eff6fc04a" providerId="ADAL" clId="{2ED11697-F918-4076-8F5D-D33D44C31B63}" dt="2023-05-12T14:09:50.081" v="416" actId="21"/>
          <ac:picMkLst>
            <pc:docMk/>
            <pc:sldMk cId="690314806" sldId="295"/>
            <ac:picMk id="5" creationId="{FD393F50-6F54-6098-42C5-80DA7AD7E6A1}"/>
          </ac:picMkLst>
        </pc:picChg>
        <pc:picChg chg="add mod">
          <ac:chgData name="Franziska Händschel" userId="e2149472-3187-4d00-b16a-a19eff6fc04a" providerId="ADAL" clId="{2ED11697-F918-4076-8F5D-D33D44C31B63}" dt="2023-05-12T14:09:51.755" v="418"/>
          <ac:picMkLst>
            <pc:docMk/>
            <pc:sldMk cId="690314806" sldId="295"/>
            <ac:picMk id="6" creationId="{2C8C286C-84FE-7B1E-4890-817E095B553C}"/>
          </ac:picMkLst>
        </pc:picChg>
        <pc:picChg chg="add mod">
          <ac:chgData name="Franziska Händschel" userId="e2149472-3187-4d00-b16a-a19eff6fc04a" providerId="ADAL" clId="{2ED11697-F918-4076-8F5D-D33D44C31B63}" dt="2023-05-12T14:09:55.187" v="421"/>
          <ac:picMkLst>
            <pc:docMk/>
            <pc:sldMk cId="690314806" sldId="295"/>
            <ac:picMk id="7" creationId="{E9ACCCCD-1B0D-2022-9AC0-FD446399F1EC}"/>
          </ac:picMkLst>
        </pc:picChg>
        <pc:picChg chg="del">
          <ac:chgData name="Franziska Händschel" userId="e2149472-3187-4d00-b16a-a19eff6fc04a" providerId="ADAL" clId="{2ED11697-F918-4076-8F5D-D33D44C31B63}" dt="2023-05-12T14:09:51.039" v="417" actId="478"/>
          <ac:picMkLst>
            <pc:docMk/>
            <pc:sldMk cId="690314806" sldId="295"/>
            <ac:picMk id="8" creationId="{7F46223C-652D-6DFC-E65D-AE3BA6839D68}"/>
          </ac:picMkLst>
        </pc:picChg>
        <pc:picChg chg="del">
          <ac:chgData name="Franziska Händschel" userId="e2149472-3187-4d00-b16a-a19eff6fc04a" providerId="ADAL" clId="{2ED11697-F918-4076-8F5D-D33D44C31B63}" dt="2023-05-12T14:09:54.879" v="420" actId="478"/>
          <ac:picMkLst>
            <pc:docMk/>
            <pc:sldMk cId="690314806" sldId="295"/>
            <ac:picMk id="9" creationId="{2BF75874-64A6-1327-49B0-2B63F903A89D}"/>
          </ac:picMkLst>
        </pc:picChg>
        <pc:picChg chg="del">
          <ac:chgData name="Franziska Händschel" userId="e2149472-3187-4d00-b16a-a19eff6fc04a" providerId="ADAL" clId="{2ED11697-F918-4076-8F5D-D33D44C31B63}" dt="2023-05-12T14:09:09.044" v="404" actId="478"/>
          <ac:picMkLst>
            <pc:docMk/>
            <pc:sldMk cId="690314806" sldId="295"/>
            <ac:picMk id="10" creationId="{8D234137-802C-AB3E-AB2E-10B8107666F3}"/>
          </ac:picMkLst>
        </pc:picChg>
      </pc:sldChg>
      <pc:sldChg chg="add">
        <pc:chgData name="Franziska Händschel" userId="e2149472-3187-4d00-b16a-a19eff6fc04a" providerId="ADAL" clId="{2ED11697-F918-4076-8F5D-D33D44C31B63}" dt="2023-05-12T14:09:57.705" v="422"/>
        <pc:sldMkLst>
          <pc:docMk/>
          <pc:sldMk cId="2982939669" sldId="296"/>
        </pc:sldMkLst>
      </pc:sldChg>
      <pc:sldChg chg="add">
        <pc:chgData name="Franziska Händschel" userId="e2149472-3187-4d00-b16a-a19eff6fc04a" providerId="ADAL" clId="{2ED11697-F918-4076-8F5D-D33D44C31B63}" dt="2023-05-12T14:11:17.254" v="432"/>
        <pc:sldMkLst>
          <pc:docMk/>
          <pc:sldMk cId="2661237372" sldId="297"/>
        </pc:sldMkLst>
      </pc:sldChg>
      <pc:sldMasterChg chg="delSldLayout modSldLayout">
        <pc:chgData name="Franziska Händschel" userId="e2149472-3187-4d00-b16a-a19eff6fc04a" providerId="ADAL" clId="{2ED11697-F918-4076-8F5D-D33D44C31B63}" dt="2023-05-12T14:35:30.009" v="547" actId="20577"/>
        <pc:sldMasterMkLst>
          <pc:docMk/>
          <pc:sldMasterMk cId="2011684619" sldId="2147483669"/>
        </pc:sldMasterMkLst>
        <pc:sldLayoutChg chg="del">
          <pc:chgData name="Franziska Händschel" userId="e2149472-3187-4d00-b16a-a19eff6fc04a" providerId="ADAL" clId="{2ED11697-F918-4076-8F5D-D33D44C31B63}" dt="2023-05-12T14:34:50.413" v="504" actId="2696"/>
          <pc:sldLayoutMkLst>
            <pc:docMk/>
            <pc:sldMasterMk cId="2011684619" sldId="2147483669"/>
            <pc:sldLayoutMk cId="2209745101" sldId="2147483661"/>
          </pc:sldLayoutMkLst>
        </pc:sldLayoutChg>
        <pc:sldLayoutChg chg="del">
          <pc:chgData name="Franziska Händschel" userId="e2149472-3187-4d00-b16a-a19eff6fc04a" providerId="ADAL" clId="{2ED11697-F918-4076-8F5D-D33D44C31B63}" dt="2023-05-12T14:34:51.898" v="505" actId="2696"/>
          <pc:sldLayoutMkLst>
            <pc:docMk/>
            <pc:sldMasterMk cId="2011684619" sldId="2147483669"/>
            <pc:sldLayoutMk cId="3146705598" sldId="2147483662"/>
          </pc:sldLayoutMkLst>
        </pc:sldLayoutChg>
        <pc:sldLayoutChg chg="delSp modSp mod">
          <pc:chgData name="Franziska Händschel" userId="e2149472-3187-4d00-b16a-a19eff6fc04a" providerId="ADAL" clId="{2ED11697-F918-4076-8F5D-D33D44C31B63}" dt="2023-05-12T14:35:30.009" v="547" actId="20577"/>
          <pc:sldLayoutMkLst>
            <pc:docMk/>
            <pc:sldMasterMk cId="2011684619" sldId="2147483669"/>
            <pc:sldLayoutMk cId="3146705598" sldId="2147483670"/>
          </pc:sldLayoutMkLst>
          <pc:spChg chg="del">
            <ac:chgData name="Franziska Händschel" userId="e2149472-3187-4d00-b16a-a19eff6fc04a" providerId="ADAL" clId="{2ED11697-F918-4076-8F5D-D33D44C31B63}" dt="2023-05-12T13:00:11.358" v="75" actId="478"/>
            <ac:spMkLst>
              <pc:docMk/>
              <pc:sldMasterMk cId="2011684619" sldId="2147483669"/>
              <pc:sldLayoutMk cId="3146705598" sldId="2147483670"/>
              <ac:spMk id="2" creationId="{DB3E4FC0-57CE-EB6F-CF9A-8AB6CEE242A4}"/>
            </ac:spMkLst>
          </pc:spChg>
          <pc:spChg chg="mod">
            <ac:chgData name="Franziska Händschel" userId="e2149472-3187-4d00-b16a-a19eff6fc04a" providerId="ADAL" clId="{2ED11697-F918-4076-8F5D-D33D44C31B63}" dt="2023-05-12T14:35:30.009" v="547" actId="20577"/>
            <ac:spMkLst>
              <pc:docMk/>
              <pc:sldMasterMk cId="2011684619" sldId="2147483669"/>
              <pc:sldLayoutMk cId="3146705598" sldId="2147483670"/>
              <ac:spMk id="3" creationId="{03F7AD5F-F787-D406-2BE7-D89BCC1EE061}"/>
            </ac:spMkLst>
          </pc:spChg>
          <pc:picChg chg="del">
            <ac:chgData name="Franziska Händschel" userId="e2149472-3187-4d00-b16a-a19eff6fc04a" providerId="ADAL" clId="{2ED11697-F918-4076-8F5D-D33D44C31B63}" dt="2023-05-12T13:00:11.358" v="75" actId="478"/>
            <ac:picMkLst>
              <pc:docMk/>
              <pc:sldMasterMk cId="2011684619" sldId="2147483669"/>
              <pc:sldLayoutMk cId="3146705598" sldId="2147483670"/>
              <ac:picMk id="6" creationId="{8B8208C2-2227-F463-992A-EF45AE959983}"/>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1E4F44-93F4-4AC7-BA79-B8A385B6ECF7}" type="datetimeFigureOut">
              <a:rPr lang="de-DE" smtClean="0"/>
              <a:t>12.05.2023</a:t>
            </a:fld>
            <a:endParaRPr lang="de-DE"/>
          </a:p>
        </p:txBody>
      </p:sp>
      <p:sp>
        <p:nvSpPr>
          <p:cNvPr id="4" name="Folienbildplatzhalt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A58707-93C5-488C-8EC0-8920391168B7}" type="slidenum">
              <a:rPr lang="de-DE" smtClean="0"/>
              <a:t>‹Nr.›</a:t>
            </a:fld>
            <a:endParaRPr lang="de-DE"/>
          </a:p>
        </p:txBody>
      </p:sp>
    </p:spTree>
    <p:extLst>
      <p:ext uri="{BB962C8B-B14F-4D97-AF65-F5344CB8AC3E}">
        <p14:creationId xmlns:p14="http://schemas.microsoft.com/office/powerpoint/2010/main" val="1049515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3F7AD5F-F787-D406-2BE7-D89BCC1EE061}"/>
              </a:ext>
            </a:extLst>
          </p:cNvPr>
          <p:cNvSpPr txBox="1"/>
          <p:nvPr userDrawn="1"/>
        </p:nvSpPr>
        <p:spPr>
          <a:xfrm>
            <a:off x="4525984" y="564578"/>
            <a:ext cx="1779654"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I-d | Druck- &amp; Schnittvorlage</a:t>
            </a:r>
          </a:p>
        </p:txBody>
      </p:sp>
    </p:spTree>
    <p:extLst>
      <p:ext uri="{BB962C8B-B14F-4D97-AF65-F5344CB8AC3E}">
        <p14:creationId xmlns:p14="http://schemas.microsoft.com/office/powerpoint/2010/main" val="31467055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C8E54000-6333-1DC9-49AE-68B0F45839F8}"/>
              </a:ext>
            </a:extLst>
          </p:cNvPr>
          <p:cNvGrpSpPr>
            <a:grpSpLocks/>
          </p:cNvGrpSpPr>
          <p:nvPr userDrawn="1"/>
        </p:nvGrpSpPr>
        <p:grpSpPr>
          <a:xfrm rot="16200000">
            <a:off x="5928363" y="8800591"/>
            <a:ext cx="892262" cy="184666"/>
            <a:chOff x="4826001" y="3299827"/>
            <a:chExt cx="892262" cy="184666"/>
          </a:xfrm>
        </p:grpSpPr>
        <p:pic>
          <p:nvPicPr>
            <p:cNvPr id="8" name="Grafik 7">
              <a:extLst>
                <a:ext uri="{FF2B5EF4-FFF2-40B4-BE49-F238E27FC236}">
                  <a16:creationId xmlns:a16="http://schemas.microsoft.com/office/drawing/2014/main" id="{25DE12F3-B667-CA58-3728-6C22209F669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102727" y="3347160"/>
              <a:ext cx="615536" cy="90000"/>
            </a:xfrm>
            <a:prstGeom prst="rect">
              <a:avLst/>
            </a:prstGeom>
          </p:spPr>
        </p:pic>
        <p:sp>
          <p:nvSpPr>
            <p:cNvPr id="9" name="Textfeld 8">
              <a:extLst>
                <a:ext uri="{FF2B5EF4-FFF2-40B4-BE49-F238E27FC236}">
                  <a16:creationId xmlns:a16="http://schemas.microsoft.com/office/drawing/2014/main" id="{973C2424-54EE-EDA4-BF23-8378FC7AABCE}"/>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70"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604AC58D-822B-A397-DAD3-12ADF15F8A71}"/>
              </a:ext>
            </a:extLst>
          </p:cNvPr>
          <p:cNvSpPr txBox="1"/>
          <p:nvPr/>
        </p:nvSpPr>
        <p:spPr>
          <a:xfrm>
            <a:off x="1752099" y="913829"/>
            <a:ext cx="3353803" cy="830997"/>
          </a:xfrm>
          <a:prstGeom prst="rect">
            <a:avLst/>
          </a:prstGeom>
          <a:noFill/>
        </p:spPr>
        <p:txBody>
          <a:bodyPr wrap="none" lIns="91440" tIns="45720" rIns="91440" bIns="45720" rtlCol="0" anchor="t">
            <a:spAutoFit/>
          </a:bodyPr>
          <a:lstStyle/>
          <a:p>
            <a:pPr algn="ctr"/>
            <a:r>
              <a:rPr lang="de-DE" sz="2400" dirty="0">
                <a:latin typeface="Helvetica" panose="020B0604020202020204" pitchFamily="34" charset="0"/>
                <a:ea typeface="Inter" panose="020B0502030000000004" pitchFamily="34" charset="0"/>
                <a:cs typeface="Helvetica" panose="020B0604020202020204" pitchFamily="34" charset="0"/>
              </a:rPr>
              <a:t>Weltraumtourismus:</a:t>
            </a:r>
            <a:br>
              <a:rPr lang="de-DE" sz="2400" dirty="0">
                <a:latin typeface="Helvetica" panose="020B0604020202020204" pitchFamily="34" charset="0"/>
                <a:ea typeface="Inter" panose="020B0502030000000004" pitchFamily="34" charset="0"/>
                <a:cs typeface="Helvetica" panose="020B0604020202020204" pitchFamily="34" charset="0"/>
              </a:rPr>
            </a:br>
            <a:r>
              <a:rPr lang="de-DE" sz="2400" b="1" dirty="0">
                <a:latin typeface="Helvetica" panose="020B0604020202020204" pitchFamily="34" charset="0"/>
                <a:ea typeface="Inter" panose="020B0502030000000004" pitchFamily="34" charset="0"/>
                <a:cs typeface="Helvetica" panose="020B0604020202020204" pitchFamily="34" charset="0"/>
              </a:rPr>
              <a:t>Aktuelle Tauschkurse</a:t>
            </a:r>
          </a:p>
        </p:txBody>
      </p:sp>
      <p:grpSp>
        <p:nvGrpSpPr>
          <p:cNvPr id="3" name="Gruppieren 2">
            <a:extLst>
              <a:ext uri="{FF2B5EF4-FFF2-40B4-BE49-F238E27FC236}">
                <a16:creationId xmlns:a16="http://schemas.microsoft.com/office/drawing/2014/main" id="{97EE8563-D41F-3C61-1AD6-25BB259D8934}"/>
              </a:ext>
            </a:extLst>
          </p:cNvPr>
          <p:cNvGrpSpPr/>
          <p:nvPr/>
        </p:nvGrpSpPr>
        <p:grpSpPr>
          <a:xfrm rot="5400000">
            <a:off x="-323536" y="3883381"/>
            <a:ext cx="7505071" cy="3528400"/>
            <a:chOff x="781175" y="1285871"/>
            <a:chExt cx="8743122" cy="4110452"/>
          </a:xfrm>
        </p:grpSpPr>
        <p:sp>
          <p:nvSpPr>
            <p:cNvPr id="4" name="Textfeld 3">
              <a:extLst>
                <a:ext uri="{FF2B5EF4-FFF2-40B4-BE49-F238E27FC236}">
                  <a16:creationId xmlns:a16="http://schemas.microsoft.com/office/drawing/2014/main" id="{53496919-0DD8-DFC0-E891-83E7B08AFD69}"/>
                </a:ext>
              </a:extLst>
            </p:cNvPr>
            <p:cNvSpPr txBox="1"/>
            <p:nvPr/>
          </p:nvSpPr>
          <p:spPr>
            <a:xfrm rot="16200000">
              <a:off x="1221898" y="2599638"/>
              <a:ext cx="913550" cy="1541756"/>
            </a:xfrm>
            <a:prstGeom prst="rect">
              <a:avLst/>
            </a:prstGeom>
            <a:noFill/>
          </p:spPr>
          <p:txBody>
            <a:bodyPr wrap="none" rtlCol="0">
              <a:spAutoFit/>
            </a:bodyPr>
            <a:lstStyle/>
            <a:p>
              <a:r>
                <a:rPr lang="de-DE" sz="8000" b="1" dirty="0">
                  <a:latin typeface="Helvetica" panose="020B0604020202020204" pitchFamily="34" charset="0"/>
                  <a:ea typeface="Inter" panose="020B0502030000000004" pitchFamily="34" charset="0"/>
                  <a:cs typeface="Helvetica" panose="020B0604020202020204" pitchFamily="34" charset="0"/>
                </a:rPr>
                <a:t>=</a:t>
              </a:r>
            </a:p>
          </p:txBody>
        </p:sp>
        <p:grpSp>
          <p:nvGrpSpPr>
            <p:cNvPr id="5" name="Gruppieren 4">
              <a:extLst>
                <a:ext uri="{FF2B5EF4-FFF2-40B4-BE49-F238E27FC236}">
                  <a16:creationId xmlns:a16="http://schemas.microsoft.com/office/drawing/2014/main" id="{0408A4C1-7B9B-1A18-1AE2-68D93B4A37CE}"/>
                </a:ext>
              </a:extLst>
            </p:cNvPr>
            <p:cNvGrpSpPr/>
            <p:nvPr/>
          </p:nvGrpSpPr>
          <p:grpSpPr>
            <a:xfrm rot="16200000">
              <a:off x="862755" y="3875142"/>
              <a:ext cx="1439601" cy="1602762"/>
              <a:chOff x="547687" y="484049"/>
              <a:chExt cx="1763437" cy="1963300"/>
            </a:xfrm>
          </p:grpSpPr>
          <p:sp>
            <p:nvSpPr>
              <p:cNvPr id="41" name="Rechteck 40">
                <a:extLst>
                  <a:ext uri="{FF2B5EF4-FFF2-40B4-BE49-F238E27FC236}">
                    <a16:creationId xmlns:a16="http://schemas.microsoft.com/office/drawing/2014/main" id="{161F7F52-BD57-4AA0-D173-BDCE0B7A6AB2}"/>
                  </a:ext>
                </a:extLst>
              </p:cNvPr>
              <p:cNvSpPr/>
              <p:nvPr/>
            </p:nvSpPr>
            <p:spPr>
              <a:xfrm>
                <a:off x="547687"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42" name="Grafik 41">
                <a:extLst>
                  <a:ext uri="{FF2B5EF4-FFF2-40B4-BE49-F238E27FC236}">
                    <a16:creationId xmlns:a16="http://schemas.microsoft.com/office/drawing/2014/main" id="{2B0F5DB7-4D63-218E-E18F-F70D052498D4}"/>
                  </a:ext>
                </a:extLst>
              </p:cNvPr>
              <p:cNvPicPr/>
              <p:nvPr/>
            </p:nvPicPr>
            <p:blipFill>
              <a:blip r:embed="rId2">
                <a:extLst>
                  <a:ext uri="{28A0092B-C50C-407E-A947-70E740481C1C}">
                    <a14:useLocalDpi xmlns:a14="http://schemas.microsoft.com/office/drawing/2010/main" val="0"/>
                  </a:ext>
                </a:extLst>
              </a:blip>
              <a:stretch>
                <a:fillRect/>
              </a:stretch>
            </p:blipFill>
            <p:spPr>
              <a:xfrm>
                <a:off x="709405" y="745699"/>
                <a:ext cx="1440000" cy="1440000"/>
              </a:xfrm>
              <a:prstGeom prst="rect">
                <a:avLst/>
              </a:prstGeom>
              <a:effectLst/>
            </p:spPr>
          </p:pic>
        </p:grpSp>
        <p:grpSp>
          <p:nvGrpSpPr>
            <p:cNvPr id="6" name="Gruppieren 5">
              <a:extLst>
                <a:ext uri="{FF2B5EF4-FFF2-40B4-BE49-F238E27FC236}">
                  <a16:creationId xmlns:a16="http://schemas.microsoft.com/office/drawing/2014/main" id="{982097F5-ECAB-FE26-1264-BD99C722D072}"/>
                </a:ext>
              </a:extLst>
            </p:cNvPr>
            <p:cNvGrpSpPr/>
            <p:nvPr/>
          </p:nvGrpSpPr>
          <p:grpSpPr>
            <a:xfrm rot="16200000">
              <a:off x="880596" y="1204292"/>
              <a:ext cx="1439601" cy="1602762"/>
              <a:chOff x="7593782" y="484049"/>
              <a:chExt cx="1763437" cy="1963300"/>
            </a:xfrm>
          </p:grpSpPr>
          <p:sp>
            <p:nvSpPr>
              <p:cNvPr id="39" name="Rechteck 38">
                <a:extLst>
                  <a:ext uri="{FF2B5EF4-FFF2-40B4-BE49-F238E27FC236}">
                    <a16:creationId xmlns:a16="http://schemas.microsoft.com/office/drawing/2014/main" id="{AF380B0E-E02F-D38D-DBD8-80725B0E66EA}"/>
                  </a:ext>
                </a:extLst>
              </p:cNvPr>
              <p:cNvSpPr/>
              <p:nvPr/>
            </p:nvSpPr>
            <p:spPr>
              <a:xfrm>
                <a:off x="7593782" y="4840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40" name="Grafik 39">
                <a:extLst>
                  <a:ext uri="{FF2B5EF4-FFF2-40B4-BE49-F238E27FC236}">
                    <a16:creationId xmlns:a16="http://schemas.microsoft.com/office/drawing/2014/main" id="{1800BD2F-516F-2B56-BF83-2C3398BABD02}"/>
                  </a:ext>
                </a:extLst>
              </p:cNvPr>
              <p:cNvPicPr/>
              <p:nvPr/>
            </p:nvPicPr>
            <p:blipFill>
              <a:blip r:embed="rId3">
                <a:extLst>
                  <a:ext uri="{28A0092B-C50C-407E-A947-70E740481C1C}">
                    <a14:useLocalDpi xmlns:a14="http://schemas.microsoft.com/office/drawing/2010/main" val="0"/>
                  </a:ext>
                </a:extLst>
              </a:blip>
              <a:stretch>
                <a:fillRect/>
              </a:stretch>
            </p:blipFill>
            <p:spPr>
              <a:xfrm>
                <a:off x="7755500" y="740647"/>
                <a:ext cx="1440000" cy="1440000"/>
              </a:xfrm>
              <a:prstGeom prst="rect">
                <a:avLst/>
              </a:prstGeom>
              <a:effectLst/>
            </p:spPr>
          </p:pic>
        </p:grpSp>
        <p:grpSp>
          <p:nvGrpSpPr>
            <p:cNvPr id="7" name="Gruppieren 6">
              <a:extLst>
                <a:ext uri="{FF2B5EF4-FFF2-40B4-BE49-F238E27FC236}">
                  <a16:creationId xmlns:a16="http://schemas.microsoft.com/office/drawing/2014/main" id="{D17FCAC0-FFDA-411E-9719-4E0F99F79332}"/>
                </a:ext>
              </a:extLst>
            </p:cNvPr>
            <p:cNvGrpSpPr/>
            <p:nvPr/>
          </p:nvGrpSpPr>
          <p:grpSpPr>
            <a:xfrm rot="16200000">
              <a:off x="2537023" y="3875141"/>
              <a:ext cx="1439601" cy="1602762"/>
              <a:chOff x="2311124" y="3167350"/>
              <a:chExt cx="1763437" cy="1963300"/>
            </a:xfrm>
          </p:grpSpPr>
          <p:sp>
            <p:nvSpPr>
              <p:cNvPr id="37" name="Rechteck 36">
                <a:extLst>
                  <a:ext uri="{FF2B5EF4-FFF2-40B4-BE49-F238E27FC236}">
                    <a16:creationId xmlns:a16="http://schemas.microsoft.com/office/drawing/2014/main" id="{A1D1A718-E3DE-1DF9-D407-38397291AC92}"/>
                  </a:ext>
                </a:extLst>
              </p:cNvPr>
              <p:cNvSpPr/>
              <p:nvPr/>
            </p:nvSpPr>
            <p:spPr>
              <a:xfrm>
                <a:off x="2311124" y="3167350"/>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38" name="Grafik 37">
                <a:extLst>
                  <a:ext uri="{FF2B5EF4-FFF2-40B4-BE49-F238E27FC236}">
                    <a16:creationId xmlns:a16="http://schemas.microsoft.com/office/drawing/2014/main" id="{4A41D26D-45B6-6041-F854-56C3DCE88E00}"/>
                  </a:ext>
                </a:extLst>
              </p:cNvPr>
              <p:cNvPicPr/>
              <p:nvPr/>
            </p:nvPicPr>
            <p:blipFill>
              <a:blip r:embed="rId3">
                <a:extLst>
                  <a:ext uri="{28A0092B-C50C-407E-A947-70E740481C1C}">
                    <a14:useLocalDpi xmlns:a14="http://schemas.microsoft.com/office/drawing/2010/main" val="0"/>
                  </a:ext>
                </a:extLst>
              </a:blip>
              <a:stretch>
                <a:fillRect/>
              </a:stretch>
            </p:blipFill>
            <p:spPr>
              <a:xfrm>
                <a:off x="2472842" y="3423948"/>
                <a:ext cx="1440000" cy="1440000"/>
              </a:xfrm>
              <a:prstGeom prst="rect">
                <a:avLst/>
              </a:prstGeom>
              <a:effectLst/>
            </p:spPr>
          </p:pic>
        </p:grpSp>
        <p:grpSp>
          <p:nvGrpSpPr>
            <p:cNvPr id="8" name="Gruppieren 7">
              <a:extLst>
                <a:ext uri="{FF2B5EF4-FFF2-40B4-BE49-F238E27FC236}">
                  <a16:creationId xmlns:a16="http://schemas.microsoft.com/office/drawing/2014/main" id="{DC253B70-266C-108F-7F5B-487D58D783DC}"/>
                </a:ext>
              </a:extLst>
            </p:cNvPr>
            <p:cNvGrpSpPr/>
            <p:nvPr/>
          </p:nvGrpSpPr>
          <p:grpSpPr>
            <a:xfrm rot="16200000">
              <a:off x="2554864" y="1204291"/>
              <a:ext cx="1439601" cy="1602762"/>
              <a:chOff x="7593782" y="4410650"/>
              <a:chExt cx="1763437" cy="1963300"/>
            </a:xfrm>
          </p:grpSpPr>
          <p:sp>
            <p:nvSpPr>
              <p:cNvPr id="35" name="Rechteck 34">
                <a:extLst>
                  <a:ext uri="{FF2B5EF4-FFF2-40B4-BE49-F238E27FC236}">
                    <a16:creationId xmlns:a16="http://schemas.microsoft.com/office/drawing/2014/main" id="{16BB4589-40AF-F03A-7BC0-76D2F80416DC}"/>
                  </a:ext>
                </a:extLst>
              </p:cNvPr>
              <p:cNvSpPr/>
              <p:nvPr/>
            </p:nvSpPr>
            <p:spPr>
              <a:xfrm>
                <a:off x="7593782"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36" name="Grafik 35">
                <a:extLst>
                  <a:ext uri="{FF2B5EF4-FFF2-40B4-BE49-F238E27FC236}">
                    <a16:creationId xmlns:a16="http://schemas.microsoft.com/office/drawing/2014/main" id="{9A57C776-B441-BEAF-E73F-D1F92C302671}"/>
                  </a:ext>
                </a:extLst>
              </p:cNvPr>
              <p:cNvPicPr/>
              <p:nvPr/>
            </p:nvPicPr>
            <p:blipFill>
              <a:blip r:embed="rId4">
                <a:extLst>
                  <a:ext uri="{28A0092B-C50C-407E-A947-70E740481C1C}">
                    <a14:useLocalDpi xmlns:a14="http://schemas.microsoft.com/office/drawing/2010/main" val="0"/>
                  </a:ext>
                </a:extLst>
              </a:blip>
              <a:stretch>
                <a:fillRect/>
              </a:stretch>
            </p:blipFill>
            <p:spPr>
              <a:xfrm>
                <a:off x="7755500" y="4672300"/>
                <a:ext cx="1440000" cy="1440000"/>
              </a:xfrm>
              <a:prstGeom prst="rect">
                <a:avLst/>
              </a:prstGeom>
              <a:effectLst/>
            </p:spPr>
          </p:pic>
        </p:grpSp>
        <p:sp>
          <p:nvSpPr>
            <p:cNvPr id="9" name="Textfeld 8">
              <a:extLst>
                <a:ext uri="{FF2B5EF4-FFF2-40B4-BE49-F238E27FC236}">
                  <a16:creationId xmlns:a16="http://schemas.microsoft.com/office/drawing/2014/main" id="{399AFD76-C3C9-1058-EAC5-53E64DBFFCA8}"/>
                </a:ext>
              </a:extLst>
            </p:cNvPr>
            <p:cNvSpPr txBox="1"/>
            <p:nvPr/>
          </p:nvSpPr>
          <p:spPr>
            <a:xfrm rot="16200000">
              <a:off x="2896165" y="2599638"/>
              <a:ext cx="913550" cy="1541756"/>
            </a:xfrm>
            <a:prstGeom prst="rect">
              <a:avLst/>
            </a:prstGeom>
            <a:noFill/>
          </p:spPr>
          <p:txBody>
            <a:bodyPr wrap="none" rtlCol="0">
              <a:spAutoFit/>
            </a:bodyPr>
            <a:lstStyle/>
            <a:p>
              <a:r>
                <a:rPr lang="de-DE" sz="8000" b="1" dirty="0">
                  <a:latin typeface="Helvetica" panose="020B0604020202020204" pitchFamily="34" charset="0"/>
                  <a:ea typeface="Inter" panose="020B0502030000000004" pitchFamily="34" charset="0"/>
                  <a:cs typeface="Helvetica" panose="020B0604020202020204" pitchFamily="34" charset="0"/>
                </a:rPr>
                <a:t>=</a:t>
              </a:r>
            </a:p>
          </p:txBody>
        </p:sp>
        <p:grpSp>
          <p:nvGrpSpPr>
            <p:cNvPr id="10" name="Gruppieren 9">
              <a:extLst>
                <a:ext uri="{FF2B5EF4-FFF2-40B4-BE49-F238E27FC236}">
                  <a16:creationId xmlns:a16="http://schemas.microsoft.com/office/drawing/2014/main" id="{1F7D5655-A08D-F922-6F56-C415E4C651E5}"/>
                </a:ext>
              </a:extLst>
            </p:cNvPr>
            <p:cNvGrpSpPr/>
            <p:nvPr/>
          </p:nvGrpSpPr>
          <p:grpSpPr>
            <a:xfrm rot="16200000">
              <a:off x="5999956" y="880608"/>
              <a:ext cx="1439601" cy="2258852"/>
              <a:chOff x="7348411" y="6990196"/>
              <a:chExt cx="1763437" cy="2766978"/>
            </a:xfrm>
          </p:grpSpPr>
          <p:grpSp>
            <p:nvGrpSpPr>
              <p:cNvPr id="31" name="Gruppieren 30">
                <a:extLst>
                  <a:ext uri="{FF2B5EF4-FFF2-40B4-BE49-F238E27FC236}">
                    <a16:creationId xmlns:a16="http://schemas.microsoft.com/office/drawing/2014/main" id="{FF5EDD2B-77AD-3A81-3BB4-B1B63A95D01D}"/>
                  </a:ext>
                </a:extLst>
              </p:cNvPr>
              <p:cNvGrpSpPr/>
              <p:nvPr/>
            </p:nvGrpSpPr>
            <p:grpSpPr>
              <a:xfrm>
                <a:off x="7348411" y="7266618"/>
                <a:ext cx="1763437" cy="1963300"/>
                <a:chOff x="3950696" y="4410650"/>
                <a:chExt cx="1763437" cy="1963300"/>
              </a:xfrm>
            </p:grpSpPr>
            <p:sp>
              <p:nvSpPr>
                <p:cNvPr id="33" name="Rechteck 32">
                  <a:extLst>
                    <a:ext uri="{FF2B5EF4-FFF2-40B4-BE49-F238E27FC236}">
                      <a16:creationId xmlns:a16="http://schemas.microsoft.com/office/drawing/2014/main" id="{61023737-E81B-B71F-61C1-669EAC361109}"/>
                    </a:ext>
                  </a:extLst>
                </p:cNvPr>
                <p:cNvSpPr/>
                <p:nvPr/>
              </p:nvSpPr>
              <p:spPr>
                <a:xfrm>
                  <a:off x="3950696"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34" name="Grafik 33">
                  <a:extLst>
                    <a:ext uri="{FF2B5EF4-FFF2-40B4-BE49-F238E27FC236}">
                      <a16:creationId xmlns:a16="http://schemas.microsoft.com/office/drawing/2014/main" id="{45D433A9-2F21-AB20-697E-D408ADEFC469}"/>
                    </a:ext>
                  </a:extLst>
                </p:cNvPr>
                <p:cNvPicPr/>
                <p:nvPr/>
              </p:nvPicPr>
              <p:blipFill rotWithShape="1">
                <a:blip r:embed="rId5">
                  <a:extLst>
                    <a:ext uri="{28A0092B-C50C-407E-A947-70E740481C1C}">
                      <a14:useLocalDpi xmlns:a14="http://schemas.microsoft.com/office/drawing/2010/main" val="0"/>
                    </a:ext>
                  </a:extLst>
                </a:blip>
                <a:srcRect t="15629"/>
                <a:stretch/>
              </p:blipFill>
              <p:spPr>
                <a:xfrm>
                  <a:off x="4118976" y="4784828"/>
                  <a:ext cx="1440000" cy="1214945"/>
                </a:xfrm>
                <a:prstGeom prst="rect">
                  <a:avLst/>
                </a:prstGeom>
                <a:effectLst/>
              </p:spPr>
            </p:pic>
          </p:grpSp>
          <p:sp>
            <p:nvSpPr>
              <p:cNvPr id="32" name="Textfeld 31">
                <a:extLst>
                  <a:ext uri="{FF2B5EF4-FFF2-40B4-BE49-F238E27FC236}">
                    <a16:creationId xmlns:a16="http://schemas.microsoft.com/office/drawing/2014/main" id="{17C67C05-EDA9-B5AF-9FAA-358C1C5F6AC2}"/>
                  </a:ext>
                </a:extLst>
              </p:cNvPr>
              <p:cNvSpPr txBox="1"/>
              <p:nvPr/>
            </p:nvSpPr>
            <p:spPr>
              <a:xfrm>
                <a:off x="7543333" y="6990196"/>
                <a:ext cx="1193743" cy="2766978"/>
              </a:xfrm>
              <a:prstGeom prst="rect">
                <a:avLst/>
              </a:prstGeom>
              <a:noFill/>
            </p:spPr>
            <p:txBody>
              <a:bodyPr wrap="square" rtlCol="0">
                <a:spAutoFit/>
              </a:bodyPr>
              <a:lstStyle/>
              <a:p>
                <a:pPr algn="r"/>
                <a:r>
                  <a:rPr lang="de-DE" sz="12000" b="1" dirty="0">
                    <a:latin typeface="Helvetica" panose="020B0604020202020204" pitchFamily="34" charset="0"/>
                    <a:ea typeface="Inter" panose="020B0502030000000004" pitchFamily="34" charset="0"/>
                    <a:cs typeface="Helvetica" panose="020B0604020202020204" pitchFamily="34" charset="0"/>
                  </a:rPr>
                  <a:t>?</a:t>
                </a:r>
              </a:p>
            </p:txBody>
          </p:sp>
        </p:grpSp>
        <p:sp>
          <p:nvSpPr>
            <p:cNvPr id="11" name="Textfeld 10">
              <a:extLst>
                <a:ext uri="{FF2B5EF4-FFF2-40B4-BE49-F238E27FC236}">
                  <a16:creationId xmlns:a16="http://schemas.microsoft.com/office/drawing/2014/main" id="{2A2132AE-232F-6AFC-0864-63568F570B0B}"/>
                </a:ext>
              </a:extLst>
            </p:cNvPr>
            <p:cNvSpPr txBox="1"/>
            <p:nvPr/>
          </p:nvSpPr>
          <p:spPr>
            <a:xfrm rot="16200000">
              <a:off x="6256717" y="2568064"/>
              <a:ext cx="913550" cy="1541756"/>
            </a:xfrm>
            <a:prstGeom prst="rect">
              <a:avLst/>
            </a:prstGeom>
            <a:noFill/>
          </p:spPr>
          <p:txBody>
            <a:bodyPr wrap="none" rtlCol="0">
              <a:spAutoFit/>
            </a:bodyPr>
            <a:lstStyle/>
            <a:p>
              <a:r>
                <a:rPr lang="de-DE" sz="8000" b="1">
                  <a:latin typeface="Helvetica" panose="020B0604020202020204" pitchFamily="34" charset="0"/>
                  <a:ea typeface="Inter" panose="020B0502030000000004" pitchFamily="34" charset="0"/>
                  <a:cs typeface="Helvetica" panose="020B0604020202020204" pitchFamily="34" charset="0"/>
                </a:rPr>
                <a:t>=</a:t>
              </a:r>
            </a:p>
          </p:txBody>
        </p:sp>
        <p:grpSp>
          <p:nvGrpSpPr>
            <p:cNvPr id="12" name="Gruppieren 11">
              <a:extLst>
                <a:ext uri="{FF2B5EF4-FFF2-40B4-BE49-F238E27FC236}">
                  <a16:creationId xmlns:a16="http://schemas.microsoft.com/office/drawing/2014/main" id="{311BF41E-D4A5-3F15-A896-AF3AA0E87189}"/>
                </a:ext>
              </a:extLst>
            </p:cNvPr>
            <p:cNvGrpSpPr/>
            <p:nvPr/>
          </p:nvGrpSpPr>
          <p:grpSpPr>
            <a:xfrm rot="16200000">
              <a:off x="5897574" y="3870781"/>
              <a:ext cx="1439601" cy="1602761"/>
              <a:chOff x="392814" y="7266618"/>
              <a:chExt cx="1763437" cy="1963300"/>
            </a:xfrm>
          </p:grpSpPr>
          <p:sp>
            <p:nvSpPr>
              <p:cNvPr id="29" name="Rechteck 28">
                <a:extLst>
                  <a:ext uri="{FF2B5EF4-FFF2-40B4-BE49-F238E27FC236}">
                    <a16:creationId xmlns:a16="http://schemas.microsoft.com/office/drawing/2014/main" id="{A24B4D13-7CD2-E1E8-794D-67939B00804F}"/>
                  </a:ext>
                </a:extLst>
              </p:cNvPr>
              <p:cNvSpPr/>
              <p:nvPr/>
            </p:nvSpPr>
            <p:spPr>
              <a:xfrm>
                <a:off x="392814" y="7266618"/>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30" name="Grafik 29">
                <a:extLst>
                  <a:ext uri="{FF2B5EF4-FFF2-40B4-BE49-F238E27FC236}">
                    <a16:creationId xmlns:a16="http://schemas.microsoft.com/office/drawing/2014/main" id="{B174AB09-4885-2555-F4C2-0DFD565F5A01}"/>
                  </a:ext>
                </a:extLst>
              </p:cNvPr>
              <p:cNvPicPr/>
              <p:nvPr/>
            </p:nvPicPr>
            <p:blipFill>
              <a:blip r:embed="rId3">
                <a:extLst>
                  <a:ext uri="{28A0092B-C50C-407E-A947-70E740481C1C}">
                    <a14:useLocalDpi xmlns:a14="http://schemas.microsoft.com/office/drawing/2010/main" val="0"/>
                  </a:ext>
                </a:extLst>
              </a:blip>
              <a:stretch>
                <a:fillRect/>
              </a:stretch>
            </p:blipFill>
            <p:spPr>
              <a:xfrm>
                <a:off x="554532" y="7528268"/>
                <a:ext cx="1440000" cy="1440000"/>
              </a:xfrm>
              <a:prstGeom prst="rect">
                <a:avLst/>
              </a:prstGeom>
              <a:effectLst/>
            </p:spPr>
          </p:pic>
        </p:grpSp>
        <p:grpSp>
          <p:nvGrpSpPr>
            <p:cNvPr id="13" name="Gruppieren 12">
              <a:extLst>
                <a:ext uri="{FF2B5EF4-FFF2-40B4-BE49-F238E27FC236}">
                  <a16:creationId xmlns:a16="http://schemas.microsoft.com/office/drawing/2014/main" id="{BE264458-30B1-85CC-BF64-6C4B1E25C5D6}"/>
                </a:ext>
              </a:extLst>
            </p:cNvPr>
            <p:cNvGrpSpPr/>
            <p:nvPr/>
          </p:nvGrpSpPr>
          <p:grpSpPr>
            <a:xfrm rot="16200000">
              <a:off x="4211291" y="3875141"/>
              <a:ext cx="1439601" cy="1602762"/>
              <a:chOff x="547687" y="4410650"/>
              <a:chExt cx="1763437" cy="1963300"/>
            </a:xfrm>
          </p:grpSpPr>
          <p:sp>
            <p:nvSpPr>
              <p:cNvPr id="27" name="Rechteck 26">
                <a:extLst>
                  <a:ext uri="{FF2B5EF4-FFF2-40B4-BE49-F238E27FC236}">
                    <a16:creationId xmlns:a16="http://schemas.microsoft.com/office/drawing/2014/main" id="{A1F9D551-1353-7139-2A6E-F21D8609670C}"/>
                  </a:ext>
                </a:extLst>
              </p:cNvPr>
              <p:cNvSpPr/>
              <p:nvPr/>
            </p:nvSpPr>
            <p:spPr>
              <a:xfrm>
                <a:off x="547687"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28" name="Grafik 27" descr="Ein Bild, das Text enthält.&#10;&#10;Automatisch generierte Beschreibung">
                <a:extLst>
                  <a:ext uri="{FF2B5EF4-FFF2-40B4-BE49-F238E27FC236}">
                    <a16:creationId xmlns:a16="http://schemas.microsoft.com/office/drawing/2014/main" id="{0602B860-C654-84C4-A3A0-7C279BB05E6D}"/>
                  </a:ext>
                </a:extLst>
              </p:cNvPr>
              <p:cNvPicPr/>
              <p:nvPr/>
            </p:nvPicPr>
            <p:blipFill>
              <a:blip r:embed="rId6">
                <a:extLst>
                  <a:ext uri="{28A0092B-C50C-407E-A947-70E740481C1C}">
                    <a14:useLocalDpi xmlns:a14="http://schemas.microsoft.com/office/drawing/2010/main" val="0"/>
                  </a:ext>
                </a:extLst>
              </a:blip>
              <a:stretch>
                <a:fillRect/>
              </a:stretch>
            </p:blipFill>
            <p:spPr>
              <a:xfrm>
                <a:off x="709405" y="4672300"/>
                <a:ext cx="1440000" cy="1440000"/>
              </a:xfrm>
              <a:prstGeom prst="rect">
                <a:avLst/>
              </a:prstGeom>
              <a:effectLst/>
            </p:spPr>
          </p:pic>
        </p:grpSp>
        <p:sp>
          <p:nvSpPr>
            <p:cNvPr id="14" name="Textfeld 13">
              <a:extLst>
                <a:ext uri="{FF2B5EF4-FFF2-40B4-BE49-F238E27FC236}">
                  <a16:creationId xmlns:a16="http://schemas.microsoft.com/office/drawing/2014/main" id="{C85C017A-D406-DF46-5ABA-5323BB2C793D}"/>
                </a:ext>
              </a:extLst>
            </p:cNvPr>
            <p:cNvSpPr txBox="1"/>
            <p:nvPr/>
          </p:nvSpPr>
          <p:spPr>
            <a:xfrm rot="16200000">
              <a:off x="4570432" y="2599638"/>
              <a:ext cx="913550" cy="1541756"/>
            </a:xfrm>
            <a:prstGeom prst="rect">
              <a:avLst/>
            </a:prstGeom>
            <a:noFill/>
          </p:spPr>
          <p:txBody>
            <a:bodyPr wrap="none" rtlCol="0">
              <a:spAutoFit/>
            </a:bodyPr>
            <a:lstStyle/>
            <a:p>
              <a:r>
                <a:rPr lang="de-DE" sz="8000" b="1">
                  <a:latin typeface="Helvetica" panose="020B0604020202020204" pitchFamily="34" charset="0"/>
                  <a:ea typeface="Inter" panose="020B0502030000000004" pitchFamily="34" charset="0"/>
                  <a:cs typeface="Helvetica" panose="020B0604020202020204" pitchFamily="34" charset="0"/>
                </a:rPr>
                <a:t>=</a:t>
              </a:r>
            </a:p>
          </p:txBody>
        </p:sp>
        <p:sp>
          <p:nvSpPr>
            <p:cNvPr id="15" name="Rechteck 14">
              <a:extLst>
                <a:ext uri="{FF2B5EF4-FFF2-40B4-BE49-F238E27FC236}">
                  <a16:creationId xmlns:a16="http://schemas.microsoft.com/office/drawing/2014/main" id="{429AE594-84F8-4C43-641B-E646C02D9283}"/>
                </a:ext>
              </a:extLst>
            </p:cNvPr>
            <p:cNvSpPr/>
            <p:nvPr/>
          </p:nvSpPr>
          <p:spPr>
            <a:xfrm rot="16200000">
              <a:off x="4229132" y="1204291"/>
              <a:ext cx="1439601" cy="160276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16" name="Grafik 15">
              <a:extLst>
                <a:ext uri="{FF2B5EF4-FFF2-40B4-BE49-F238E27FC236}">
                  <a16:creationId xmlns:a16="http://schemas.microsoft.com/office/drawing/2014/main" id="{C76DB5DC-C833-41EC-92FA-1A6F61B12DF3}"/>
                </a:ext>
              </a:extLst>
            </p:cNvPr>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rot="16200000">
              <a:off x="4361153" y="1417892"/>
              <a:ext cx="1175560" cy="1175560"/>
            </a:xfrm>
            <a:prstGeom prst="rect">
              <a:avLst/>
            </a:prstGeom>
            <a:effectLst/>
          </p:spPr>
        </p:pic>
        <p:cxnSp>
          <p:nvCxnSpPr>
            <p:cNvPr id="17" name="Gerader Verbinder 16">
              <a:extLst>
                <a:ext uri="{FF2B5EF4-FFF2-40B4-BE49-F238E27FC236}">
                  <a16:creationId xmlns:a16="http://schemas.microsoft.com/office/drawing/2014/main" id="{0A7302AC-83C8-3375-4AEE-01B9A4718AE7}"/>
                </a:ext>
              </a:extLst>
            </p:cNvPr>
            <p:cNvCxnSpPr/>
            <p:nvPr/>
          </p:nvCxnSpPr>
          <p:spPr>
            <a:xfrm rot="16200000" flipH="1" flipV="1">
              <a:off x="4229132" y="1204291"/>
              <a:ext cx="1439601" cy="160276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Gruppieren 17">
              <a:extLst>
                <a:ext uri="{FF2B5EF4-FFF2-40B4-BE49-F238E27FC236}">
                  <a16:creationId xmlns:a16="http://schemas.microsoft.com/office/drawing/2014/main" id="{F1CD6F94-7000-A5E5-8B11-B84B7C83F2BE}"/>
                </a:ext>
              </a:extLst>
            </p:cNvPr>
            <p:cNvGrpSpPr/>
            <p:nvPr/>
          </p:nvGrpSpPr>
          <p:grpSpPr>
            <a:xfrm rot="16200000">
              <a:off x="7588997" y="3873349"/>
              <a:ext cx="1439601" cy="1602761"/>
              <a:chOff x="547687" y="484049"/>
              <a:chExt cx="1763437" cy="1963300"/>
            </a:xfrm>
          </p:grpSpPr>
          <p:sp>
            <p:nvSpPr>
              <p:cNvPr id="25" name="Rechteck 24">
                <a:extLst>
                  <a:ext uri="{FF2B5EF4-FFF2-40B4-BE49-F238E27FC236}">
                    <a16:creationId xmlns:a16="http://schemas.microsoft.com/office/drawing/2014/main" id="{8B0422EA-ACE0-4F23-8B26-59215FEDFEAA}"/>
                  </a:ext>
                </a:extLst>
              </p:cNvPr>
              <p:cNvSpPr/>
              <p:nvPr/>
            </p:nvSpPr>
            <p:spPr>
              <a:xfrm>
                <a:off x="547687"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latin typeface="Helvetica" panose="020B0604020202020204" pitchFamily="34" charset="0"/>
                  <a:cs typeface="Helvetica" panose="020B0604020202020204" pitchFamily="34" charset="0"/>
                </a:endParaRPr>
              </a:p>
            </p:txBody>
          </p:sp>
          <p:pic>
            <p:nvPicPr>
              <p:cNvPr id="26" name="Grafik 25">
                <a:extLst>
                  <a:ext uri="{FF2B5EF4-FFF2-40B4-BE49-F238E27FC236}">
                    <a16:creationId xmlns:a16="http://schemas.microsoft.com/office/drawing/2014/main" id="{2D542490-0F64-A88B-0677-C34A836C69F8}"/>
                  </a:ext>
                </a:extLst>
              </p:cNvPr>
              <p:cNvPicPr/>
              <p:nvPr/>
            </p:nvPicPr>
            <p:blipFill>
              <a:blip r:embed="rId2">
                <a:extLst>
                  <a:ext uri="{28A0092B-C50C-407E-A947-70E740481C1C}">
                    <a14:useLocalDpi xmlns:a14="http://schemas.microsoft.com/office/drawing/2010/main" val="0"/>
                  </a:ext>
                </a:extLst>
              </a:blip>
              <a:stretch>
                <a:fillRect/>
              </a:stretch>
            </p:blipFill>
            <p:spPr>
              <a:xfrm>
                <a:off x="709405" y="745699"/>
                <a:ext cx="1440000" cy="1440000"/>
              </a:xfrm>
              <a:prstGeom prst="rect">
                <a:avLst/>
              </a:prstGeom>
              <a:effectLst/>
            </p:spPr>
          </p:pic>
        </p:grpSp>
        <p:grpSp>
          <p:nvGrpSpPr>
            <p:cNvPr id="19" name="Gruppieren 18">
              <a:extLst>
                <a:ext uri="{FF2B5EF4-FFF2-40B4-BE49-F238E27FC236}">
                  <a16:creationId xmlns:a16="http://schemas.microsoft.com/office/drawing/2014/main" id="{38D8AA86-9EF2-6D59-05E9-CEC19F61C460}"/>
                </a:ext>
              </a:extLst>
            </p:cNvPr>
            <p:cNvGrpSpPr/>
            <p:nvPr/>
          </p:nvGrpSpPr>
          <p:grpSpPr>
            <a:xfrm rot="16200000">
              <a:off x="7675070" y="878038"/>
              <a:ext cx="1439601" cy="2258852"/>
              <a:chOff x="7348411" y="6970218"/>
              <a:chExt cx="1763437" cy="2766978"/>
            </a:xfrm>
          </p:grpSpPr>
          <p:grpSp>
            <p:nvGrpSpPr>
              <p:cNvPr id="21" name="Gruppieren 20">
                <a:extLst>
                  <a:ext uri="{FF2B5EF4-FFF2-40B4-BE49-F238E27FC236}">
                    <a16:creationId xmlns:a16="http://schemas.microsoft.com/office/drawing/2014/main" id="{70ABD10A-6818-ECDB-AC33-1BE3F94D5EB2}"/>
                  </a:ext>
                </a:extLst>
              </p:cNvPr>
              <p:cNvGrpSpPr/>
              <p:nvPr/>
            </p:nvGrpSpPr>
            <p:grpSpPr>
              <a:xfrm>
                <a:off x="7348411" y="7266618"/>
                <a:ext cx="1763437" cy="1963300"/>
                <a:chOff x="3950696" y="4410650"/>
                <a:chExt cx="1763437" cy="1963300"/>
              </a:xfrm>
            </p:grpSpPr>
            <p:sp>
              <p:nvSpPr>
                <p:cNvPr id="23" name="Rechteck 22">
                  <a:extLst>
                    <a:ext uri="{FF2B5EF4-FFF2-40B4-BE49-F238E27FC236}">
                      <a16:creationId xmlns:a16="http://schemas.microsoft.com/office/drawing/2014/main" id="{6B200E00-858B-E31D-37CC-7056750D2D89}"/>
                    </a:ext>
                  </a:extLst>
                </p:cNvPr>
                <p:cNvSpPr/>
                <p:nvPr/>
              </p:nvSpPr>
              <p:spPr>
                <a:xfrm>
                  <a:off x="3950696"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Helvetica" panose="020B0604020202020204" pitchFamily="34" charset="0"/>
                    <a:cs typeface="Helvetica" panose="020B0604020202020204" pitchFamily="34" charset="0"/>
                  </a:endParaRPr>
                </a:p>
              </p:txBody>
            </p:sp>
            <p:pic>
              <p:nvPicPr>
                <p:cNvPr id="24" name="Grafik 23">
                  <a:extLst>
                    <a:ext uri="{FF2B5EF4-FFF2-40B4-BE49-F238E27FC236}">
                      <a16:creationId xmlns:a16="http://schemas.microsoft.com/office/drawing/2014/main" id="{1812A7B1-E5D3-C904-C557-9A2B16E4057E}"/>
                    </a:ext>
                  </a:extLst>
                </p:cNvPr>
                <p:cNvPicPr/>
                <p:nvPr/>
              </p:nvPicPr>
              <p:blipFill rotWithShape="1">
                <a:blip r:embed="rId5">
                  <a:extLst>
                    <a:ext uri="{28A0092B-C50C-407E-A947-70E740481C1C}">
                      <a14:useLocalDpi xmlns:a14="http://schemas.microsoft.com/office/drawing/2010/main" val="0"/>
                    </a:ext>
                  </a:extLst>
                </a:blip>
                <a:srcRect t="15629"/>
                <a:stretch/>
              </p:blipFill>
              <p:spPr>
                <a:xfrm>
                  <a:off x="4118976" y="4784828"/>
                  <a:ext cx="1440000" cy="1214945"/>
                </a:xfrm>
                <a:prstGeom prst="rect">
                  <a:avLst/>
                </a:prstGeom>
                <a:effectLst/>
              </p:spPr>
            </p:pic>
          </p:grpSp>
          <p:sp>
            <p:nvSpPr>
              <p:cNvPr id="22" name="Textfeld 21">
                <a:extLst>
                  <a:ext uri="{FF2B5EF4-FFF2-40B4-BE49-F238E27FC236}">
                    <a16:creationId xmlns:a16="http://schemas.microsoft.com/office/drawing/2014/main" id="{DF882E1B-57CA-4ABE-3C54-0CC1C6F6A33A}"/>
                  </a:ext>
                </a:extLst>
              </p:cNvPr>
              <p:cNvSpPr txBox="1"/>
              <p:nvPr/>
            </p:nvSpPr>
            <p:spPr>
              <a:xfrm>
                <a:off x="7563677" y="6970218"/>
                <a:ext cx="1193743" cy="2766978"/>
              </a:xfrm>
              <a:prstGeom prst="rect">
                <a:avLst/>
              </a:prstGeom>
              <a:noFill/>
            </p:spPr>
            <p:txBody>
              <a:bodyPr wrap="square" rtlCol="0">
                <a:spAutoFit/>
              </a:bodyPr>
              <a:lstStyle/>
              <a:p>
                <a:pPr algn="r"/>
                <a:r>
                  <a:rPr lang="de-DE" sz="12000" b="1" dirty="0">
                    <a:latin typeface="Helvetica" panose="020B0604020202020204" pitchFamily="34" charset="0"/>
                    <a:ea typeface="Inter" panose="020B0502030000000004" pitchFamily="34" charset="0"/>
                    <a:cs typeface="Helvetica" panose="020B0604020202020204" pitchFamily="34" charset="0"/>
                  </a:rPr>
                  <a:t>?</a:t>
                </a:r>
              </a:p>
            </p:txBody>
          </p:sp>
        </p:grpSp>
        <p:sp>
          <p:nvSpPr>
            <p:cNvPr id="20" name="Textfeld 19">
              <a:extLst>
                <a:ext uri="{FF2B5EF4-FFF2-40B4-BE49-F238E27FC236}">
                  <a16:creationId xmlns:a16="http://schemas.microsoft.com/office/drawing/2014/main" id="{3F707F89-729A-06C7-3B44-F11E0EEC91CA}"/>
                </a:ext>
              </a:extLst>
            </p:cNvPr>
            <p:cNvSpPr txBox="1"/>
            <p:nvPr/>
          </p:nvSpPr>
          <p:spPr>
            <a:xfrm rot="16200000">
              <a:off x="7948139" y="2565493"/>
              <a:ext cx="913550" cy="1541756"/>
            </a:xfrm>
            <a:prstGeom prst="rect">
              <a:avLst/>
            </a:prstGeom>
            <a:noFill/>
          </p:spPr>
          <p:txBody>
            <a:bodyPr wrap="none" rtlCol="0">
              <a:spAutoFit/>
            </a:bodyPr>
            <a:lstStyle/>
            <a:p>
              <a:r>
                <a:rPr lang="de-DE" sz="8000" b="1">
                  <a:latin typeface="Helvetica" panose="020B0604020202020204" pitchFamily="34" charset="0"/>
                  <a:ea typeface="Inter" panose="020B0502030000000004" pitchFamily="34" charset="0"/>
                  <a:cs typeface="Helvetica" panose="020B0604020202020204" pitchFamily="34" charset="0"/>
                </a:rPr>
                <a:t>=</a:t>
              </a:r>
            </a:p>
          </p:txBody>
        </p:sp>
      </p:grpSp>
    </p:spTree>
    <p:extLst>
      <p:ext uri="{BB962C8B-B14F-4D97-AF65-F5344CB8AC3E}">
        <p14:creationId xmlns:p14="http://schemas.microsoft.com/office/powerpoint/2010/main" val="2239332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164" name="Gruppieren 163">
            <a:extLst>
              <a:ext uri="{FF2B5EF4-FFF2-40B4-BE49-F238E27FC236}">
                <a16:creationId xmlns:a16="http://schemas.microsoft.com/office/drawing/2014/main" id="{AB9ECF68-2B09-9C50-9F13-170E0220DA20}"/>
              </a:ext>
            </a:extLst>
          </p:cNvPr>
          <p:cNvGrpSpPr/>
          <p:nvPr/>
        </p:nvGrpSpPr>
        <p:grpSpPr>
          <a:xfrm rot="16200000">
            <a:off x="-715569" y="2416534"/>
            <a:ext cx="8280000" cy="5558752"/>
            <a:chOff x="547687" y="484049"/>
            <a:chExt cx="8809532" cy="5889901"/>
          </a:xfrm>
        </p:grpSpPr>
        <p:sp>
          <p:nvSpPr>
            <p:cNvPr id="165" name="Rechteck 164">
              <a:extLst>
                <a:ext uri="{FF2B5EF4-FFF2-40B4-BE49-F238E27FC236}">
                  <a16:creationId xmlns:a16="http://schemas.microsoft.com/office/drawing/2014/main" id="{68C69015-44F7-1B1F-5268-EA3DA1983363}"/>
                </a:ext>
              </a:extLst>
            </p:cNvPr>
            <p:cNvSpPr/>
            <p:nvPr/>
          </p:nvSpPr>
          <p:spPr>
            <a:xfrm>
              <a:off x="230893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6" name="Rechteck 165">
              <a:extLst>
                <a:ext uri="{FF2B5EF4-FFF2-40B4-BE49-F238E27FC236}">
                  <a16:creationId xmlns:a16="http://schemas.microsoft.com/office/drawing/2014/main" id="{52DE5315-D14E-0D55-F637-A678DBC54A5D}"/>
                </a:ext>
              </a:extLst>
            </p:cNvPr>
            <p:cNvSpPr/>
            <p:nvPr/>
          </p:nvSpPr>
          <p:spPr>
            <a:xfrm>
              <a:off x="54768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7" name="Rechteck 166">
              <a:extLst>
                <a:ext uri="{FF2B5EF4-FFF2-40B4-BE49-F238E27FC236}">
                  <a16:creationId xmlns:a16="http://schemas.microsoft.com/office/drawing/2014/main" id="{630CFE8D-CF9D-9383-91FE-441D5909DF47}"/>
                </a:ext>
              </a:extLst>
            </p:cNvPr>
            <p:cNvSpPr/>
            <p:nvPr/>
          </p:nvSpPr>
          <p:spPr>
            <a:xfrm>
              <a:off x="230893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8" name="Rechteck 167">
              <a:extLst>
                <a:ext uri="{FF2B5EF4-FFF2-40B4-BE49-F238E27FC236}">
                  <a16:creationId xmlns:a16="http://schemas.microsoft.com/office/drawing/2014/main" id="{0166EA14-EF60-4FE9-6E5A-6178B191615F}"/>
                </a:ext>
              </a:extLst>
            </p:cNvPr>
            <p:cNvSpPr/>
            <p:nvPr/>
          </p:nvSpPr>
          <p:spPr>
            <a:xfrm>
              <a:off x="54768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9" name="Rechteck 168">
              <a:extLst>
                <a:ext uri="{FF2B5EF4-FFF2-40B4-BE49-F238E27FC236}">
                  <a16:creationId xmlns:a16="http://schemas.microsoft.com/office/drawing/2014/main" id="{FA745E65-74E2-F7F1-C4FD-DC96E1DDDCBD}"/>
                </a:ext>
              </a:extLst>
            </p:cNvPr>
            <p:cNvSpPr/>
            <p:nvPr/>
          </p:nvSpPr>
          <p:spPr>
            <a:xfrm>
              <a:off x="407073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0" name="Rechteck 169">
              <a:extLst>
                <a:ext uri="{FF2B5EF4-FFF2-40B4-BE49-F238E27FC236}">
                  <a16:creationId xmlns:a16="http://schemas.microsoft.com/office/drawing/2014/main" id="{9B26CDE0-98E5-CD0E-0EA7-FCFCE13759D0}"/>
                </a:ext>
              </a:extLst>
            </p:cNvPr>
            <p:cNvSpPr/>
            <p:nvPr/>
          </p:nvSpPr>
          <p:spPr>
            <a:xfrm>
              <a:off x="583362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1" name="Rechteck 170">
              <a:extLst>
                <a:ext uri="{FF2B5EF4-FFF2-40B4-BE49-F238E27FC236}">
                  <a16:creationId xmlns:a16="http://schemas.microsoft.com/office/drawing/2014/main" id="{BF32F8BD-1BA8-4F57-2C77-9A8DAFC2D13D}"/>
                </a:ext>
              </a:extLst>
            </p:cNvPr>
            <p:cNvSpPr/>
            <p:nvPr/>
          </p:nvSpPr>
          <p:spPr>
            <a:xfrm>
              <a:off x="7593782"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2" name="Rechteck 171">
              <a:extLst>
                <a:ext uri="{FF2B5EF4-FFF2-40B4-BE49-F238E27FC236}">
                  <a16:creationId xmlns:a16="http://schemas.microsoft.com/office/drawing/2014/main" id="{4038B085-1B53-55F2-EF0B-E66921D300D5}"/>
                </a:ext>
              </a:extLst>
            </p:cNvPr>
            <p:cNvSpPr/>
            <p:nvPr/>
          </p:nvSpPr>
          <p:spPr>
            <a:xfrm>
              <a:off x="407073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3" name="Rechteck 172">
              <a:extLst>
                <a:ext uri="{FF2B5EF4-FFF2-40B4-BE49-F238E27FC236}">
                  <a16:creationId xmlns:a16="http://schemas.microsoft.com/office/drawing/2014/main" id="{BF5393E4-7F43-EFF6-7C57-6CF208D533C4}"/>
                </a:ext>
              </a:extLst>
            </p:cNvPr>
            <p:cNvSpPr/>
            <p:nvPr/>
          </p:nvSpPr>
          <p:spPr>
            <a:xfrm>
              <a:off x="583362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4" name="Rechteck 173">
              <a:extLst>
                <a:ext uri="{FF2B5EF4-FFF2-40B4-BE49-F238E27FC236}">
                  <a16:creationId xmlns:a16="http://schemas.microsoft.com/office/drawing/2014/main" id="{55B70447-C885-5628-2F17-8CB20A40F5F4}"/>
                </a:ext>
              </a:extLst>
            </p:cNvPr>
            <p:cNvSpPr/>
            <p:nvPr/>
          </p:nvSpPr>
          <p:spPr>
            <a:xfrm>
              <a:off x="7593782"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5" name="Rechteck 174">
              <a:extLst>
                <a:ext uri="{FF2B5EF4-FFF2-40B4-BE49-F238E27FC236}">
                  <a16:creationId xmlns:a16="http://schemas.microsoft.com/office/drawing/2014/main" id="{83425523-A50F-81A3-EF33-85F098FD7912}"/>
                </a:ext>
              </a:extLst>
            </p:cNvPr>
            <p:cNvSpPr/>
            <p:nvPr/>
          </p:nvSpPr>
          <p:spPr>
            <a:xfrm>
              <a:off x="230893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6" name="Rechteck 175">
              <a:extLst>
                <a:ext uri="{FF2B5EF4-FFF2-40B4-BE49-F238E27FC236}">
                  <a16:creationId xmlns:a16="http://schemas.microsoft.com/office/drawing/2014/main" id="{226912F0-B125-E51A-6C0D-1A51D9F88E74}"/>
                </a:ext>
              </a:extLst>
            </p:cNvPr>
            <p:cNvSpPr/>
            <p:nvPr/>
          </p:nvSpPr>
          <p:spPr>
            <a:xfrm>
              <a:off x="54768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7" name="Rechteck 176">
              <a:extLst>
                <a:ext uri="{FF2B5EF4-FFF2-40B4-BE49-F238E27FC236}">
                  <a16:creationId xmlns:a16="http://schemas.microsoft.com/office/drawing/2014/main" id="{219E671D-0369-D760-65DC-54AE7C360152}"/>
                </a:ext>
              </a:extLst>
            </p:cNvPr>
            <p:cNvSpPr/>
            <p:nvPr/>
          </p:nvSpPr>
          <p:spPr>
            <a:xfrm>
              <a:off x="407073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8" name="Rechteck 177">
              <a:extLst>
                <a:ext uri="{FF2B5EF4-FFF2-40B4-BE49-F238E27FC236}">
                  <a16:creationId xmlns:a16="http://schemas.microsoft.com/office/drawing/2014/main" id="{918F91C6-56C4-F991-B1C6-EB3873732455}"/>
                </a:ext>
              </a:extLst>
            </p:cNvPr>
            <p:cNvSpPr/>
            <p:nvPr/>
          </p:nvSpPr>
          <p:spPr>
            <a:xfrm>
              <a:off x="583362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9" name="Rechteck 178">
              <a:extLst>
                <a:ext uri="{FF2B5EF4-FFF2-40B4-BE49-F238E27FC236}">
                  <a16:creationId xmlns:a16="http://schemas.microsoft.com/office/drawing/2014/main" id="{3F86E5A1-4E0A-3A20-56B1-B78E96035178}"/>
                </a:ext>
              </a:extLst>
            </p:cNvPr>
            <p:cNvSpPr/>
            <p:nvPr/>
          </p:nvSpPr>
          <p:spPr>
            <a:xfrm>
              <a:off x="7593782"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80" name="Grafik 179">
              <a:extLst>
                <a:ext uri="{FF2B5EF4-FFF2-40B4-BE49-F238E27FC236}">
                  <a16:creationId xmlns:a16="http://schemas.microsoft.com/office/drawing/2014/main" id="{53B8114C-502E-B249-E816-E775EB5FEE0E}"/>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9405" y="858227"/>
              <a:ext cx="1440000" cy="1214945"/>
            </a:xfrm>
            <a:prstGeom prst="rect">
              <a:avLst/>
            </a:prstGeom>
            <a:effectLst/>
          </p:spPr>
        </p:pic>
        <p:pic>
          <p:nvPicPr>
            <p:cNvPr id="181" name="Grafik 180">
              <a:extLst>
                <a:ext uri="{FF2B5EF4-FFF2-40B4-BE49-F238E27FC236}">
                  <a16:creationId xmlns:a16="http://schemas.microsoft.com/office/drawing/2014/main" id="{E2CC95C1-3D85-93BD-8F08-2D2AC83436B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9015" y="858227"/>
              <a:ext cx="1440000" cy="1214945"/>
            </a:xfrm>
            <a:prstGeom prst="rect">
              <a:avLst/>
            </a:prstGeom>
            <a:effectLst/>
          </p:spPr>
        </p:pic>
        <p:pic>
          <p:nvPicPr>
            <p:cNvPr id="182" name="Grafik 181">
              <a:extLst>
                <a:ext uri="{FF2B5EF4-FFF2-40B4-BE49-F238E27FC236}">
                  <a16:creationId xmlns:a16="http://schemas.microsoft.com/office/drawing/2014/main" id="{9FC2EB3F-444F-7D7F-5FAE-4C141A067453}"/>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8625" y="858227"/>
              <a:ext cx="1440000" cy="1214945"/>
            </a:xfrm>
            <a:prstGeom prst="rect">
              <a:avLst/>
            </a:prstGeom>
            <a:effectLst/>
          </p:spPr>
        </p:pic>
        <p:pic>
          <p:nvPicPr>
            <p:cNvPr id="183" name="Grafik 182">
              <a:extLst>
                <a:ext uri="{FF2B5EF4-FFF2-40B4-BE49-F238E27FC236}">
                  <a16:creationId xmlns:a16="http://schemas.microsoft.com/office/drawing/2014/main" id="{2F891914-6C69-7347-8FD7-00B8AE597112}"/>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8235" y="858227"/>
              <a:ext cx="1440000" cy="1214945"/>
            </a:xfrm>
            <a:prstGeom prst="rect">
              <a:avLst/>
            </a:prstGeom>
            <a:effectLst/>
          </p:spPr>
        </p:pic>
        <p:pic>
          <p:nvPicPr>
            <p:cNvPr id="184" name="Grafik 183">
              <a:extLst>
                <a:ext uri="{FF2B5EF4-FFF2-40B4-BE49-F238E27FC236}">
                  <a16:creationId xmlns:a16="http://schemas.microsoft.com/office/drawing/2014/main" id="{95A3C6EF-328C-67F2-8149-3FC04B8C2767}"/>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62062" y="858227"/>
              <a:ext cx="1440000" cy="1214945"/>
            </a:xfrm>
            <a:prstGeom prst="rect">
              <a:avLst/>
            </a:prstGeom>
            <a:effectLst/>
          </p:spPr>
        </p:pic>
        <p:pic>
          <p:nvPicPr>
            <p:cNvPr id="185" name="Grafik 184">
              <a:extLst>
                <a:ext uri="{FF2B5EF4-FFF2-40B4-BE49-F238E27FC236}">
                  <a16:creationId xmlns:a16="http://schemas.microsoft.com/office/drawing/2014/main" id="{F52D88E9-5CC2-EEB7-E451-826B7DC3FC8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2821526"/>
              <a:ext cx="1440000" cy="1214945"/>
            </a:xfrm>
            <a:prstGeom prst="rect">
              <a:avLst/>
            </a:prstGeom>
            <a:effectLst/>
          </p:spPr>
        </p:pic>
        <p:pic>
          <p:nvPicPr>
            <p:cNvPr id="186" name="Grafik 185">
              <a:extLst>
                <a:ext uri="{FF2B5EF4-FFF2-40B4-BE49-F238E27FC236}">
                  <a16:creationId xmlns:a16="http://schemas.microsoft.com/office/drawing/2014/main" id="{0B22FD42-3D35-9D9F-3DA9-8CDA426A0F5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2821526"/>
              <a:ext cx="1440000" cy="1214945"/>
            </a:xfrm>
            <a:prstGeom prst="rect">
              <a:avLst/>
            </a:prstGeom>
            <a:effectLst/>
          </p:spPr>
        </p:pic>
        <p:pic>
          <p:nvPicPr>
            <p:cNvPr id="187" name="Grafik 186">
              <a:extLst>
                <a:ext uri="{FF2B5EF4-FFF2-40B4-BE49-F238E27FC236}">
                  <a16:creationId xmlns:a16="http://schemas.microsoft.com/office/drawing/2014/main" id="{113C6A65-6113-9AF8-61D6-035D2AB5B8D9}"/>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2821526"/>
              <a:ext cx="1440000" cy="1214945"/>
            </a:xfrm>
            <a:prstGeom prst="rect">
              <a:avLst/>
            </a:prstGeom>
            <a:effectLst/>
          </p:spPr>
        </p:pic>
        <p:pic>
          <p:nvPicPr>
            <p:cNvPr id="188" name="Grafik 187">
              <a:extLst>
                <a:ext uri="{FF2B5EF4-FFF2-40B4-BE49-F238E27FC236}">
                  <a16:creationId xmlns:a16="http://schemas.microsoft.com/office/drawing/2014/main" id="{AF4D6C22-D87F-560A-120C-C36B2822F33D}"/>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2821526"/>
              <a:ext cx="1440000" cy="1214945"/>
            </a:xfrm>
            <a:prstGeom prst="rect">
              <a:avLst/>
            </a:prstGeom>
            <a:effectLst/>
          </p:spPr>
        </p:pic>
        <p:pic>
          <p:nvPicPr>
            <p:cNvPr id="189" name="Grafik 188">
              <a:extLst>
                <a:ext uri="{FF2B5EF4-FFF2-40B4-BE49-F238E27FC236}">
                  <a16:creationId xmlns:a16="http://schemas.microsoft.com/office/drawing/2014/main" id="{78540C07-5244-AED3-159A-83803113B7C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2821526"/>
              <a:ext cx="1440000" cy="1214945"/>
            </a:xfrm>
            <a:prstGeom prst="rect">
              <a:avLst/>
            </a:prstGeom>
            <a:effectLst/>
          </p:spPr>
        </p:pic>
        <p:pic>
          <p:nvPicPr>
            <p:cNvPr id="190" name="Grafik 189">
              <a:extLst>
                <a:ext uri="{FF2B5EF4-FFF2-40B4-BE49-F238E27FC236}">
                  <a16:creationId xmlns:a16="http://schemas.microsoft.com/office/drawing/2014/main" id="{05AA10F1-811C-38F6-149D-5F1B5A43E10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4784826"/>
              <a:ext cx="1440000" cy="1214945"/>
            </a:xfrm>
            <a:prstGeom prst="rect">
              <a:avLst/>
            </a:prstGeom>
            <a:effectLst/>
          </p:spPr>
        </p:pic>
        <p:pic>
          <p:nvPicPr>
            <p:cNvPr id="191" name="Grafik 190">
              <a:extLst>
                <a:ext uri="{FF2B5EF4-FFF2-40B4-BE49-F238E27FC236}">
                  <a16:creationId xmlns:a16="http://schemas.microsoft.com/office/drawing/2014/main" id="{6705C417-448C-E87B-3351-2BB74650C60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4784826"/>
              <a:ext cx="1440000" cy="1214945"/>
            </a:xfrm>
            <a:prstGeom prst="rect">
              <a:avLst/>
            </a:prstGeom>
            <a:effectLst/>
          </p:spPr>
        </p:pic>
        <p:pic>
          <p:nvPicPr>
            <p:cNvPr id="192" name="Grafik 191">
              <a:extLst>
                <a:ext uri="{FF2B5EF4-FFF2-40B4-BE49-F238E27FC236}">
                  <a16:creationId xmlns:a16="http://schemas.microsoft.com/office/drawing/2014/main" id="{F9007CF6-81E8-8CEC-B389-6E5DBCA8ECCF}"/>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4784826"/>
              <a:ext cx="1440000" cy="1214945"/>
            </a:xfrm>
            <a:prstGeom prst="rect">
              <a:avLst/>
            </a:prstGeom>
            <a:effectLst/>
          </p:spPr>
        </p:pic>
        <p:pic>
          <p:nvPicPr>
            <p:cNvPr id="193" name="Grafik 192">
              <a:extLst>
                <a:ext uri="{FF2B5EF4-FFF2-40B4-BE49-F238E27FC236}">
                  <a16:creationId xmlns:a16="http://schemas.microsoft.com/office/drawing/2014/main" id="{AD2FF708-38C7-5FDA-37A0-6BD682302B00}"/>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4784826"/>
              <a:ext cx="1440000" cy="1214945"/>
            </a:xfrm>
            <a:prstGeom prst="rect">
              <a:avLst/>
            </a:prstGeom>
            <a:effectLst/>
          </p:spPr>
        </p:pic>
        <p:pic>
          <p:nvPicPr>
            <p:cNvPr id="194" name="Grafik 193">
              <a:extLst>
                <a:ext uri="{FF2B5EF4-FFF2-40B4-BE49-F238E27FC236}">
                  <a16:creationId xmlns:a16="http://schemas.microsoft.com/office/drawing/2014/main" id="{7CB7A94F-3E38-8D0D-0F6A-059CACF7D035}"/>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4784826"/>
              <a:ext cx="1440000" cy="1214945"/>
            </a:xfrm>
            <a:prstGeom prst="rect">
              <a:avLst/>
            </a:prstGeom>
            <a:effectLst/>
          </p:spPr>
        </p:pic>
      </p:grpSp>
    </p:spTree>
    <p:extLst>
      <p:ext uri="{BB962C8B-B14F-4D97-AF65-F5344CB8AC3E}">
        <p14:creationId xmlns:p14="http://schemas.microsoft.com/office/powerpoint/2010/main" val="3342818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164" name="Gruppieren 163">
            <a:extLst>
              <a:ext uri="{FF2B5EF4-FFF2-40B4-BE49-F238E27FC236}">
                <a16:creationId xmlns:a16="http://schemas.microsoft.com/office/drawing/2014/main" id="{AB9ECF68-2B09-9C50-9F13-170E0220DA20}"/>
              </a:ext>
            </a:extLst>
          </p:cNvPr>
          <p:cNvGrpSpPr/>
          <p:nvPr/>
        </p:nvGrpSpPr>
        <p:grpSpPr>
          <a:xfrm rot="16200000">
            <a:off x="-715569" y="2416534"/>
            <a:ext cx="8280000" cy="5558752"/>
            <a:chOff x="547687" y="484049"/>
            <a:chExt cx="8809532" cy="5889901"/>
          </a:xfrm>
        </p:grpSpPr>
        <p:sp>
          <p:nvSpPr>
            <p:cNvPr id="165" name="Rechteck 164">
              <a:extLst>
                <a:ext uri="{FF2B5EF4-FFF2-40B4-BE49-F238E27FC236}">
                  <a16:creationId xmlns:a16="http://schemas.microsoft.com/office/drawing/2014/main" id="{68C69015-44F7-1B1F-5268-EA3DA1983363}"/>
                </a:ext>
              </a:extLst>
            </p:cNvPr>
            <p:cNvSpPr/>
            <p:nvPr/>
          </p:nvSpPr>
          <p:spPr>
            <a:xfrm>
              <a:off x="230893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6" name="Rechteck 165">
              <a:extLst>
                <a:ext uri="{FF2B5EF4-FFF2-40B4-BE49-F238E27FC236}">
                  <a16:creationId xmlns:a16="http://schemas.microsoft.com/office/drawing/2014/main" id="{52DE5315-D14E-0D55-F637-A678DBC54A5D}"/>
                </a:ext>
              </a:extLst>
            </p:cNvPr>
            <p:cNvSpPr/>
            <p:nvPr/>
          </p:nvSpPr>
          <p:spPr>
            <a:xfrm>
              <a:off x="54768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7" name="Rechteck 166">
              <a:extLst>
                <a:ext uri="{FF2B5EF4-FFF2-40B4-BE49-F238E27FC236}">
                  <a16:creationId xmlns:a16="http://schemas.microsoft.com/office/drawing/2014/main" id="{630CFE8D-CF9D-9383-91FE-441D5909DF47}"/>
                </a:ext>
              </a:extLst>
            </p:cNvPr>
            <p:cNvSpPr/>
            <p:nvPr/>
          </p:nvSpPr>
          <p:spPr>
            <a:xfrm>
              <a:off x="230893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8" name="Rechteck 167">
              <a:extLst>
                <a:ext uri="{FF2B5EF4-FFF2-40B4-BE49-F238E27FC236}">
                  <a16:creationId xmlns:a16="http://schemas.microsoft.com/office/drawing/2014/main" id="{0166EA14-EF60-4FE9-6E5A-6178B191615F}"/>
                </a:ext>
              </a:extLst>
            </p:cNvPr>
            <p:cNvSpPr/>
            <p:nvPr/>
          </p:nvSpPr>
          <p:spPr>
            <a:xfrm>
              <a:off x="54768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9" name="Rechteck 168">
              <a:extLst>
                <a:ext uri="{FF2B5EF4-FFF2-40B4-BE49-F238E27FC236}">
                  <a16:creationId xmlns:a16="http://schemas.microsoft.com/office/drawing/2014/main" id="{FA745E65-74E2-F7F1-C4FD-DC96E1DDDCBD}"/>
                </a:ext>
              </a:extLst>
            </p:cNvPr>
            <p:cNvSpPr/>
            <p:nvPr/>
          </p:nvSpPr>
          <p:spPr>
            <a:xfrm>
              <a:off x="407073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0" name="Rechteck 169">
              <a:extLst>
                <a:ext uri="{FF2B5EF4-FFF2-40B4-BE49-F238E27FC236}">
                  <a16:creationId xmlns:a16="http://schemas.microsoft.com/office/drawing/2014/main" id="{9B26CDE0-98E5-CD0E-0EA7-FCFCE13759D0}"/>
                </a:ext>
              </a:extLst>
            </p:cNvPr>
            <p:cNvSpPr/>
            <p:nvPr/>
          </p:nvSpPr>
          <p:spPr>
            <a:xfrm>
              <a:off x="583362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1" name="Rechteck 170">
              <a:extLst>
                <a:ext uri="{FF2B5EF4-FFF2-40B4-BE49-F238E27FC236}">
                  <a16:creationId xmlns:a16="http://schemas.microsoft.com/office/drawing/2014/main" id="{BF32F8BD-1BA8-4F57-2C77-9A8DAFC2D13D}"/>
                </a:ext>
              </a:extLst>
            </p:cNvPr>
            <p:cNvSpPr/>
            <p:nvPr/>
          </p:nvSpPr>
          <p:spPr>
            <a:xfrm>
              <a:off x="7593782"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2" name="Rechteck 171">
              <a:extLst>
                <a:ext uri="{FF2B5EF4-FFF2-40B4-BE49-F238E27FC236}">
                  <a16:creationId xmlns:a16="http://schemas.microsoft.com/office/drawing/2014/main" id="{4038B085-1B53-55F2-EF0B-E66921D300D5}"/>
                </a:ext>
              </a:extLst>
            </p:cNvPr>
            <p:cNvSpPr/>
            <p:nvPr/>
          </p:nvSpPr>
          <p:spPr>
            <a:xfrm>
              <a:off x="407073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3" name="Rechteck 172">
              <a:extLst>
                <a:ext uri="{FF2B5EF4-FFF2-40B4-BE49-F238E27FC236}">
                  <a16:creationId xmlns:a16="http://schemas.microsoft.com/office/drawing/2014/main" id="{BF5393E4-7F43-EFF6-7C57-6CF208D533C4}"/>
                </a:ext>
              </a:extLst>
            </p:cNvPr>
            <p:cNvSpPr/>
            <p:nvPr/>
          </p:nvSpPr>
          <p:spPr>
            <a:xfrm>
              <a:off x="583362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4" name="Rechteck 173">
              <a:extLst>
                <a:ext uri="{FF2B5EF4-FFF2-40B4-BE49-F238E27FC236}">
                  <a16:creationId xmlns:a16="http://schemas.microsoft.com/office/drawing/2014/main" id="{55B70447-C885-5628-2F17-8CB20A40F5F4}"/>
                </a:ext>
              </a:extLst>
            </p:cNvPr>
            <p:cNvSpPr/>
            <p:nvPr/>
          </p:nvSpPr>
          <p:spPr>
            <a:xfrm>
              <a:off x="7593782"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5" name="Rechteck 174">
              <a:extLst>
                <a:ext uri="{FF2B5EF4-FFF2-40B4-BE49-F238E27FC236}">
                  <a16:creationId xmlns:a16="http://schemas.microsoft.com/office/drawing/2014/main" id="{83425523-A50F-81A3-EF33-85F098FD7912}"/>
                </a:ext>
              </a:extLst>
            </p:cNvPr>
            <p:cNvSpPr/>
            <p:nvPr/>
          </p:nvSpPr>
          <p:spPr>
            <a:xfrm>
              <a:off x="230893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6" name="Rechteck 175">
              <a:extLst>
                <a:ext uri="{FF2B5EF4-FFF2-40B4-BE49-F238E27FC236}">
                  <a16:creationId xmlns:a16="http://schemas.microsoft.com/office/drawing/2014/main" id="{226912F0-B125-E51A-6C0D-1A51D9F88E74}"/>
                </a:ext>
              </a:extLst>
            </p:cNvPr>
            <p:cNvSpPr/>
            <p:nvPr/>
          </p:nvSpPr>
          <p:spPr>
            <a:xfrm>
              <a:off x="54768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7" name="Rechteck 176">
              <a:extLst>
                <a:ext uri="{FF2B5EF4-FFF2-40B4-BE49-F238E27FC236}">
                  <a16:creationId xmlns:a16="http://schemas.microsoft.com/office/drawing/2014/main" id="{219E671D-0369-D760-65DC-54AE7C360152}"/>
                </a:ext>
              </a:extLst>
            </p:cNvPr>
            <p:cNvSpPr/>
            <p:nvPr/>
          </p:nvSpPr>
          <p:spPr>
            <a:xfrm>
              <a:off x="407073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8" name="Rechteck 177">
              <a:extLst>
                <a:ext uri="{FF2B5EF4-FFF2-40B4-BE49-F238E27FC236}">
                  <a16:creationId xmlns:a16="http://schemas.microsoft.com/office/drawing/2014/main" id="{918F91C6-56C4-F991-B1C6-EB3873732455}"/>
                </a:ext>
              </a:extLst>
            </p:cNvPr>
            <p:cNvSpPr/>
            <p:nvPr/>
          </p:nvSpPr>
          <p:spPr>
            <a:xfrm>
              <a:off x="583362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9" name="Rechteck 178">
              <a:extLst>
                <a:ext uri="{FF2B5EF4-FFF2-40B4-BE49-F238E27FC236}">
                  <a16:creationId xmlns:a16="http://schemas.microsoft.com/office/drawing/2014/main" id="{3F86E5A1-4E0A-3A20-56B1-B78E96035178}"/>
                </a:ext>
              </a:extLst>
            </p:cNvPr>
            <p:cNvSpPr/>
            <p:nvPr/>
          </p:nvSpPr>
          <p:spPr>
            <a:xfrm>
              <a:off x="7593782"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80" name="Grafik 179">
              <a:extLst>
                <a:ext uri="{FF2B5EF4-FFF2-40B4-BE49-F238E27FC236}">
                  <a16:creationId xmlns:a16="http://schemas.microsoft.com/office/drawing/2014/main" id="{53B8114C-502E-B249-E816-E775EB5FEE0E}"/>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9405" y="858227"/>
              <a:ext cx="1440000" cy="1214945"/>
            </a:xfrm>
            <a:prstGeom prst="rect">
              <a:avLst/>
            </a:prstGeom>
            <a:effectLst/>
          </p:spPr>
        </p:pic>
        <p:pic>
          <p:nvPicPr>
            <p:cNvPr id="181" name="Grafik 180">
              <a:extLst>
                <a:ext uri="{FF2B5EF4-FFF2-40B4-BE49-F238E27FC236}">
                  <a16:creationId xmlns:a16="http://schemas.microsoft.com/office/drawing/2014/main" id="{E2CC95C1-3D85-93BD-8F08-2D2AC83436B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9015" y="858227"/>
              <a:ext cx="1440000" cy="1214945"/>
            </a:xfrm>
            <a:prstGeom prst="rect">
              <a:avLst/>
            </a:prstGeom>
            <a:effectLst/>
          </p:spPr>
        </p:pic>
        <p:pic>
          <p:nvPicPr>
            <p:cNvPr id="182" name="Grafik 181">
              <a:extLst>
                <a:ext uri="{FF2B5EF4-FFF2-40B4-BE49-F238E27FC236}">
                  <a16:creationId xmlns:a16="http://schemas.microsoft.com/office/drawing/2014/main" id="{9FC2EB3F-444F-7D7F-5FAE-4C141A067453}"/>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8625" y="858227"/>
              <a:ext cx="1440000" cy="1214945"/>
            </a:xfrm>
            <a:prstGeom prst="rect">
              <a:avLst/>
            </a:prstGeom>
            <a:effectLst/>
          </p:spPr>
        </p:pic>
        <p:pic>
          <p:nvPicPr>
            <p:cNvPr id="183" name="Grafik 182">
              <a:extLst>
                <a:ext uri="{FF2B5EF4-FFF2-40B4-BE49-F238E27FC236}">
                  <a16:creationId xmlns:a16="http://schemas.microsoft.com/office/drawing/2014/main" id="{2F891914-6C69-7347-8FD7-00B8AE597112}"/>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8235" y="858227"/>
              <a:ext cx="1440000" cy="1214945"/>
            </a:xfrm>
            <a:prstGeom prst="rect">
              <a:avLst/>
            </a:prstGeom>
            <a:effectLst/>
          </p:spPr>
        </p:pic>
        <p:pic>
          <p:nvPicPr>
            <p:cNvPr id="184" name="Grafik 183">
              <a:extLst>
                <a:ext uri="{FF2B5EF4-FFF2-40B4-BE49-F238E27FC236}">
                  <a16:creationId xmlns:a16="http://schemas.microsoft.com/office/drawing/2014/main" id="{95A3C6EF-328C-67F2-8149-3FC04B8C2767}"/>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62062" y="858227"/>
              <a:ext cx="1440000" cy="1214945"/>
            </a:xfrm>
            <a:prstGeom prst="rect">
              <a:avLst/>
            </a:prstGeom>
            <a:effectLst/>
          </p:spPr>
        </p:pic>
        <p:pic>
          <p:nvPicPr>
            <p:cNvPr id="185" name="Grafik 184">
              <a:extLst>
                <a:ext uri="{FF2B5EF4-FFF2-40B4-BE49-F238E27FC236}">
                  <a16:creationId xmlns:a16="http://schemas.microsoft.com/office/drawing/2014/main" id="{F52D88E9-5CC2-EEB7-E451-826B7DC3FC8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2821526"/>
              <a:ext cx="1440000" cy="1214945"/>
            </a:xfrm>
            <a:prstGeom prst="rect">
              <a:avLst/>
            </a:prstGeom>
            <a:effectLst/>
          </p:spPr>
        </p:pic>
        <p:pic>
          <p:nvPicPr>
            <p:cNvPr id="186" name="Grafik 185">
              <a:extLst>
                <a:ext uri="{FF2B5EF4-FFF2-40B4-BE49-F238E27FC236}">
                  <a16:creationId xmlns:a16="http://schemas.microsoft.com/office/drawing/2014/main" id="{0B22FD42-3D35-9D9F-3DA9-8CDA426A0F5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2821526"/>
              <a:ext cx="1440000" cy="1214945"/>
            </a:xfrm>
            <a:prstGeom prst="rect">
              <a:avLst/>
            </a:prstGeom>
            <a:effectLst/>
          </p:spPr>
        </p:pic>
        <p:pic>
          <p:nvPicPr>
            <p:cNvPr id="187" name="Grafik 186">
              <a:extLst>
                <a:ext uri="{FF2B5EF4-FFF2-40B4-BE49-F238E27FC236}">
                  <a16:creationId xmlns:a16="http://schemas.microsoft.com/office/drawing/2014/main" id="{113C6A65-6113-9AF8-61D6-035D2AB5B8D9}"/>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2821526"/>
              <a:ext cx="1440000" cy="1214945"/>
            </a:xfrm>
            <a:prstGeom prst="rect">
              <a:avLst/>
            </a:prstGeom>
            <a:effectLst/>
          </p:spPr>
        </p:pic>
        <p:pic>
          <p:nvPicPr>
            <p:cNvPr id="188" name="Grafik 187">
              <a:extLst>
                <a:ext uri="{FF2B5EF4-FFF2-40B4-BE49-F238E27FC236}">
                  <a16:creationId xmlns:a16="http://schemas.microsoft.com/office/drawing/2014/main" id="{AF4D6C22-D87F-560A-120C-C36B2822F33D}"/>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2821526"/>
              <a:ext cx="1440000" cy="1214945"/>
            </a:xfrm>
            <a:prstGeom prst="rect">
              <a:avLst/>
            </a:prstGeom>
            <a:effectLst/>
          </p:spPr>
        </p:pic>
        <p:pic>
          <p:nvPicPr>
            <p:cNvPr id="189" name="Grafik 188">
              <a:extLst>
                <a:ext uri="{FF2B5EF4-FFF2-40B4-BE49-F238E27FC236}">
                  <a16:creationId xmlns:a16="http://schemas.microsoft.com/office/drawing/2014/main" id="{78540C07-5244-AED3-159A-83803113B7C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2821526"/>
              <a:ext cx="1440000" cy="1214945"/>
            </a:xfrm>
            <a:prstGeom prst="rect">
              <a:avLst/>
            </a:prstGeom>
            <a:effectLst/>
          </p:spPr>
        </p:pic>
        <p:pic>
          <p:nvPicPr>
            <p:cNvPr id="190" name="Grafik 189">
              <a:extLst>
                <a:ext uri="{FF2B5EF4-FFF2-40B4-BE49-F238E27FC236}">
                  <a16:creationId xmlns:a16="http://schemas.microsoft.com/office/drawing/2014/main" id="{05AA10F1-811C-38F6-149D-5F1B5A43E10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4784826"/>
              <a:ext cx="1440000" cy="1214945"/>
            </a:xfrm>
            <a:prstGeom prst="rect">
              <a:avLst/>
            </a:prstGeom>
            <a:effectLst/>
          </p:spPr>
        </p:pic>
        <p:pic>
          <p:nvPicPr>
            <p:cNvPr id="191" name="Grafik 190">
              <a:extLst>
                <a:ext uri="{FF2B5EF4-FFF2-40B4-BE49-F238E27FC236}">
                  <a16:creationId xmlns:a16="http://schemas.microsoft.com/office/drawing/2014/main" id="{6705C417-448C-E87B-3351-2BB74650C60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4784826"/>
              <a:ext cx="1440000" cy="1214945"/>
            </a:xfrm>
            <a:prstGeom prst="rect">
              <a:avLst/>
            </a:prstGeom>
            <a:effectLst/>
          </p:spPr>
        </p:pic>
        <p:pic>
          <p:nvPicPr>
            <p:cNvPr id="192" name="Grafik 191">
              <a:extLst>
                <a:ext uri="{FF2B5EF4-FFF2-40B4-BE49-F238E27FC236}">
                  <a16:creationId xmlns:a16="http://schemas.microsoft.com/office/drawing/2014/main" id="{F9007CF6-81E8-8CEC-B389-6E5DBCA8ECCF}"/>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4784826"/>
              <a:ext cx="1440000" cy="1214945"/>
            </a:xfrm>
            <a:prstGeom prst="rect">
              <a:avLst/>
            </a:prstGeom>
            <a:effectLst/>
          </p:spPr>
        </p:pic>
        <p:pic>
          <p:nvPicPr>
            <p:cNvPr id="193" name="Grafik 192">
              <a:extLst>
                <a:ext uri="{FF2B5EF4-FFF2-40B4-BE49-F238E27FC236}">
                  <a16:creationId xmlns:a16="http://schemas.microsoft.com/office/drawing/2014/main" id="{AD2FF708-38C7-5FDA-37A0-6BD682302B00}"/>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4784826"/>
              <a:ext cx="1440000" cy="1214945"/>
            </a:xfrm>
            <a:prstGeom prst="rect">
              <a:avLst/>
            </a:prstGeom>
            <a:effectLst/>
          </p:spPr>
        </p:pic>
        <p:pic>
          <p:nvPicPr>
            <p:cNvPr id="194" name="Grafik 193">
              <a:extLst>
                <a:ext uri="{FF2B5EF4-FFF2-40B4-BE49-F238E27FC236}">
                  <a16:creationId xmlns:a16="http://schemas.microsoft.com/office/drawing/2014/main" id="{7CB7A94F-3E38-8D0D-0F6A-059CACF7D035}"/>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4784826"/>
              <a:ext cx="1440000" cy="1214945"/>
            </a:xfrm>
            <a:prstGeom prst="rect">
              <a:avLst/>
            </a:prstGeom>
            <a:effectLst/>
          </p:spPr>
        </p:pic>
      </p:grpSp>
    </p:spTree>
    <p:extLst>
      <p:ext uri="{BB962C8B-B14F-4D97-AF65-F5344CB8AC3E}">
        <p14:creationId xmlns:p14="http://schemas.microsoft.com/office/powerpoint/2010/main" val="2148833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65" name="Gruppieren 64">
            <a:extLst>
              <a:ext uri="{FF2B5EF4-FFF2-40B4-BE49-F238E27FC236}">
                <a16:creationId xmlns:a16="http://schemas.microsoft.com/office/drawing/2014/main" id="{15D8F4EF-C29A-8399-6658-D8AB6BA7E72C}"/>
              </a:ext>
            </a:extLst>
          </p:cNvPr>
          <p:cNvGrpSpPr/>
          <p:nvPr/>
        </p:nvGrpSpPr>
        <p:grpSpPr>
          <a:xfrm rot="16200000">
            <a:off x="-715569" y="2420439"/>
            <a:ext cx="8280000" cy="5558752"/>
            <a:chOff x="547687" y="484049"/>
            <a:chExt cx="8809532" cy="5889901"/>
          </a:xfrm>
        </p:grpSpPr>
        <p:sp>
          <p:nvSpPr>
            <p:cNvPr id="66" name="Rechteck 65">
              <a:extLst>
                <a:ext uri="{FF2B5EF4-FFF2-40B4-BE49-F238E27FC236}">
                  <a16:creationId xmlns:a16="http://schemas.microsoft.com/office/drawing/2014/main" id="{B00739B8-13CC-09C0-F978-40566AE2131A}"/>
                </a:ext>
              </a:extLst>
            </p:cNvPr>
            <p:cNvSpPr/>
            <p:nvPr/>
          </p:nvSpPr>
          <p:spPr>
            <a:xfrm>
              <a:off x="2308937" y="24473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67" name="Rechteck 66">
              <a:extLst>
                <a:ext uri="{FF2B5EF4-FFF2-40B4-BE49-F238E27FC236}">
                  <a16:creationId xmlns:a16="http://schemas.microsoft.com/office/drawing/2014/main" id="{59F3533B-915E-1393-EBAF-B8BEE84B506D}"/>
                </a:ext>
              </a:extLst>
            </p:cNvPr>
            <p:cNvSpPr/>
            <p:nvPr/>
          </p:nvSpPr>
          <p:spPr>
            <a:xfrm>
              <a:off x="547687" y="24473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68" name="Rechteck 67">
              <a:extLst>
                <a:ext uri="{FF2B5EF4-FFF2-40B4-BE49-F238E27FC236}">
                  <a16:creationId xmlns:a16="http://schemas.microsoft.com/office/drawing/2014/main" id="{F365A885-6FAD-9519-4073-69AA2E25A220}"/>
                </a:ext>
              </a:extLst>
            </p:cNvPr>
            <p:cNvSpPr/>
            <p:nvPr/>
          </p:nvSpPr>
          <p:spPr>
            <a:xfrm>
              <a:off x="7593782" y="4840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 panose="020B0604020202020204" pitchFamily="34" charset="0"/>
                <a:cs typeface="helvetica" panose="020B0604020202020204" pitchFamily="34" charset="0"/>
              </a:endParaRPr>
            </a:p>
          </p:txBody>
        </p:sp>
        <p:sp>
          <p:nvSpPr>
            <p:cNvPr id="100" name="Rechteck 99">
              <a:extLst>
                <a:ext uri="{FF2B5EF4-FFF2-40B4-BE49-F238E27FC236}">
                  <a16:creationId xmlns:a16="http://schemas.microsoft.com/office/drawing/2014/main" id="{C5530D4B-5FB2-3AD9-A545-CEBBCA8FBF08}"/>
                </a:ext>
              </a:extLst>
            </p:cNvPr>
            <p:cNvSpPr/>
            <p:nvPr/>
          </p:nvSpPr>
          <p:spPr>
            <a:xfrm>
              <a:off x="4070735" y="24473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1" name="Rechteck 100">
              <a:extLst>
                <a:ext uri="{FF2B5EF4-FFF2-40B4-BE49-F238E27FC236}">
                  <a16:creationId xmlns:a16="http://schemas.microsoft.com/office/drawing/2014/main" id="{E2C4222A-4511-9D2A-28FA-F6C622438B7A}"/>
                </a:ext>
              </a:extLst>
            </p:cNvPr>
            <p:cNvSpPr/>
            <p:nvPr/>
          </p:nvSpPr>
          <p:spPr>
            <a:xfrm>
              <a:off x="5833625" y="24473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2" name="Rechteck 101">
              <a:extLst>
                <a:ext uri="{FF2B5EF4-FFF2-40B4-BE49-F238E27FC236}">
                  <a16:creationId xmlns:a16="http://schemas.microsoft.com/office/drawing/2014/main" id="{856DB01D-860E-1B34-CBC8-CE3576A9CA9D}"/>
                </a:ext>
              </a:extLst>
            </p:cNvPr>
            <p:cNvSpPr/>
            <p:nvPr/>
          </p:nvSpPr>
          <p:spPr>
            <a:xfrm>
              <a:off x="7593782" y="2447349"/>
              <a:ext cx="1763437" cy="1963300"/>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3" name="Rechteck 102">
              <a:extLst>
                <a:ext uri="{FF2B5EF4-FFF2-40B4-BE49-F238E27FC236}">
                  <a16:creationId xmlns:a16="http://schemas.microsoft.com/office/drawing/2014/main" id="{FEC1B3CC-5C51-24A9-562E-036156215D7D}"/>
                </a:ext>
              </a:extLst>
            </p:cNvPr>
            <p:cNvSpPr/>
            <p:nvPr/>
          </p:nvSpPr>
          <p:spPr>
            <a:xfrm>
              <a:off x="230893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4" name="Rechteck 103">
              <a:extLst>
                <a:ext uri="{FF2B5EF4-FFF2-40B4-BE49-F238E27FC236}">
                  <a16:creationId xmlns:a16="http://schemas.microsoft.com/office/drawing/2014/main" id="{FB5B28CC-6450-005D-08F1-83D4B6C49796}"/>
                </a:ext>
              </a:extLst>
            </p:cNvPr>
            <p:cNvSpPr/>
            <p:nvPr/>
          </p:nvSpPr>
          <p:spPr>
            <a:xfrm>
              <a:off x="54768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5" name="Rechteck 104">
              <a:extLst>
                <a:ext uri="{FF2B5EF4-FFF2-40B4-BE49-F238E27FC236}">
                  <a16:creationId xmlns:a16="http://schemas.microsoft.com/office/drawing/2014/main" id="{3128C20D-D1DE-4E62-6E2D-6692C2CC97BD}"/>
                </a:ext>
              </a:extLst>
            </p:cNvPr>
            <p:cNvSpPr/>
            <p:nvPr/>
          </p:nvSpPr>
          <p:spPr>
            <a:xfrm>
              <a:off x="407073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06" name="Rechteck 105">
              <a:extLst>
                <a:ext uri="{FF2B5EF4-FFF2-40B4-BE49-F238E27FC236}">
                  <a16:creationId xmlns:a16="http://schemas.microsoft.com/office/drawing/2014/main" id="{59BA02A1-07B3-7425-8F96-A7AA56D5B052}"/>
                </a:ext>
              </a:extLst>
            </p:cNvPr>
            <p:cNvSpPr/>
            <p:nvPr/>
          </p:nvSpPr>
          <p:spPr>
            <a:xfrm>
              <a:off x="583362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07" name="Grafik 106">
              <a:extLst>
                <a:ext uri="{FF2B5EF4-FFF2-40B4-BE49-F238E27FC236}">
                  <a16:creationId xmlns:a16="http://schemas.microsoft.com/office/drawing/2014/main" id="{DB99B4DF-AF27-6374-574B-5260AB31605D}"/>
                </a:ext>
              </a:extLst>
            </p:cNvPr>
            <p:cNvPicPr/>
            <p:nvPr/>
          </p:nvPicPr>
          <p:blipFill>
            <a:blip r:embed="rId3">
              <a:extLst>
                <a:ext uri="{28A0092B-C50C-407E-A947-70E740481C1C}">
                  <a14:useLocalDpi xmlns:a14="http://schemas.microsoft.com/office/drawing/2010/main" val="0"/>
                </a:ext>
              </a:extLst>
            </a:blip>
            <a:stretch>
              <a:fillRect/>
            </a:stretch>
          </p:blipFill>
          <p:spPr>
            <a:xfrm>
              <a:off x="709405" y="2708999"/>
              <a:ext cx="1440000" cy="1440000"/>
            </a:xfrm>
            <a:prstGeom prst="rect">
              <a:avLst/>
            </a:prstGeom>
            <a:effectLst/>
          </p:spPr>
        </p:pic>
        <p:pic>
          <p:nvPicPr>
            <p:cNvPr id="108" name="Grafik 107">
              <a:extLst>
                <a:ext uri="{FF2B5EF4-FFF2-40B4-BE49-F238E27FC236}">
                  <a16:creationId xmlns:a16="http://schemas.microsoft.com/office/drawing/2014/main" id="{0A8DAB52-C109-8CE1-7EF0-F8361499C601}"/>
                </a:ext>
              </a:extLst>
            </p:cNvPr>
            <p:cNvPicPr/>
            <p:nvPr/>
          </p:nvPicPr>
          <p:blipFill>
            <a:blip r:embed="rId3">
              <a:extLst>
                <a:ext uri="{28A0092B-C50C-407E-A947-70E740481C1C}">
                  <a14:useLocalDpi xmlns:a14="http://schemas.microsoft.com/office/drawing/2010/main" val="0"/>
                </a:ext>
              </a:extLst>
            </a:blip>
            <a:stretch>
              <a:fillRect/>
            </a:stretch>
          </p:blipFill>
          <p:spPr>
            <a:xfrm>
              <a:off x="2470655" y="2708999"/>
              <a:ext cx="1440000" cy="1440000"/>
            </a:xfrm>
            <a:prstGeom prst="rect">
              <a:avLst/>
            </a:prstGeom>
            <a:effectLst/>
          </p:spPr>
        </p:pic>
        <p:pic>
          <p:nvPicPr>
            <p:cNvPr id="109" name="Grafik 108">
              <a:extLst>
                <a:ext uri="{FF2B5EF4-FFF2-40B4-BE49-F238E27FC236}">
                  <a16:creationId xmlns:a16="http://schemas.microsoft.com/office/drawing/2014/main" id="{7E43656E-60BD-4850-2198-96B70F1A3996}"/>
                </a:ext>
              </a:extLst>
            </p:cNvPr>
            <p:cNvPicPr/>
            <p:nvPr/>
          </p:nvPicPr>
          <p:blipFill>
            <a:blip r:embed="rId3">
              <a:extLst>
                <a:ext uri="{28A0092B-C50C-407E-A947-70E740481C1C}">
                  <a14:useLocalDpi xmlns:a14="http://schemas.microsoft.com/office/drawing/2010/main" val="0"/>
                </a:ext>
              </a:extLst>
            </a:blip>
            <a:stretch>
              <a:fillRect/>
            </a:stretch>
          </p:blipFill>
          <p:spPr>
            <a:xfrm>
              <a:off x="4232453" y="2708999"/>
              <a:ext cx="1440000" cy="1440000"/>
            </a:xfrm>
            <a:prstGeom prst="rect">
              <a:avLst/>
            </a:prstGeom>
            <a:effectLst/>
          </p:spPr>
        </p:pic>
        <p:pic>
          <p:nvPicPr>
            <p:cNvPr id="110" name="Grafik 109">
              <a:extLst>
                <a:ext uri="{FF2B5EF4-FFF2-40B4-BE49-F238E27FC236}">
                  <a16:creationId xmlns:a16="http://schemas.microsoft.com/office/drawing/2014/main" id="{8345F5A4-4FE3-BFD0-0CF6-8B1152AF128B}"/>
                </a:ext>
              </a:extLst>
            </p:cNvPr>
            <p:cNvPicPr/>
            <p:nvPr/>
          </p:nvPicPr>
          <p:blipFill>
            <a:blip r:embed="rId3">
              <a:extLst>
                <a:ext uri="{28A0092B-C50C-407E-A947-70E740481C1C}">
                  <a14:useLocalDpi xmlns:a14="http://schemas.microsoft.com/office/drawing/2010/main" val="0"/>
                </a:ext>
              </a:extLst>
            </a:blip>
            <a:stretch>
              <a:fillRect/>
            </a:stretch>
          </p:blipFill>
          <p:spPr>
            <a:xfrm>
              <a:off x="5995343" y="2708999"/>
              <a:ext cx="1440000" cy="1440000"/>
            </a:xfrm>
            <a:prstGeom prst="rect">
              <a:avLst/>
            </a:prstGeom>
            <a:effectLst/>
          </p:spPr>
        </p:pic>
        <p:pic>
          <p:nvPicPr>
            <p:cNvPr id="111" name="Grafik 110">
              <a:extLst>
                <a:ext uri="{FF2B5EF4-FFF2-40B4-BE49-F238E27FC236}">
                  <a16:creationId xmlns:a16="http://schemas.microsoft.com/office/drawing/2014/main" id="{D1F03108-589D-73F5-50B8-939EA6FF5C3B}"/>
                </a:ext>
              </a:extLst>
            </p:cNvPr>
            <p:cNvPicPr/>
            <p:nvPr/>
          </p:nvPicPr>
          <p:blipFill>
            <a:blip r:embed="rId3">
              <a:extLst>
                <a:ext uri="{28A0092B-C50C-407E-A947-70E740481C1C}">
                  <a14:useLocalDpi xmlns:a14="http://schemas.microsoft.com/office/drawing/2010/main" val="0"/>
                </a:ext>
              </a:extLst>
            </a:blip>
            <a:stretch>
              <a:fillRect/>
            </a:stretch>
          </p:blipFill>
          <p:spPr>
            <a:xfrm>
              <a:off x="7755500" y="2708999"/>
              <a:ext cx="1440000" cy="1440000"/>
            </a:xfrm>
            <a:prstGeom prst="rect">
              <a:avLst/>
            </a:prstGeom>
            <a:effectLst/>
          </p:spPr>
        </p:pic>
        <p:pic>
          <p:nvPicPr>
            <p:cNvPr id="112" name="Grafik 111">
              <a:extLst>
                <a:ext uri="{FF2B5EF4-FFF2-40B4-BE49-F238E27FC236}">
                  <a16:creationId xmlns:a16="http://schemas.microsoft.com/office/drawing/2014/main" id="{AB5B32C7-1C5E-A055-72B1-C78BDC068E6C}"/>
                </a:ext>
              </a:extLst>
            </p:cNvPr>
            <p:cNvPicPr/>
            <p:nvPr/>
          </p:nvPicPr>
          <p:blipFill>
            <a:blip r:embed="rId3">
              <a:extLst>
                <a:ext uri="{28A0092B-C50C-407E-A947-70E740481C1C}">
                  <a14:useLocalDpi xmlns:a14="http://schemas.microsoft.com/office/drawing/2010/main" val="0"/>
                </a:ext>
              </a:extLst>
            </a:blip>
            <a:stretch>
              <a:fillRect/>
            </a:stretch>
          </p:blipFill>
          <p:spPr>
            <a:xfrm>
              <a:off x="7755500" y="740647"/>
              <a:ext cx="1440000" cy="1440000"/>
            </a:xfrm>
            <a:prstGeom prst="rect">
              <a:avLst/>
            </a:prstGeom>
            <a:effectLst/>
          </p:spPr>
        </p:pic>
        <p:pic>
          <p:nvPicPr>
            <p:cNvPr id="113" name="Grafik 112">
              <a:extLst>
                <a:ext uri="{FF2B5EF4-FFF2-40B4-BE49-F238E27FC236}">
                  <a16:creationId xmlns:a16="http://schemas.microsoft.com/office/drawing/2014/main" id="{61162CC4-88AF-65D6-F627-4F2B7E778EDE}"/>
                </a:ext>
              </a:extLst>
            </p:cNvPr>
            <p:cNvPicPr/>
            <p:nvPr/>
          </p:nvPicPr>
          <p:blipFill rotWithShape="1">
            <a:blip r:embed="rId4">
              <a:extLst>
                <a:ext uri="{28A0092B-C50C-407E-A947-70E740481C1C}">
                  <a14:useLocalDpi xmlns:a14="http://schemas.microsoft.com/office/drawing/2010/main" val="0"/>
                </a:ext>
              </a:extLst>
            </a:blip>
            <a:srcRect t="15629"/>
            <a:stretch/>
          </p:blipFill>
          <p:spPr>
            <a:xfrm>
              <a:off x="709405" y="858227"/>
              <a:ext cx="1440000" cy="1214945"/>
            </a:xfrm>
            <a:prstGeom prst="rect">
              <a:avLst/>
            </a:prstGeom>
            <a:effectLst/>
          </p:spPr>
        </p:pic>
        <p:pic>
          <p:nvPicPr>
            <p:cNvPr id="114" name="Grafik 113">
              <a:extLst>
                <a:ext uri="{FF2B5EF4-FFF2-40B4-BE49-F238E27FC236}">
                  <a16:creationId xmlns:a16="http://schemas.microsoft.com/office/drawing/2014/main" id="{5C1510AF-A766-D448-C46D-323A952824DB}"/>
                </a:ext>
              </a:extLst>
            </p:cNvPr>
            <p:cNvPicPr/>
            <p:nvPr/>
          </p:nvPicPr>
          <p:blipFill rotWithShape="1">
            <a:blip r:embed="rId4">
              <a:extLst>
                <a:ext uri="{28A0092B-C50C-407E-A947-70E740481C1C}">
                  <a14:useLocalDpi xmlns:a14="http://schemas.microsoft.com/office/drawing/2010/main" val="0"/>
                </a:ext>
              </a:extLst>
            </a:blip>
            <a:srcRect t="15629"/>
            <a:stretch/>
          </p:blipFill>
          <p:spPr>
            <a:xfrm>
              <a:off x="2469015" y="858227"/>
              <a:ext cx="1440000" cy="1214945"/>
            </a:xfrm>
            <a:prstGeom prst="rect">
              <a:avLst/>
            </a:prstGeom>
            <a:effectLst/>
          </p:spPr>
        </p:pic>
        <p:pic>
          <p:nvPicPr>
            <p:cNvPr id="115" name="Grafik 114">
              <a:extLst>
                <a:ext uri="{FF2B5EF4-FFF2-40B4-BE49-F238E27FC236}">
                  <a16:creationId xmlns:a16="http://schemas.microsoft.com/office/drawing/2014/main" id="{A7C566AC-D42F-D17D-503C-FF8284248BE2}"/>
                </a:ext>
              </a:extLst>
            </p:cNvPr>
            <p:cNvPicPr/>
            <p:nvPr/>
          </p:nvPicPr>
          <p:blipFill rotWithShape="1">
            <a:blip r:embed="rId4">
              <a:extLst>
                <a:ext uri="{28A0092B-C50C-407E-A947-70E740481C1C}">
                  <a14:useLocalDpi xmlns:a14="http://schemas.microsoft.com/office/drawing/2010/main" val="0"/>
                </a:ext>
              </a:extLst>
            </a:blip>
            <a:srcRect t="15629"/>
            <a:stretch/>
          </p:blipFill>
          <p:spPr>
            <a:xfrm>
              <a:off x="4228625" y="858227"/>
              <a:ext cx="1440000" cy="1214945"/>
            </a:xfrm>
            <a:prstGeom prst="rect">
              <a:avLst/>
            </a:prstGeom>
            <a:effectLst/>
          </p:spPr>
        </p:pic>
        <p:pic>
          <p:nvPicPr>
            <p:cNvPr id="116" name="Grafik 115">
              <a:extLst>
                <a:ext uri="{FF2B5EF4-FFF2-40B4-BE49-F238E27FC236}">
                  <a16:creationId xmlns:a16="http://schemas.microsoft.com/office/drawing/2014/main" id="{872C56D6-3CBD-DFEA-BB9F-04B4FD783184}"/>
                </a:ext>
              </a:extLst>
            </p:cNvPr>
            <p:cNvPicPr/>
            <p:nvPr/>
          </p:nvPicPr>
          <p:blipFill rotWithShape="1">
            <a:blip r:embed="rId4">
              <a:extLst>
                <a:ext uri="{28A0092B-C50C-407E-A947-70E740481C1C}">
                  <a14:useLocalDpi xmlns:a14="http://schemas.microsoft.com/office/drawing/2010/main" val="0"/>
                </a:ext>
              </a:extLst>
            </a:blip>
            <a:srcRect t="15629"/>
            <a:stretch/>
          </p:blipFill>
          <p:spPr>
            <a:xfrm>
              <a:off x="5988235" y="858227"/>
              <a:ext cx="1440000" cy="1214945"/>
            </a:xfrm>
            <a:prstGeom prst="rect">
              <a:avLst/>
            </a:prstGeom>
            <a:effectLst/>
          </p:spPr>
        </p:pic>
        <p:sp>
          <p:nvSpPr>
            <p:cNvPr id="117" name="Rechteck 116">
              <a:extLst>
                <a:ext uri="{FF2B5EF4-FFF2-40B4-BE49-F238E27FC236}">
                  <a16:creationId xmlns:a16="http://schemas.microsoft.com/office/drawing/2014/main" id="{F066C1CA-3AA9-6073-6FB9-19DBB42572B4}"/>
                </a:ext>
              </a:extLst>
            </p:cNvPr>
            <p:cNvSpPr/>
            <p:nvPr/>
          </p:nvSpPr>
          <p:spPr>
            <a:xfrm>
              <a:off x="2308937"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18" name="Rechteck 117">
              <a:extLst>
                <a:ext uri="{FF2B5EF4-FFF2-40B4-BE49-F238E27FC236}">
                  <a16:creationId xmlns:a16="http://schemas.microsoft.com/office/drawing/2014/main" id="{5DA963B1-BC5A-BBE0-2655-8B230FD90312}"/>
                </a:ext>
              </a:extLst>
            </p:cNvPr>
            <p:cNvSpPr/>
            <p:nvPr/>
          </p:nvSpPr>
          <p:spPr>
            <a:xfrm>
              <a:off x="4070735"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19" name="Rechteck 118">
              <a:extLst>
                <a:ext uri="{FF2B5EF4-FFF2-40B4-BE49-F238E27FC236}">
                  <a16:creationId xmlns:a16="http://schemas.microsoft.com/office/drawing/2014/main" id="{5A54B600-3764-51B1-7168-C8EA83F2F560}"/>
                </a:ext>
              </a:extLst>
            </p:cNvPr>
            <p:cNvSpPr/>
            <p:nvPr/>
          </p:nvSpPr>
          <p:spPr>
            <a:xfrm>
              <a:off x="5833625"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20" name="Rechteck 119">
              <a:extLst>
                <a:ext uri="{FF2B5EF4-FFF2-40B4-BE49-F238E27FC236}">
                  <a16:creationId xmlns:a16="http://schemas.microsoft.com/office/drawing/2014/main" id="{59BB4624-E7BB-25FD-9BEE-8B5218ADEA96}"/>
                </a:ext>
              </a:extLst>
            </p:cNvPr>
            <p:cNvSpPr/>
            <p:nvPr/>
          </p:nvSpPr>
          <p:spPr>
            <a:xfrm>
              <a:off x="7593782"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21" name="Grafik 120">
              <a:extLst>
                <a:ext uri="{FF2B5EF4-FFF2-40B4-BE49-F238E27FC236}">
                  <a16:creationId xmlns:a16="http://schemas.microsoft.com/office/drawing/2014/main" id="{9D5C72F7-F2AB-0107-33CC-BF8D474F2FF7}"/>
                </a:ext>
              </a:extLst>
            </p:cNvPr>
            <p:cNvPicPr/>
            <p:nvPr/>
          </p:nvPicPr>
          <p:blipFill>
            <a:blip r:embed="rId5">
              <a:extLst>
                <a:ext uri="{28A0092B-C50C-407E-A947-70E740481C1C}">
                  <a14:useLocalDpi xmlns:a14="http://schemas.microsoft.com/office/drawing/2010/main" val="0"/>
                </a:ext>
              </a:extLst>
            </a:blip>
            <a:stretch>
              <a:fillRect/>
            </a:stretch>
          </p:blipFill>
          <p:spPr>
            <a:xfrm>
              <a:off x="2470655" y="4672300"/>
              <a:ext cx="1440000" cy="1440000"/>
            </a:xfrm>
            <a:prstGeom prst="rect">
              <a:avLst/>
            </a:prstGeom>
            <a:effectLst/>
          </p:spPr>
        </p:pic>
        <p:pic>
          <p:nvPicPr>
            <p:cNvPr id="122" name="Grafik 121">
              <a:extLst>
                <a:ext uri="{FF2B5EF4-FFF2-40B4-BE49-F238E27FC236}">
                  <a16:creationId xmlns:a16="http://schemas.microsoft.com/office/drawing/2014/main" id="{F9C1DB1C-8E83-A73D-878F-BB23201B44DF}"/>
                </a:ext>
              </a:extLst>
            </p:cNvPr>
            <p:cNvPicPr/>
            <p:nvPr/>
          </p:nvPicPr>
          <p:blipFill>
            <a:blip r:embed="rId5">
              <a:extLst>
                <a:ext uri="{28A0092B-C50C-407E-A947-70E740481C1C}">
                  <a14:useLocalDpi xmlns:a14="http://schemas.microsoft.com/office/drawing/2010/main" val="0"/>
                </a:ext>
              </a:extLst>
            </a:blip>
            <a:stretch>
              <a:fillRect/>
            </a:stretch>
          </p:blipFill>
          <p:spPr>
            <a:xfrm>
              <a:off x="4232453" y="4672300"/>
              <a:ext cx="1440000" cy="1440000"/>
            </a:xfrm>
            <a:prstGeom prst="rect">
              <a:avLst/>
            </a:prstGeom>
            <a:effectLst/>
          </p:spPr>
        </p:pic>
        <p:pic>
          <p:nvPicPr>
            <p:cNvPr id="123" name="Grafik 122">
              <a:extLst>
                <a:ext uri="{FF2B5EF4-FFF2-40B4-BE49-F238E27FC236}">
                  <a16:creationId xmlns:a16="http://schemas.microsoft.com/office/drawing/2014/main" id="{E80597D4-073C-0D48-7C22-B4300550640F}"/>
                </a:ext>
              </a:extLst>
            </p:cNvPr>
            <p:cNvPicPr/>
            <p:nvPr/>
          </p:nvPicPr>
          <p:blipFill>
            <a:blip r:embed="rId5">
              <a:extLst>
                <a:ext uri="{28A0092B-C50C-407E-A947-70E740481C1C}">
                  <a14:useLocalDpi xmlns:a14="http://schemas.microsoft.com/office/drawing/2010/main" val="0"/>
                </a:ext>
              </a:extLst>
            </a:blip>
            <a:stretch>
              <a:fillRect/>
            </a:stretch>
          </p:blipFill>
          <p:spPr>
            <a:xfrm>
              <a:off x="5995343" y="4672300"/>
              <a:ext cx="1440000" cy="1440000"/>
            </a:xfrm>
            <a:prstGeom prst="rect">
              <a:avLst/>
            </a:prstGeom>
            <a:effectLst/>
          </p:spPr>
        </p:pic>
        <p:pic>
          <p:nvPicPr>
            <p:cNvPr id="124" name="Grafik 123">
              <a:extLst>
                <a:ext uri="{FF2B5EF4-FFF2-40B4-BE49-F238E27FC236}">
                  <a16:creationId xmlns:a16="http://schemas.microsoft.com/office/drawing/2014/main" id="{2E909CEF-E083-1E44-3947-6C1203C48296}"/>
                </a:ext>
              </a:extLst>
            </p:cNvPr>
            <p:cNvPicPr/>
            <p:nvPr/>
          </p:nvPicPr>
          <p:blipFill>
            <a:blip r:embed="rId5">
              <a:extLst>
                <a:ext uri="{28A0092B-C50C-407E-A947-70E740481C1C}">
                  <a14:useLocalDpi xmlns:a14="http://schemas.microsoft.com/office/drawing/2010/main" val="0"/>
                </a:ext>
              </a:extLst>
            </a:blip>
            <a:stretch>
              <a:fillRect/>
            </a:stretch>
          </p:blipFill>
          <p:spPr>
            <a:xfrm>
              <a:off x="7755500" y="4672300"/>
              <a:ext cx="1440000" cy="1440000"/>
            </a:xfrm>
            <a:prstGeom prst="rect">
              <a:avLst/>
            </a:prstGeom>
            <a:effectLst/>
          </p:spPr>
        </p:pic>
        <p:sp>
          <p:nvSpPr>
            <p:cNvPr id="125" name="Rechteck 124">
              <a:extLst>
                <a:ext uri="{FF2B5EF4-FFF2-40B4-BE49-F238E27FC236}">
                  <a16:creationId xmlns:a16="http://schemas.microsoft.com/office/drawing/2014/main" id="{CD1F51A8-AFCC-663F-AC0A-8517EE87B915}"/>
                </a:ext>
              </a:extLst>
            </p:cNvPr>
            <p:cNvSpPr/>
            <p:nvPr/>
          </p:nvSpPr>
          <p:spPr>
            <a:xfrm>
              <a:off x="547687"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26" name="Grafik 125">
              <a:extLst>
                <a:ext uri="{FF2B5EF4-FFF2-40B4-BE49-F238E27FC236}">
                  <a16:creationId xmlns:a16="http://schemas.microsoft.com/office/drawing/2014/main" id="{A7BDA8A6-E8F7-7C8D-42B4-1C991580C596}"/>
                </a:ext>
              </a:extLst>
            </p:cNvPr>
            <p:cNvPicPr/>
            <p:nvPr/>
          </p:nvPicPr>
          <p:blipFill>
            <a:blip r:embed="rId5">
              <a:extLst>
                <a:ext uri="{28A0092B-C50C-407E-A947-70E740481C1C}">
                  <a14:useLocalDpi xmlns:a14="http://schemas.microsoft.com/office/drawing/2010/main" val="0"/>
                </a:ext>
              </a:extLst>
            </a:blip>
            <a:stretch>
              <a:fillRect/>
            </a:stretch>
          </p:blipFill>
          <p:spPr>
            <a:xfrm>
              <a:off x="709405" y="4672300"/>
              <a:ext cx="1440000" cy="1440000"/>
            </a:xfrm>
            <a:prstGeom prst="rect">
              <a:avLst/>
            </a:prstGeom>
            <a:effectLst/>
          </p:spPr>
        </p:pic>
      </p:grpSp>
    </p:spTree>
    <p:extLst>
      <p:ext uri="{BB962C8B-B14F-4D97-AF65-F5344CB8AC3E}">
        <p14:creationId xmlns:p14="http://schemas.microsoft.com/office/powerpoint/2010/main" val="4205464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33" name="Gruppieren 32">
            <a:extLst>
              <a:ext uri="{FF2B5EF4-FFF2-40B4-BE49-F238E27FC236}">
                <a16:creationId xmlns:a16="http://schemas.microsoft.com/office/drawing/2014/main" id="{38D24BBF-E9B0-409E-4ECF-4C858EB3453C}"/>
              </a:ext>
            </a:extLst>
          </p:cNvPr>
          <p:cNvGrpSpPr/>
          <p:nvPr/>
        </p:nvGrpSpPr>
        <p:grpSpPr>
          <a:xfrm rot="16200000">
            <a:off x="-710999" y="2402539"/>
            <a:ext cx="8280000" cy="5567893"/>
            <a:chOff x="547687" y="484049"/>
            <a:chExt cx="8809532" cy="5889901"/>
          </a:xfrm>
        </p:grpSpPr>
        <p:sp>
          <p:nvSpPr>
            <p:cNvPr id="34" name="Rechteck 33">
              <a:extLst>
                <a:ext uri="{FF2B5EF4-FFF2-40B4-BE49-F238E27FC236}">
                  <a16:creationId xmlns:a16="http://schemas.microsoft.com/office/drawing/2014/main" id="{C54E6794-4350-9751-4770-1E2540A89D6E}"/>
                </a:ext>
              </a:extLst>
            </p:cNvPr>
            <p:cNvSpPr/>
            <p:nvPr/>
          </p:nvSpPr>
          <p:spPr>
            <a:xfrm>
              <a:off x="2308937" y="24473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5" name="Rechteck 34">
              <a:extLst>
                <a:ext uri="{FF2B5EF4-FFF2-40B4-BE49-F238E27FC236}">
                  <a16:creationId xmlns:a16="http://schemas.microsoft.com/office/drawing/2014/main" id="{34C71A69-4CCC-8052-8B08-C5F90ADCE478}"/>
                </a:ext>
              </a:extLst>
            </p:cNvPr>
            <p:cNvSpPr/>
            <p:nvPr/>
          </p:nvSpPr>
          <p:spPr>
            <a:xfrm>
              <a:off x="547687" y="24473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6" name="Rechteck 35">
              <a:extLst>
                <a:ext uri="{FF2B5EF4-FFF2-40B4-BE49-F238E27FC236}">
                  <a16:creationId xmlns:a16="http://schemas.microsoft.com/office/drawing/2014/main" id="{4ED7E85D-3AA1-8336-19CF-A8F127757CDE}"/>
                </a:ext>
              </a:extLst>
            </p:cNvPr>
            <p:cNvSpPr/>
            <p:nvPr/>
          </p:nvSpPr>
          <p:spPr>
            <a:xfrm>
              <a:off x="2308937"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7" name="Rechteck 36">
              <a:extLst>
                <a:ext uri="{FF2B5EF4-FFF2-40B4-BE49-F238E27FC236}">
                  <a16:creationId xmlns:a16="http://schemas.microsoft.com/office/drawing/2014/main" id="{52DE67D5-B2CD-CDB2-E52D-9DD201B04257}"/>
                </a:ext>
              </a:extLst>
            </p:cNvPr>
            <p:cNvSpPr/>
            <p:nvPr/>
          </p:nvSpPr>
          <p:spPr>
            <a:xfrm>
              <a:off x="547687"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8" name="Rechteck 37">
              <a:extLst>
                <a:ext uri="{FF2B5EF4-FFF2-40B4-BE49-F238E27FC236}">
                  <a16:creationId xmlns:a16="http://schemas.microsoft.com/office/drawing/2014/main" id="{5D1AF35A-C4D8-15DF-7AC8-1BCA5550FD1D}"/>
                </a:ext>
              </a:extLst>
            </p:cNvPr>
            <p:cNvSpPr/>
            <p:nvPr/>
          </p:nvSpPr>
          <p:spPr>
            <a:xfrm>
              <a:off x="4070735" y="24473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9" name="Rechteck 38">
              <a:extLst>
                <a:ext uri="{FF2B5EF4-FFF2-40B4-BE49-F238E27FC236}">
                  <a16:creationId xmlns:a16="http://schemas.microsoft.com/office/drawing/2014/main" id="{C827B846-1295-EF4B-03A4-BDABA0697291}"/>
                </a:ext>
              </a:extLst>
            </p:cNvPr>
            <p:cNvSpPr/>
            <p:nvPr/>
          </p:nvSpPr>
          <p:spPr>
            <a:xfrm>
              <a:off x="5833625" y="24473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0" name="Rechteck 39">
              <a:extLst>
                <a:ext uri="{FF2B5EF4-FFF2-40B4-BE49-F238E27FC236}">
                  <a16:creationId xmlns:a16="http://schemas.microsoft.com/office/drawing/2014/main" id="{437CE70A-B7D1-69BE-6043-7F8C8D2E98F6}"/>
                </a:ext>
              </a:extLst>
            </p:cNvPr>
            <p:cNvSpPr/>
            <p:nvPr/>
          </p:nvSpPr>
          <p:spPr>
            <a:xfrm>
              <a:off x="7593782" y="24473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1" name="Rechteck 40">
              <a:extLst>
                <a:ext uri="{FF2B5EF4-FFF2-40B4-BE49-F238E27FC236}">
                  <a16:creationId xmlns:a16="http://schemas.microsoft.com/office/drawing/2014/main" id="{9CC00098-30A3-7D5A-17C4-308F2B2E9588}"/>
                </a:ext>
              </a:extLst>
            </p:cNvPr>
            <p:cNvSpPr/>
            <p:nvPr/>
          </p:nvSpPr>
          <p:spPr>
            <a:xfrm>
              <a:off x="4070735"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2" name="Rechteck 41">
              <a:extLst>
                <a:ext uri="{FF2B5EF4-FFF2-40B4-BE49-F238E27FC236}">
                  <a16:creationId xmlns:a16="http://schemas.microsoft.com/office/drawing/2014/main" id="{39D6ECE0-B90A-0045-10A4-D069CA56161B}"/>
                </a:ext>
              </a:extLst>
            </p:cNvPr>
            <p:cNvSpPr/>
            <p:nvPr/>
          </p:nvSpPr>
          <p:spPr>
            <a:xfrm>
              <a:off x="5833625"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3" name="Rechteck 42">
              <a:extLst>
                <a:ext uri="{FF2B5EF4-FFF2-40B4-BE49-F238E27FC236}">
                  <a16:creationId xmlns:a16="http://schemas.microsoft.com/office/drawing/2014/main" id="{8C8BD630-D7E7-F230-7E67-DC083714B410}"/>
                </a:ext>
              </a:extLst>
            </p:cNvPr>
            <p:cNvSpPr/>
            <p:nvPr/>
          </p:nvSpPr>
          <p:spPr>
            <a:xfrm>
              <a:off x="7593782" y="4410650"/>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4" name="Rechteck 43">
              <a:extLst>
                <a:ext uri="{FF2B5EF4-FFF2-40B4-BE49-F238E27FC236}">
                  <a16:creationId xmlns:a16="http://schemas.microsoft.com/office/drawing/2014/main" id="{5433F549-0A06-22EC-D6D9-C194DE1F7292}"/>
                </a:ext>
              </a:extLst>
            </p:cNvPr>
            <p:cNvSpPr/>
            <p:nvPr/>
          </p:nvSpPr>
          <p:spPr>
            <a:xfrm>
              <a:off x="2308937" y="4840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5" name="Rechteck 44">
              <a:extLst>
                <a:ext uri="{FF2B5EF4-FFF2-40B4-BE49-F238E27FC236}">
                  <a16:creationId xmlns:a16="http://schemas.microsoft.com/office/drawing/2014/main" id="{3766E774-5C91-A573-6FE4-9F0218829C56}"/>
                </a:ext>
              </a:extLst>
            </p:cNvPr>
            <p:cNvSpPr/>
            <p:nvPr/>
          </p:nvSpPr>
          <p:spPr>
            <a:xfrm>
              <a:off x="547687" y="4840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6" name="Rechteck 45">
              <a:extLst>
                <a:ext uri="{FF2B5EF4-FFF2-40B4-BE49-F238E27FC236}">
                  <a16:creationId xmlns:a16="http://schemas.microsoft.com/office/drawing/2014/main" id="{380560C0-62FA-CD32-2DCC-D6E15496612F}"/>
                </a:ext>
              </a:extLst>
            </p:cNvPr>
            <p:cNvSpPr/>
            <p:nvPr/>
          </p:nvSpPr>
          <p:spPr>
            <a:xfrm>
              <a:off x="4070735" y="4840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7" name="Rechteck 46">
              <a:extLst>
                <a:ext uri="{FF2B5EF4-FFF2-40B4-BE49-F238E27FC236}">
                  <a16:creationId xmlns:a16="http://schemas.microsoft.com/office/drawing/2014/main" id="{A2789EBE-6CA1-C060-4576-71C9F58DE5F1}"/>
                </a:ext>
              </a:extLst>
            </p:cNvPr>
            <p:cNvSpPr/>
            <p:nvPr/>
          </p:nvSpPr>
          <p:spPr>
            <a:xfrm>
              <a:off x="5833625" y="4840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8" name="Rechteck 47">
              <a:extLst>
                <a:ext uri="{FF2B5EF4-FFF2-40B4-BE49-F238E27FC236}">
                  <a16:creationId xmlns:a16="http://schemas.microsoft.com/office/drawing/2014/main" id="{49717B1D-7981-9E93-AF2E-D6A0087AD2F2}"/>
                </a:ext>
              </a:extLst>
            </p:cNvPr>
            <p:cNvSpPr/>
            <p:nvPr/>
          </p:nvSpPr>
          <p:spPr>
            <a:xfrm>
              <a:off x="7593782" y="484049"/>
              <a:ext cx="1763437" cy="1963300"/>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49" name="Grafik 48">
              <a:extLst>
                <a:ext uri="{FF2B5EF4-FFF2-40B4-BE49-F238E27FC236}">
                  <a16:creationId xmlns:a16="http://schemas.microsoft.com/office/drawing/2014/main" id="{51EB52E7-F897-18F2-57A6-D1DDF3E08C83}"/>
                </a:ext>
              </a:extLst>
            </p:cNvPr>
            <p:cNvPicPr/>
            <p:nvPr/>
          </p:nvPicPr>
          <p:blipFill>
            <a:blip r:embed="rId3">
              <a:extLst>
                <a:ext uri="{28A0092B-C50C-407E-A947-70E740481C1C}">
                  <a14:useLocalDpi xmlns:a14="http://schemas.microsoft.com/office/drawing/2010/main" val="0"/>
                </a:ext>
              </a:extLst>
            </a:blip>
            <a:stretch>
              <a:fillRect/>
            </a:stretch>
          </p:blipFill>
          <p:spPr>
            <a:xfrm>
              <a:off x="709405" y="745699"/>
              <a:ext cx="1440000" cy="1440000"/>
            </a:xfrm>
            <a:prstGeom prst="rect">
              <a:avLst/>
            </a:prstGeom>
            <a:effectLst/>
          </p:spPr>
        </p:pic>
        <p:pic>
          <p:nvPicPr>
            <p:cNvPr id="50" name="Grafik 49">
              <a:extLst>
                <a:ext uri="{FF2B5EF4-FFF2-40B4-BE49-F238E27FC236}">
                  <a16:creationId xmlns:a16="http://schemas.microsoft.com/office/drawing/2014/main" id="{DB7BE84A-912C-2777-30C8-C25A295150BF}"/>
                </a:ext>
              </a:extLst>
            </p:cNvPr>
            <p:cNvPicPr/>
            <p:nvPr/>
          </p:nvPicPr>
          <p:blipFill>
            <a:blip r:embed="rId3">
              <a:extLst>
                <a:ext uri="{28A0092B-C50C-407E-A947-70E740481C1C}">
                  <a14:useLocalDpi xmlns:a14="http://schemas.microsoft.com/office/drawing/2010/main" val="0"/>
                </a:ext>
              </a:extLst>
            </a:blip>
            <a:stretch>
              <a:fillRect/>
            </a:stretch>
          </p:blipFill>
          <p:spPr>
            <a:xfrm>
              <a:off x="2470655" y="745699"/>
              <a:ext cx="1440000" cy="1440000"/>
            </a:xfrm>
            <a:prstGeom prst="rect">
              <a:avLst/>
            </a:prstGeom>
            <a:effectLst/>
          </p:spPr>
        </p:pic>
        <p:pic>
          <p:nvPicPr>
            <p:cNvPr id="51" name="Grafik 50">
              <a:extLst>
                <a:ext uri="{FF2B5EF4-FFF2-40B4-BE49-F238E27FC236}">
                  <a16:creationId xmlns:a16="http://schemas.microsoft.com/office/drawing/2014/main" id="{16C067CF-13EC-123B-1233-AA8FEE80298C}"/>
                </a:ext>
              </a:extLst>
            </p:cNvPr>
            <p:cNvPicPr/>
            <p:nvPr/>
          </p:nvPicPr>
          <p:blipFill>
            <a:blip r:embed="rId3">
              <a:extLst>
                <a:ext uri="{28A0092B-C50C-407E-A947-70E740481C1C}">
                  <a14:useLocalDpi xmlns:a14="http://schemas.microsoft.com/office/drawing/2010/main" val="0"/>
                </a:ext>
              </a:extLst>
            </a:blip>
            <a:stretch>
              <a:fillRect/>
            </a:stretch>
          </p:blipFill>
          <p:spPr>
            <a:xfrm>
              <a:off x="4232453" y="745699"/>
              <a:ext cx="1440000" cy="1440000"/>
            </a:xfrm>
            <a:prstGeom prst="rect">
              <a:avLst/>
            </a:prstGeom>
            <a:effectLst/>
          </p:spPr>
        </p:pic>
        <p:pic>
          <p:nvPicPr>
            <p:cNvPr id="52" name="Grafik 51">
              <a:extLst>
                <a:ext uri="{FF2B5EF4-FFF2-40B4-BE49-F238E27FC236}">
                  <a16:creationId xmlns:a16="http://schemas.microsoft.com/office/drawing/2014/main" id="{3B68B301-CABE-2BBD-A3BD-6783E83F0881}"/>
                </a:ext>
              </a:extLst>
            </p:cNvPr>
            <p:cNvPicPr/>
            <p:nvPr/>
          </p:nvPicPr>
          <p:blipFill>
            <a:blip r:embed="rId3">
              <a:extLst>
                <a:ext uri="{28A0092B-C50C-407E-A947-70E740481C1C}">
                  <a14:useLocalDpi xmlns:a14="http://schemas.microsoft.com/office/drawing/2010/main" val="0"/>
                </a:ext>
              </a:extLst>
            </a:blip>
            <a:stretch>
              <a:fillRect/>
            </a:stretch>
          </p:blipFill>
          <p:spPr>
            <a:xfrm>
              <a:off x="5995343" y="745699"/>
              <a:ext cx="1440000" cy="1440000"/>
            </a:xfrm>
            <a:prstGeom prst="rect">
              <a:avLst/>
            </a:prstGeom>
            <a:effectLst/>
          </p:spPr>
        </p:pic>
        <p:pic>
          <p:nvPicPr>
            <p:cNvPr id="53" name="Grafik 52">
              <a:extLst>
                <a:ext uri="{FF2B5EF4-FFF2-40B4-BE49-F238E27FC236}">
                  <a16:creationId xmlns:a16="http://schemas.microsoft.com/office/drawing/2014/main" id="{014729E5-8DF6-02A4-4387-5A806CB36EA3}"/>
                </a:ext>
              </a:extLst>
            </p:cNvPr>
            <p:cNvPicPr/>
            <p:nvPr/>
          </p:nvPicPr>
          <p:blipFill>
            <a:blip r:embed="rId3">
              <a:extLst>
                <a:ext uri="{28A0092B-C50C-407E-A947-70E740481C1C}">
                  <a14:useLocalDpi xmlns:a14="http://schemas.microsoft.com/office/drawing/2010/main" val="0"/>
                </a:ext>
              </a:extLst>
            </a:blip>
            <a:stretch>
              <a:fillRect/>
            </a:stretch>
          </p:blipFill>
          <p:spPr>
            <a:xfrm>
              <a:off x="7755500" y="745699"/>
              <a:ext cx="1440000" cy="1440000"/>
            </a:xfrm>
            <a:prstGeom prst="rect">
              <a:avLst/>
            </a:prstGeom>
            <a:effectLst/>
          </p:spPr>
        </p:pic>
        <p:pic>
          <p:nvPicPr>
            <p:cNvPr id="54" name="Grafik 53">
              <a:extLst>
                <a:ext uri="{FF2B5EF4-FFF2-40B4-BE49-F238E27FC236}">
                  <a16:creationId xmlns:a16="http://schemas.microsoft.com/office/drawing/2014/main" id="{CC006EF4-E21B-D8E7-0FB8-25EEB45AD3C7}"/>
                </a:ext>
              </a:extLst>
            </p:cNvPr>
            <p:cNvPicPr/>
            <p:nvPr/>
          </p:nvPicPr>
          <p:blipFill>
            <a:blip r:embed="rId3">
              <a:extLst>
                <a:ext uri="{28A0092B-C50C-407E-A947-70E740481C1C}">
                  <a14:useLocalDpi xmlns:a14="http://schemas.microsoft.com/office/drawing/2010/main" val="0"/>
                </a:ext>
              </a:extLst>
            </a:blip>
            <a:stretch>
              <a:fillRect/>
            </a:stretch>
          </p:blipFill>
          <p:spPr>
            <a:xfrm>
              <a:off x="709405" y="2708999"/>
              <a:ext cx="1440000" cy="1440000"/>
            </a:xfrm>
            <a:prstGeom prst="rect">
              <a:avLst/>
            </a:prstGeom>
            <a:effectLst/>
          </p:spPr>
        </p:pic>
        <p:pic>
          <p:nvPicPr>
            <p:cNvPr id="55" name="Grafik 54">
              <a:extLst>
                <a:ext uri="{FF2B5EF4-FFF2-40B4-BE49-F238E27FC236}">
                  <a16:creationId xmlns:a16="http://schemas.microsoft.com/office/drawing/2014/main" id="{B1FC9C62-0A6D-D1BB-9E67-88D13E1A9BC9}"/>
                </a:ext>
              </a:extLst>
            </p:cNvPr>
            <p:cNvPicPr/>
            <p:nvPr/>
          </p:nvPicPr>
          <p:blipFill>
            <a:blip r:embed="rId3">
              <a:extLst>
                <a:ext uri="{28A0092B-C50C-407E-A947-70E740481C1C}">
                  <a14:useLocalDpi xmlns:a14="http://schemas.microsoft.com/office/drawing/2010/main" val="0"/>
                </a:ext>
              </a:extLst>
            </a:blip>
            <a:stretch>
              <a:fillRect/>
            </a:stretch>
          </p:blipFill>
          <p:spPr>
            <a:xfrm>
              <a:off x="2470655" y="2708999"/>
              <a:ext cx="1440000" cy="1440000"/>
            </a:xfrm>
            <a:prstGeom prst="rect">
              <a:avLst/>
            </a:prstGeom>
            <a:effectLst/>
          </p:spPr>
        </p:pic>
        <p:pic>
          <p:nvPicPr>
            <p:cNvPr id="56" name="Grafik 55">
              <a:extLst>
                <a:ext uri="{FF2B5EF4-FFF2-40B4-BE49-F238E27FC236}">
                  <a16:creationId xmlns:a16="http://schemas.microsoft.com/office/drawing/2014/main" id="{511BBBFD-4DA6-8E91-7A6D-478C15D91B0B}"/>
                </a:ext>
              </a:extLst>
            </p:cNvPr>
            <p:cNvPicPr/>
            <p:nvPr/>
          </p:nvPicPr>
          <p:blipFill>
            <a:blip r:embed="rId3">
              <a:extLst>
                <a:ext uri="{28A0092B-C50C-407E-A947-70E740481C1C}">
                  <a14:useLocalDpi xmlns:a14="http://schemas.microsoft.com/office/drawing/2010/main" val="0"/>
                </a:ext>
              </a:extLst>
            </a:blip>
            <a:stretch>
              <a:fillRect/>
            </a:stretch>
          </p:blipFill>
          <p:spPr>
            <a:xfrm>
              <a:off x="4232453" y="2708999"/>
              <a:ext cx="1440000" cy="1440000"/>
            </a:xfrm>
            <a:prstGeom prst="rect">
              <a:avLst/>
            </a:prstGeom>
            <a:effectLst/>
          </p:spPr>
        </p:pic>
        <p:pic>
          <p:nvPicPr>
            <p:cNvPr id="57" name="Grafik 56">
              <a:extLst>
                <a:ext uri="{FF2B5EF4-FFF2-40B4-BE49-F238E27FC236}">
                  <a16:creationId xmlns:a16="http://schemas.microsoft.com/office/drawing/2014/main" id="{C6D85E88-3A93-9144-710D-5AB10AEA0F1A}"/>
                </a:ext>
              </a:extLst>
            </p:cNvPr>
            <p:cNvPicPr/>
            <p:nvPr/>
          </p:nvPicPr>
          <p:blipFill>
            <a:blip r:embed="rId3">
              <a:extLst>
                <a:ext uri="{28A0092B-C50C-407E-A947-70E740481C1C}">
                  <a14:useLocalDpi xmlns:a14="http://schemas.microsoft.com/office/drawing/2010/main" val="0"/>
                </a:ext>
              </a:extLst>
            </a:blip>
            <a:stretch>
              <a:fillRect/>
            </a:stretch>
          </p:blipFill>
          <p:spPr>
            <a:xfrm>
              <a:off x="5995343" y="2708999"/>
              <a:ext cx="1440000" cy="1440000"/>
            </a:xfrm>
            <a:prstGeom prst="rect">
              <a:avLst/>
            </a:prstGeom>
            <a:effectLst/>
          </p:spPr>
        </p:pic>
        <p:pic>
          <p:nvPicPr>
            <p:cNvPr id="58" name="Grafik 57">
              <a:extLst>
                <a:ext uri="{FF2B5EF4-FFF2-40B4-BE49-F238E27FC236}">
                  <a16:creationId xmlns:a16="http://schemas.microsoft.com/office/drawing/2014/main" id="{431779C9-9AD5-6049-D4C6-45593F6D7D61}"/>
                </a:ext>
              </a:extLst>
            </p:cNvPr>
            <p:cNvPicPr/>
            <p:nvPr/>
          </p:nvPicPr>
          <p:blipFill>
            <a:blip r:embed="rId3">
              <a:extLst>
                <a:ext uri="{28A0092B-C50C-407E-A947-70E740481C1C}">
                  <a14:useLocalDpi xmlns:a14="http://schemas.microsoft.com/office/drawing/2010/main" val="0"/>
                </a:ext>
              </a:extLst>
            </a:blip>
            <a:stretch>
              <a:fillRect/>
            </a:stretch>
          </p:blipFill>
          <p:spPr>
            <a:xfrm>
              <a:off x="7755500" y="2708999"/>
              <a:ext cx="1440000" cy="1440000"/>
            </a:xfrm>
            <a:prstGeom prst="rect">
              <a:avLst/>
            </a:prstGeom>
            <a:effectLst/>
          </p:spPr>
        </p:pic>
        <p:pic>
          <p:nvPicPr>
            <p:cNvPr id="59" name="Grafik 58">
              <a:extLst>
                <a:ext uri="{FF2B5EF4-FFF2-40B4-BE49-F238E27FC236}">
                  <a16:creationId xmlns:a16="http://schemas.microsoft.com/office/drawing/2014/main" id="{45B05903-A370-87B4-58E2-D1AAD4185416}"/>
                </a:ext>
              </a:extLst>
            </p:cNvPr>
            <p:cNvPicPr/>
            <p:nvPr/>
          </p:nvPicPr>
          <p:blipFill>
            <a:blip r:embed="rId3">
              <a:extLst>
                <a:ext uri="{28A0092B-C50C-407E-A947-70E740481C1C}">
                  <a14:useLocalDpi xmlns:a14="http://schemas.microsoft.com/office/drawing/2010/main" val="0"/>
                </a:ext>
              </a:extLst>
            </a:blip>
            <a:stretch>
              <a:fillRect/>
            </a:stretch>
          </p:blipFill>
          <p:spPr>
            <a:xfrm>
              <a:off x="709405" y="4672300"/>
              <a:ext cx="1440000" cy="1440000"/>
            </a:xfrm>
            <a:prstGeom prst="rect">
              <a:avLst/>
            </a:prstGeom>
            <a:effectLst/>
          </p:spPr>
        </p:pic>
        <p:pic>
          <p:nvPicPr>
            <p:cNvPr id="60" name="Grafik 59">
              <a:extLst>
                <a:ext uri="{FF2B5EF4-FFF2-40B4-BE49-F238E27FC236}">
                  <a16:creationId xmlns:a16="http://schemas.microsoft.com/office/drawing/2014/main" id="{D16D35B8-DB93-A703-3945-1C4323D93AFD}"/>
                </a:ext>
              </a:extLst>
            </p:cNvPr>
            <p:cNvPicPr/>
            <p:nvPr/>
          </p:nvPicPr>
          <p:blipFill>
            <a:blip r:embed="rId3">
              <a:extLst>
                <a:ext uri="{28A0092B-C50C-407E-A947-70E740481C1C}">
                  <a14:useLocalDpi xmlns:a14="http://schemas.microsoft.com/office/drawing/2010/main" val="0"/>
                </a:ext>
              </a:extLst>
            </a:blip>
            <a:stretch>
              <a:fillRect/>
            </a:stretch>
          </p:blipFill>
          <p:spPr>
            <a:xfrm>
              <a:off x="2470655" y="4672300"/>
              <a:ext cx="1440000" cy="1440000"/>
            </a:xfrm>
            <a:prstGeom prst="rect">
              <a:avLst/>
            </a:prstGeom>
            <a:effectLst/>
          </p:spPr>
        </p:pic>
        <p:pic>
          <p:nvPicPr>
            <p:cNvPr id="61" name="Grafik 60">
              <a:extLst>
                <a:ext uri="{FF2B5EF4-FFF2-40B4-BE49-F238E27FC236}">
                  <a16:creationId xmlns:a16="http://schemas.microsoft.com/office/drawing/2014/main" id="{C8D98772-5CB4-923B-CEBC-3DB097904F3A}"/>
                </a:ext>
              </a:extLst>
            </p:cNvPr>
            <p:cNvPicPr/>
            <p:nvPr/>
          </p:nvPicPr>
          <p:blipFill>
            <a:blip r:embed="rId3">
              <a:extLst>
                <a:ext uri="{28A0092B-C50C-407E-A947-70E740481C1C}">
                  <a14:useLocalDpi xmlns:a14="http://schemas.microsoft.com/office/drawing/2010/main" val="0"/>
                </a:ext>
              </a:extLst>
            </a:blip>
            <a:stretch>
              <a:fillRect/>
            </a:stretch>
          </p:blipFill>
          <p:spPr>
            <a:xfrm>
              <a:off x="4232453" y="4672300"/>
              <a:ext cx="1440000" cy="1440000"/>
            </a:xfrm>
            <a:prstGeom prst="rect">
              <a:avLst/>
            </a:prstGeom>
            <a:effectLst/>
          </p:spPr>
        </p:pic>
        <p:pic>
          <p:nvPicPr>
            <p:cNvPr id="62" name="Grafik 61">
              <a:extLst>
                <a:ext uri="{FF2B5EF4-FFF2-40B4-BE49-F238E27FC236}">
                  <a16:creationId xmlns:a16="http://schemas.microsoft.com/office/drawing/2014/main" id="{0DA16A42-3128-09F0-8289-6E79C8C5969D}"/>
                </a:ext>
              </a:extLst>
            </p:cNvPr>
            <p:cNvPicPr/>
            <p:nvPr/>
          </p:nvPicPr>
          <p:blipFill>
            <a:blip r:embed="rId3">
              <a:extLst>
                <a:ext uri="{28A0092B-C50C-407E-A947-70E740481C1C}">
                  <a14:useLocalDpi xmlns:a14="http://schemas.microsoft.com/office/drawing/2010/main" val="0"/>
                </a:ext>
              </a:extLst>
            </a:blip>
            <a:stretch>
              <a:fillRect/>
            </a:stretch>
          </p:blipFill>
          <p:spPr>
            <a:xfrm>
              <a:off x="5995343" y="4672300"/>
              <a:ext cx="1440000" cy="1440000"/>
            </a:xfrm>
            <a:prstGeom prst="rect">
              <a:avLst/>
            </a:prstGeom>
            <a:effectLst/>
          </p:spPr>
        </p:pic>
        <p:pic>
          <p:nvPicPr>
            <p:cNvPr id="63" name="Grafik 62">
              <a:extLst>
                <a:ext uri="{FF2B5EF4-FFF2-40B4-BE49-F238E27FC236}">
                  <a16:creationId xmlns:a16="http://schemas.microsoft.com/office/drawing/2014/main" id="{628BB890-1D50-6F88-D7DC-9C2719F21F66}"/>
                </a:ext>
              </a:extLst>
            </p:cNvPr>
            <p:cNvPicPr/>
            <p:nvPr/>
          </p:nvPicPr>
          <p:blipFill>
            <a:blip r:embed="rId3">
              <a:extLst>
                <a:ext uri="{28A0092B-C50C-407E-A947-70E740481C1C}">
                  <a14:useLocalDpi xmlns:a14="http://schemas.microsoft.com/office/drawing/2010/main" val="0"/>
                </a:ext>
              </a:extLst>
            </a:blip>
            <a:stretch>
              <a:fillRect/>
            </a:stretch>
          </p:blipFill>
          <p:spPr>
            <a:xfrm>
              <a:off x="7755500" y="4672300"/>
              <a:ext cx="1440000" cy="1440000"/>
            </a:xfrm>
            <a:prstGeom prst="rect">
              <a:avLst/>
            </a:prstGeom>
            <a:effectLst/>
          </p:spPr>
        </p:pic>
      </p:grpSp>
    </p:spTree>
    <p:extLst>
      <p:ext uri="{BB962C8B-B14F-4D97-AF65-F5344CB8AC3E}">
        <p14:creationId xmlns:p14="http://schemas.microsoft.com/office/powerpoint/2010/main" val="2697904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128" name="Gruppieren 127">
            <a:extLst>
              <a:ext uri="{FF2B5EF4-FFF2-40B4-BE49-F238E27FC236}">
                <a16:creationId xmlns:a16="http://schemas.microsoft.com/office/drawing/2014/main" id="{F4F94F83-D026-4EE9-35A3-6308730CF77D}"/>
              </a:ext>
            </a:extLst>
          </p:cNvPr>
          <p:cNvGrpSpPr/>
          <p:nvPr/>
        </p:nvGrpSpPr>
        <p:grpSpPr>
          <a:xfrm rot="16200000">
            <a:off x="-707811" y="2405727"/>
            <a:ext cx="8280000" cy="5561514"/>
            <a:chOff x="544407" y="484049"/>
            <a:chExt cx="8812812" cy="5889900"/>
          </a:xfrm>
          <a:solidFill>
            <a:schemeClr val="accent4"/>
          </a:solidFill>
        </p:grpSpPr>
        <p:sp>
          <p:nvSpPr>
            <p:cNvPr id="129" name="Rechteck 128">
              <a:extLst>
                <a:ext uri="{FF2B5EF4-FFF2-40B4-BE49-F238E27FC236}">
                  <a16:creationId xmlns:a16="http://schemas.microsoft.com/office/drawing/2014/main" id="{652024BE-227D-11F1-929F-B09D9D56A335}"/>
                </a:ext>
              </a:extLst>
            </p:cNvPr>
            <p:cNvSpPr/>
            <p:nvPr/>
          </p:nvSpPr>
          <p:spPr>
            <a:xfrm>
              <a:off x="2308937" y="24473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0" name="Rechteck 129">
              <a:extLst>
                <a:ext uri="{FF2B5EF4-FFF2-40B4-BE49-F238E27FC236}">
                  <a16:creationId xmlns:a16="http://schemas.microsoft.com/office/drawing/2014/main" id="{05016A6A-FD6C-096D-69CE-BD7AFDC2A3EC}"/>
                </a:ext>
              </a:extLst>
            </p:cNvPr>
            <p:cNvSpPr/>
            <p:nvPr/>
          </p:nvSpPr>
          <p:spPr>
            <a:xfrm>
              <a:off x="547687" y="24473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1" name="Rechteck 130">
              <a:extLst>
                <a:ext uri="{FF2B5EF4-FFF2-40B4-BE49-F238E27FC236}">
                  <a16:creationId xmlns:a16="http://schemas.microsoft.com/office/drawing/2014/main" id="{0EA03813-1C4B-E213-75E1-03215A4D4CBC}"/>
                </a:ext>
              </a:extLst>
            </p:cNvPr>
            <p:cNvSpPr/>
            <p:nvPr/>
          </p:nvSpPr>
          <p:spPr>
            <a:xfrm>
              <a:off x="4070735" y="24473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2" name="Rechteck 131">
              <a:extLst>
                <a:ext uri="{FF2B5EF4-FFF2-40B4-BE49-F238E27FC236}">
                  <a16:creationId xmlns:a16="http://schemas.microsoft.com/office/drawing/2014/main" id="{2EF5DD9F-008E-7980-1B71-F8C777CB4F4A}"/>
                </a:ext>
              </a:extLst>
            </p:cNvPr>
            <p:cNvSpPr/>
            <p:nvPr/>
          </p:nvSpPr>
          <p:spPr>
            <a:xfrm>
              <a:off x="5833625" y="24473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3" name="Rechteck 132">
              <a:extLst>
                <a:ext uri="{FF2B5EF4-FFF2-40B4-BE49-F238E27FC236}">
                  <a16:creationId xmlns:a16="http://schemas.microsoft.com/office/drawing/2014/main" id="{91808B4E-96B7-DF76-0A62-A138A17E655E}"/>
                </a:ext>
              </a:extLst>
            </p:cNvPr>
            <p:cNvSpPr/>
            <p:nvPr/>
          </p:nvSpPr>
          <p:spPr>
            <a:xfrm>
              <a:off x="7593782" y="24473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4" name="Rechteck 133">
              <a:extLst>
                <a:ext uri="{FF2B5EF4-FFF2-40B4-BE49-F238E27FC236}">
                  <a16:creationId xmlns:a16="http://schemas.microsoft.com/office/drawing/2014/main" id="{539CB489-5B0B-5FD3-61CD-0C90D2934B65}"/>
                </a:ext>
              </a:extLst>
            </p:cNvPr>
            <p:cNvSpPr/>
            <p:nvPr/>
          </p:nvSpPr>
          <p:spPr>
            <a:xfrm>
              <a:off x="2308937" y="4840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5" name="Rechteck 134">
              <a:extLst>
                <a:ext uri="{FF2B5EF4-FFF2-40B4-BE49-F238E27FC236}">
                  <a16:creationId xmlns:a16="http://schemas.microsoft.com/office/drawing/2014/main" id="{58B3C5AD-89D2-053E-0B5A-2A4C3043258D}"/>
                </a:ext>
              </a:extLst>
            </p:cNvPr>
            <p:cNvSpPr/>
            <p:nvPr/>
          </p:nvSpPr>
          <p:spPr>
            <a:xfrm>
              <a:off x="547687" y="4840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6" name="Rechteck 135">
              <a:extLst>
                <a:ext uri="{FF2B5EF4-FFF2-40B4-BE49-F238E27FC236}">
                  <a16:creationId xmlns:a16="http://schemas.microsoft.com/office/drawing/2014/main" id="{9D57119A-85FD-B0B5-4071-53BE461FDE0C}"/>
                </a:ext>
              </a:extLst>
            </p:cNvPr>
            <p:cNvSpPr/>
            <p:nvPr/>
          </p:nvSpPr>
          <p:spPr>
            <a:xfrm>
              <a:off x="4070735" y="4840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7" name="Rechteck 136">
              <a:extLst>
                <a:ext uri="{FF2B5EF4-FFF2-40B4-BE49-F238E27FC236}">
                  <a16:creationId xmlns:a16="http://schemas.microsoft.com/office/drawing/2014/main" id="{7C9F5290-F186-4E52-7191-1610E2A9F6C4}"/>
                </a:ext>
              </a:extLst>
            </p:cNvPr>
            <p:cNvSpPr/>
            <p:nvPr/>
          </p:nvSpPr>
          <p:spPr>
            <a:xfrm>
              <a:off x="5833625" y="4840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38" name="Rechteck 137">
              <a:extLst>
                <a:ext uri="{FF2B5EF4-FFF2-40B4-BE49-F238E27FC236}">
                  <a16:creationId xmlns:a16="http://schemas.microsoft.com/office/drawing/2014/main" id="{EF3C0C1E-7FEE-F60F-6FD9-875E52AD605F}"/>
                </a:ext>
              </a:extLst>
            </p:cNvPr>
            <p:cNvSpPr/>
            <p:nvPr/>
          </p:nvSpPr>
          <p:spPr>
            <a:xfrm>
              <a:off x="7593782" y="4840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39" name="Grafik 138">
              <a:extLst>
                <a:ext uri="{FF2B5EF4-FFF2-40B4-BE49-F238E27FC236}">
                  <a16:creationId xmlns:a16="http://schemas.microsoft.com/office/drawing/2014/main" id="{D28FDC4B-86FB-0BA5-7035-0B0BE66E642F}"/>
                </a:ext>
              </a:extLst>
            </p:cNvPr>
            <p:cNvPicPr/>
            <p:nvPr/>
          </p:nvPicPr>
          <p:blipFill>
            <a:blip r:embed="rId3">
              <a:extLst>
                <a:ext uri="{28A0092B-C50C-407E-A947-70E740481C1C}">
                  <a14:useLocalDpi xmlns:a14="http://schemas.microsoft.com/office/drawing/2010/main" val="0"/>
                </a:ext>
              </a:extLst>
            </a:blip>
            <a:stretch>
              <a:fillRect/>
            </a:stretch>
          </p:blipFill>
          <p:spPr>
            <a:xfrm>
              <a:off x="709405" y="745699"/>
              <a:ext cx="1440000" cy="1440000"/>
            </a:xfrm>
            <a:prstGeom prst="rect">
              <a:avLst/>
            </a:prstGeom>
            <a:grpFill/>
            <a:effectLst/>
          </p:spPr>
        </p:pic>
        <p:pic>
          <p:nvPicPr>
            <p:cNvPr id="140" name="Grafik 139">
              <a:extLst>
                <a:ext uri="{FF2B5EF4-FFF2-40B4-BE49-F238E27FC236}">
                  <a16:creationId xmlns:a16="http://schemas.microsoft.com/office/drawing/2014/main" id="{EDB2B86A-2F81-3EA0-8BBE-1E3F371E9A9A}"/>
                </a:ext>
              </a:extLst>
            </p:cNvPr>
            <p:cNvPicPr/>
            <p:nvPr/>
          </p:nvPicPr>
          <p:blipFill>
            <a:blip r:embed="rId3">
              <a:extLst>
                <a:ext uri="{28A0092B-C50C-407E-A947-70E740481C1C}">
                  <a14:useLocalDpi xmlns:a14="http://schemas.microsoft.com/office/drawing/2010/main" val="0"/>
                </a:ext>
              </a:extLst>
            </a:blip>
            <a:stretch>
              <a:fillRect/>
            </a:stretch>
          </p:blipFill>
          <p:spPr>
            <a:xfrm>
              <a:off x="2470655" y="745699"/>
              <a:ext cx="1440000" cy="1440000"/>
            </a:xfrm>
            <a:prstGeom prst="rect">
              <a:avLst/>
            </a:prstGeom>
            <a:grpFill/>
            <a:effectLst/>
          </p:spPr>
        </p:pic>
        <p:pic>
          <p:nvPicPr>
            <p:cNvPr id="141" name="Grafik 140">
              <a:extLst>
                <a:ext uri="{FF2B5EF4-FFF2-40B4-BE49-F238E27FC236}">
                  <a16:creationId xmlns:a16="http://schemas.microsoft.com/office/drawing/2014/main" id="{21AC8B94-86F8-DB37-0507-37C9FFD0E90A}"/>
                </a:ext>
              </a:extLst>
            </p:cNvPr>
            <p:cNvPicPr/>
            <p:nvPr/>
          </p:nvPicPr>
          <p:blipFill>
            <a:blip r:embed="rId3">
              <a:extLst>
                <a:ext uri="{28A0092B-C50C-407E-A947-70E740481C1C}">
                  <a14:useLocalDpi xmlns:a14="http://schemas.microsoft.com/office/drawing/2010/main" val="0"/>
                </a:ext>
              </a:extLst>
            </a:blip>
            <a:stretch>
              <a:fillRect/>
            </a:stretch>
          </p:blipFill>
          <p:spPr>
            <a:xfrm>
              <a:off x="4232453" y="745699"/>
              <a:ext cx="1440000" cy="1440000"/>
            </a:xfrm>
            <a:prstGeom prst="rect">
              <a:avLst/>
            </a:prstGeom>
            <a:grpFill/>
            <a:effectLst/>
          </p:spPr>
        </p:pic>
        <p:pic>
          <p:nvPicPr>
            <p:cNvPr id="142" name="Grafik 141">
              <a:extLst>
                <a:ext uri="{FF2B5EF4-FFF2-40B4-BE49-F238E27FC236}">
                  <a16:creationId xmlns:a16="http://schemas.microsoft.com/office/drawing/2014/main" id="{1D46AE17-F368-2B9B-1BAB-316D562B4025}"/>
                </a:ext>
              </a:extLst>
            </p:cNvPr>
            <p:cNvPicPr/>
            <p:nvPr/>
          </p:nvPicPr>
          <p:blipFill>
            <a:blip r:embed="rId3">
              <a:extLst>
                <a:ext uri="{28A0092B-C50C-407E-A947-70E740481C1C}">
                  <a14:useLocalDpi xmlns:a14="http://schemas.microsoft.com/office/drawing/2010/main" val="0"/>
                </a:ext>
              </a:extLst>
            </a:blip>
            <a:stretch>
              <a:fillRect/>
            </a:stretch>
          </p:blipFill>
          <p:spPr>
            <a:xfrm>
              <a:off x="5995343" y="745699"/>
              <a:ext cx="1440000" cy="1440000"/>
            </a:xfrm>
            <a:prstGeom prst="rect">
              <a:avLst/>
            </a:prstGeom>
            <a:grpFill/>
            <a:effectLst/>
          </p:spPr>
        </p:pic>
        <p:pic>
          <p:nvPicPr>
            <p:cNvPr id="143" name="Grafik 142">
              <a:extLst>
                <a:ext uri="{FF2B5EF4-FFF2-40B4-BE49-F238E27FC236}">
                  <a16:creationId xmlns:a16="http://schemas.microsoft.com/office/drawing/2014/main" id="{E9E767A2-9998-9DFD-0E59-D1528EB6637C}"/>
                </a:ext>
              </a:extLst>
            </p:cNvPr>
            <p:cNvPicPr/>
            <p:nvPr/>
          </p:nvPicPr>
          <p:blipFill>
            <a:blip r:embed="rId3">
              <a:extLst>
                <a:ext uri="{28A0092B-C50C-407E-A947-70E740481C1C}">
                  <a14:useLocalDpi xmlns:a14="http://schemas.microsoft.com/office/drawing/2010/main" val="0"/>
                </a:ext>
              </a:extLst>
            </a:blip>
            <a:stretch>
              <a:fillRect/>
            </a:stretch>
          </p:blipFill>
          <p:spPr>
            <a:xfrm>
              <a:off x="7755500" y="745699"/>
              <a:ext cx="1440000" cy="1440000"/>
            </a:xfrm>
            <a:prstGeom prst="rect">
              <a:avLst/>
            </a:prstGeom>
            <a:grpFill/>
            <a:effectLst/>
          </p:spPr>
        </p:pic>
        <p:pic>
          <p:nvPicPr>
            <p:cNvPr id="144" name="Grafik 143">
              <a:extLst>
                <a:ext uri="{FF2B5EF4-FFF2-40B4-BE49-F238E27FC236}">
                  <a16:creationId xmlns:a16="http://schemas.microsoft.com/office/drawing/2014/main" id="{E341E0CF-B314-938D-B167-BA2163797792}"/>
                </a:ext>
              </a:extLst>
            </p:cNvPr>
            <p:cNvPicPr/>
            <p:nvPr/>
          </p:nvPicPr>
          <p:blipFill>
            <a:blip r:embed="rId3">
              <a:extLst>
                <a:ext uri="{28A0092B-C50C-407E-A947-70E740481C1C}">
                  <a14:useLocalDpi xmlns:a14="http://schemas.microsoft.com/office/drawing/2010/main" val="0"/>
                </a:ext>
              </a:extLst>
            </a:blip>
            <a:stretch>
              <a:fillRect/>
            </a:stretch>
          </p:blipFill>
          <p:spPr>
            <a:xfrm>
              <a:off x="709405" y="2708999"/>
              <a:ext cx="1440000" cy="1440000"/>
            </a:xfrm>
            <a:prstGeom prst="rect">
              <a:avLst/>
            </a:prstGeom>
            <a:grpFill/>
            <a:effectLst/>
          </p:spPr>
        </p:pic>
        <p:pic>
          <p:nvPicPr>
            <p:cNvPr id="145" name="Grafik 144">
              <a:extLst>
                <a:ext uri="{FF2B5EF4-FFF2-40B4-BE49-F238E27FC236}">
                  <a16:creationId xmlns:a16="http://schemas.microsoft.com/office/drawing/2014/main" id="{B224507F-02D7-2708-5565-8DB6E6AA0CF6}"/>
                </a:ext>
              </a:extLst>
            </p:cNvPr>
            <p:cNvPicPr/>
            <p:nvPr/>
          </p:nvPicPr>
          <p:blipFill>
            <a:blip r:embed="rId3">
              <a:extLst>
                <a:ext uri="{28A0092B-C50C-407E-A947-70E740481C1C}">
                  <a14:useLocalDpi xmlns:a14="http://schemas.microsoft.com/office/drawing/2010/main" val="0"/>
                </a:ext>
              </a:extLst>
            </a:blip>
            <a:stretch>
              <a:fillRect/>
            </a:stretch>
          </p:blipFill>
          <p:spPr>
            <a:xfrm>
              <a:off x="2470655" y="2708999"/>
              <a:ext cx="1440000" cy="1440000"/>
            </a:xfrm>
            <a:prstGeom prst="rect">
              <a:avLst/>
            </a:prstGeom>
            <a:grpFill/>
            <a:effectLst/>
          </p:spPr>
        </p:pic>
        <p:pic>
          <p:nvPicPr>
            <p:cNvPr id="146" name="Grafik 145">
              <a:extLst>
                <a:ext uri="{FF2B5EF4-FFF2-40B4-BE49-F238E27FC236}">
                  <a16:creationId xmlns:a16="http://schemas.microsoft.com/office/drawing/2014/main" id="{D34F32E6-28D8-D8DA-3879-C4B1D192AD11}"/>
                </a:ext>
              </a:extLst>
            </p:cNvPr>
            <p:cNvPicPr/>
            <p:nvPr/>
          </p:nvPicPr>
          <p:blipFill>
            <a:blip r:embed="rId3">
              <a:extLst>
                <a:ext uri="{28A0092B-C50C-407E-A947-70E740481C1C}">
                  <a14:useLocalDpi xmlns:a14="http://schemas.microsoft.com/office/drawing/2010/main" val="0"/>
                </a:ext>
              </a:extLst>
            </a:blip>
            <a:stretch>
              <a:fillRect/>
            </a:stretch>
          </p:blipFill>
          <p:spPr>
            <a:xfrm>
              <a:off x="4232453" y="2708999"/>
              <a:ext cx="1440000" cy="1440000"/>
            </a:xfrm>
            <a:prstGeom prst="rect">
              <a:avLst/>
            </a:prstGeom>
            <a:grpFill/>
            <a:effectLst/>
          </p:spPr>
        </p:pic>
        <p:pic>
          <p:nvPicPr>
            <p:cNvPr id="147" name="Grafik 146">
              <a:extLst>
                <a:ext uri="{FF2B5EF4-FFF2-40B4-BE49-F238E27FC236}">
                  <a16:creationId xmlns:a16="http://schemas.microsoft.com/office/drawing/2014/main" id="{7BAF6C5E-10E6-E47F-7C25-D4AD157C2156}"/>
                </a:ext>
              </a:extLst>
            </p:cNvPr>
            <p:cNvPicPr/>
            <p:nvPr/>
          </p:nvPicPr>
          <p:blipFill>
            <a:blip r:embed="rId3">
              <a:extLst>
                <a:ext uri="{28A0092B-C50C-407E-A947-70E740481C1C}">
                  <a14:useLocalDpi xmlns:a14="http://schemas.microsoft.com/office/drawing/2010/main" val="0"/>
                </a:ext>
              </a:extLst>
            </a:blip>
            <a:stretch>
              <a:fillRect/>
            </a:stretch>
          </p:blipFill>
          <p:spPr>
            <a:xfrm>
              <a:off x="5995343" y="2708999"/>
              <a:ext cx="1440000" cy="1440000"/>
            </a:xfrm>
            <a:prstGeom prst="rect">
              <a:avLst/>
            </a:prstGeom>
            <a:grpFill/>
            <a:effectLst/>
          </p:spPr>
        </p:pic>
        <p:pic>
          <p:nvPicPr>
            <p:cNvPr id="148" name="Grafik 147">
              <a:extLst>
                <a:ext uri="{FF2B5EF4-FFF2-40B4-BE49-F238E27FC236}">
                  <a16:creationId xmlns:a16="http://schemas.microsoft.com/office/drawing/2014/main" id="{B7BB7B50-9D20-95AA-F04E-AFB2F980EB14}"/>
                </a:ext>
              </a:extLst>
            </p:cNvPr>
            <p:cNvPicPr/>
            <p:nvPr/>
          </p:nvPicPr>
          <p:blipFill>
            <a:blip r:embed="rId3">
              <a:extLst>
                <a:ext uri="{28A0092B-C50C-407E-A947-70E740481C1C}">
                  <a14:useLocalDpi xmlns:a14="http://schemas.microsoft.com/office/drawing/2010/main" val="0"/>
                </a:ext>
              </a:extLst>
            </a:blip>
            <a:stretch>
              <a:fillRect/>
            </a:stretch>
          </p:blipFill>
          <p:spPr>
            <a:xfrm>
              <a:off x="7755500" y="2708999"/>
              <a:ext cx="1440000" cy="1440000"/>
            </a:xfrm>
            <a:prstGeom prst="rect">
              <a:avLst/>
            </a:prstGeom>
            <a:grpFill/>
            <a:effectLst/>
          </p:spPr>
        </p:pic>
        <p:sp>
          <p:nvSpPr>
            <p:cNvPr id="149" name="Rechteck 148">
              <a:extLst>
                <a:ext uri="{FF2B5EF4-FFF2-40B4-BE49-F238E27FC236}">
                  <a16:creationId xmlns:a16="http://schemas.microsoft.com/office/drawing/2014/main" id="{55174FC8-4D33-AD5E-10CB-67A1F57EA319}"/>
                </a:ext>
              </a:extLst>
            </p:cNvPr>
            <p:cNvSpPr/>
            <p:nvPr/>
          </p:nvSpPr>
          <p:spPr>
            <a:xfrm>
              <a:off x="2305657" y="44106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50" name="Rechteck 149">
              <a:extLst>
                <a:ext uri="{FF2B5EF4-FFF2-40B4-BE49-F238E27FC236}">
                  <a16:creationId xmlns:a16="http://schemas.microsoft.com/office/drawing/2014/main" id="{33CAC3DE-52E2-2591-5AC0-73F990A74190}"/>
                </a:ext>
              </a:extLst>
            </p:cNvPr>
            <p:cNvSpPr/>
            <p:nvPr/>
          </p:nvSpPr>
          <p:spPr>
            <a:xfrm>
              <a:off x="544407" y="44106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51" name="Rechteck 150">
              <a:extLst>
                <a:ext uri="{FF2B5EF4-FFF2-40B4-BE49-F238E27FC236}">
                  <a16:creationId xmlns:a16="http://schemas.microsoft.com/office/drawing/2014/main" id="{8821F227-2ED8-EA07-EA0E-C78E8ACEE2B5}"/>
                </a:ext>
              </a:extLst>
            </p:cNvPr>
            <p:cNvSpPr/>
            <p:nvPr/>
          </p:nvSpPr>
          <p:spPr>
            <a:xfrm>
              <a:off x="4067455" y="44106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52" name="Rechteck 151">
              <a:extLst>
                <a:ext uri="{FF2B5EF4-FFF2-40B4-BE49-F238E27FC236}">
                  <a16:creationId xmlns:a16="http://schemas.microsoft.com/office/drawing/2014/main" id="{D4D9DE58-F268-463F-A918-DA28456230EE}"/>
                </a:ext>
              </a:extLst>
            </p:cNvPr>
            <p:cNvSpPr/>
            <p:nvPr/>
          </p:nvSpPr>
          <p:spPr>
            <a:xfrm>
              <a:off x="5830345" y="44106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53" name="Rechteck 152">
              <a:extLst>
                <a:ext uri="{FF2B5EF4-FFF2-40B4-BE49-F238E27FC236}">
                  <a16:creationId xmlns:a16="http://schemas.microsoft.com/office/drawing/2014/main" id="{28D723E7-773A-D13B-0C5C-666BF0586F5D}"/>
                </a:ext>
              </a:extLst>
            </p:cNvPr>
            <p:cNvSpPr/>
            <p:nvPr/>
          </p:nvSpPr>
          <p:spPr>
            <a:xfrm>
              <a:off x="7590502" y="4410649"/>
              <a:ext cx="1763437" cy="1963300"/>
            </a:xfrm>
            <a:prstGeom prst="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54" name="Grafik 153">
              <a:extLst>
                <a:ext uri="{FF2B5EF4-FFF2-40B4-BE49-F238E27FC236}">
                  <a16:creationId xmlns:a16="http://schemas.microsoft.com/office/drawing/2014/main" id="{7A4AA761-953B-C0CC-1806-25DE50530A81}"/>
                </a:ext>
              </a:extLst>
            </p:cNvPr>
            <p:cNvPicPr/>
            <p:nvPr/>
          </p:nvPicPr>
          <p:blipFill>
            <a:blip r:embed="rId3">
              <a:extLst>
                <a:ext uri="{28A0092B-C50C-407E-A947-70E740481C1C}">
                  <a14:useLocalDpi xmlns:a14="http://schemas.microsoft.com/office/drawing/2010/main" val="0"/>
                </a:ext>
              </a:extLst>
            </a:blip>
            <a:stretch>
              <a:fillRect/>
            </a:stretch>
          </p:blipFill>
          <p:spPr>
            <a:xfrm>
              <a:off x="706125" y="4672299"/>
              <a:ext cx="1440000" cy="1440000"/>
            </a:xfrm>
            <a:prstGeom prst="rect">
              <a:avLst/>
            </a:prstGeom>
            <a:grpFill/>
            <a:effectLst/>
          </p:spPr>
        </p:pic>
        <p:pic>
          <p:nvPicPr>
            <p:cNvPr id="155" name="Grafik 154">
              <a:extLst>
                <a:ext uri="{FF2B5EF4-FFF2-40B4-BE49-F238E27FC236}">
                  <a16:creationId xmlns:a16="http://schemas.microsoft.com/office/drawing/2014/main" id="{D41530F0-C1DB-0F00-4D8F-54C721F9D3BE}"/>
                </a:ext>
              </a:extLst>
            </p:cNvPr>
            <p:cNvPicPr/>
            <p:nvPr/>
          </p:nvPicPr>
          <p:blipFill>
            <a:blip r:embed="rId3">
              <a:extLst>
                <a:ext uri="{28A0092B-C50C-407E-A947-70E740481C1C}">
                  <a14:useLocalDpi xmlns:a14="http://schemas.microsoft.com/office/drawing/2010/main" val="0"/>
                </a:ext>
              </a:extLst>
            </a:blip>
            <a:stretch>
              <a:fillRect/>
            </a:stretch>
          </p:blipFill>
          <p:spPr>
            <a:xfrm>
              <a:off x="2467375" y="4672299"/>
              <a:ext cx="1440000" cy="1440000"/>
            </a:xfrm>
            <a:prstGeom prst="rect">
              <a:avLst/>
            </a:prstGeom>
            <a:grpFill/>
            <a:effectLst/>
          </p:spPr>
        </p:pic>
        <p:pic>
          <p:nvPicPr>
            <p:cNvPr id="156" name="Grafik 155">
              <a:extLst>
                <a:ext uri="{FF2B5EF4-FFF2-40B4-BE49-F238E27FC236}">
                  <a16:creationId xmlns:a16="http://schemas.microsoft.com/office/drawing/2014/main" id="{2F639E72-AC99-BC22-D6BB-E2EE2038F0A6}"/>
                </a:ext>
              </a:extLst>
            </p:cNvPr>
            <p:cNvPicPr/>
            <p:nvPr/>
          </p:nvPicPr>
          <p:blipFill>
            <a:blip r:embed="rId3">
              <a:extLst>
                <a:ext uri="{28A0092B-C50C-407E-A947-70E740481C1C}">
                  <a14:useLocalDpi xmlns:a14="http://schemas.microsoft.com/office/drawing/2010/main" val="0"/>
                </a:ext>
              </a:extLst>
            </a:blip>
            <a:stretch>
              <a:fillRect/>
            </a:stretch>
          </p:blipFill>
          <p:spPr>
            <a:xfrm>
              <a:off x="4229173" y="4672299"/>
              <a:ext cx="1440000" cy="1440000"/>
            </a:xfrm>
            <a:prstGeom prst="rect">
              <a:avLst/>
            </a:prstGeom>
            <a:grpFill/>
            <a:effectLst/>
          </p:spPr>
        </p:pic>
        <p:pic>
          <p:nvPicPr>
            <p:cNvPr id="157" name="Grafik 156">
              <a:extLst>
                <a:ext uri="{FF2B5EF4-FFF2-40B4-BE49-F238E27FC236}">
                  <a16:creationId xmlns:a16="http://schemas.microsoft.com/office/drawing/2014/main" id="{9F7E06CF-E69B-2A90-39F4-0D77E71F016D}"/>
                </a:ext>
              </a:extLst>
            </p:cNvPr>
            <p:cNvPicPr/>
            <p:nvPr/>
          </p:nvPicPr>
          <p:blipFill>
            <a:blip r:embed="rId3">
              <a:extLst>
                <a:ext uri="{28A0092B-C50C-407E-A947-70E740481C1C}">
                  <a14:useLocalDpi xmlns:a14="http://schemas.microsoft.com/office/drawing/2010/main" val="0"/>
                </a:ext>
              </a:extLst>
            </a:blip>
            <a:stretch>
              <a:fillRect/>
            </a:stretch>
          </p:blipFill>
          <p:spPr>
            <a:xfrm>
              <a:off x="5992063" y="4672299"/>
              <a:ext cx="1440000" cy="1440000"/>
            </a:xfrm>
            <a:prstGeom prst="rect">
              <a:avLst/>
            </a:prstGeom>
            <a:grpFill/>
            <a:effectLst/>
          </p:spPr>
        </p:pic>
        <p:pic>
          <p:nvPicPr>
            <p:cNvPr id="158" name="Grafik 157">
              <a:extLst>
                <a:ext uri="{FF2B5EF4-FFF2-40B4-BE49-F238E27FC236}">
                  <a16:creationId xmlns:a16="http://schemas.microsoft.com/office/drawing/2014/main" id="{91A60575-068E-964D-C280-3CF0ADC4EB81}"/>
                </a:ext>
              </a:extLst>
            </p:cNvPr>
            <p:cNvPicPr/>
            <p:nvPr/>
          </p:nvPicPr>
          <p:blipFill>
            <a:blip r:embed="rId3">
              <a:extLst>
                <a:ext uri="{28A0092B-C50C-407E-A947-70E740481C1C}">
                  <a14:useLocalDpi xmlns:a14="http://schemas.microsoft.com/office/drawing/2010/main" val="0"/>
                </a:ext>
              </a:extLst>
            </a:blip>
            <a:stretch>
              <a:fillRect/>
            </a:stretch>
          </p:blipFill>
          <p:spPr>
            <a:xfrm>
              <a:off x="7752220" y="4672299"/>
              <a:ext cx="1440000" cy="1440000"/>
            </a:xfrm>
            <a:prstGeom prst="rect">
              <a:avLst/>
            </a:prstGeom>
            <a:grpFill/>
            <a:effectLst/>
          </p:spPr>
        </p:pic>
      </p:grpSp>
    </p:spTree>
    <p:extLst>
      <p:ext uri="{BB962C8B-B14F-4D97-AF65-F5344CB8AC3E}">
        <p14:creationId xmlns:p14="http://schemas.microsoft.com/office/powerpoint/2010/main" val="511764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33" name="Gruppieren 32">
            <a:extLst>
              <a:ext uri="{FF2B5EF4-FFF2-40B4-BE49-F238E27FC236}">
                <a16:creationId xmlns:a16="http://schemas.microsoft.com/office/drawing/2014/main" id="{0C17C3F4-0B2E-47F2-056C-FB7410795202}"/>
              </a:ext>
            </a:extLst>
          </p:cNvPr>
          <p:cNvGrpSpPr/>
          <p:nvPr/>
        </p:nvGrpSpPr>
        <p:grpSpPr>
          <a:xfrm rot="16200000">
            <a:off x="-714188" y="2404185"/>
            <a:ext cx="8280000" cy="5561516"/>
            <a:chOff x="547687" y="484049"/>
            <a:chExt cx="8809532" cy="5889901"/>
          </a:xfrm>
        </p:grpSpPr>
        <p:sp>
          <p:nvSpPr>
            <p:cNvPr id="34" name="Rechteck 33">
              <a:extLst>
                <a:ext uri="{FF2B5EF4-FFF2-40B4-BE49-F238E27FC236}">
                  <a16:creationId xmlns:a16="http://schemas.microsoft.com/office/drawing/2014/main" id="{E0570270-D5FB-457E-293D-1E03996781DC}"/>
                </a:ext>
              </a:extLst>
            </p:cNvPr>
            <p:cNvSpPr/>
            <p:nvPr/>
          </p:nvSpPr>
          <p:spPr>
            <a:xfrm>
              <a:off x="2308937"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5" name="Rechteck 34">
              <a:extLst>
                <a:ext uri="{FF2B5EF4-FFF2-40B4-BE49-F238E27FC236}">
                  <a16:creationId xmlns:a16="http://schemas.microsoft.com/office/drawing/2014/main" id="{92DD4CF5-F86D-1EA1-9ED0-62129C07AA59}"/>
                </a:ext>
              </a:extLst>
            </p:cNvPr>
            <p:cNvSpPr/>
            <p:nvPr/>
          </p:nvSpPr>
          <p:spPr>
            <a:xfrm>
              <a:off x="547687"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6" name="Rechteck 35">
              <a:extLst>
                <a:ext uri="{FF2B5EF4-FFF2-40B4-BE49-F238E27FC236}">
                  <a16:creationId xmlns:a16="http://schemas.microsoft.com/office/drawing/2014/main" id="{C7D16C55-33E7-5617-7A30-09B057BB3DB2}"/>
                </a:ext>
              </a:extLst>
            </p:cNvPr>
            <p:cNvSpPr/>
            <p:nvPr/>
          </p:nvSpPr>
          <p:spPr>
            <a:xfrm>
              <a:off x="4070735"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7" name="Rechteck 36">
              <a:extLst>
                <a:ext uri="{FF2B5EF4-FFF2-40B4-BE49-F238E27FC236}">
                  <a16:creationId xmlns:a16="http://schemas.microsoft.com/office/drawing/2014/main" id="{BAB7AD46-7610-9B8B-8264-2C4A8BDB2F96}"/>
                </a:ext>
              </a:extLst>
            </p:cNvPr>
            <p:cNvSpPr/>
            <p:nvPr/>
          </p:nvSpPr>
          <p:spPr>
            <a:xfrm>
              <a:off x="5833625"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38" name="Rechteck 37">
              <a:extLst>
                <a:ext uri="{FF2B5EF4-FFF2-40B4-BE49-F238E27FC236}">
                  <a16:creationId xmlns:a16="http://schemas.microsoft.com/office/drawing/2014/main" id="{38D6E10D-E69B-696F-6E30-3381ABF8EF82}"/>
                </a:ext>
              </a:extLst>
            </p:cNvPr>
            <p:cNvSpPr/>
            <p:nvPr/>
          </p:nvSpPr>
          <p:spPr>
            <a:xfrm>
              <a:off x="7593782" y="484049"/>
              <a:ext cx="1763437" cy="1963300"/>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39" name="Grafik 38">
              <a:extLst>
                <a:ext uri="{FF2B5EF4-FFF2-40B4-BE49-F238E27FC236}">
                  <a16:creationId xmlns:a16="http://schemas.microsoft.com/office/drawing/2014/main" id="{D0AB9F5B-8C8F-5CB5-9554-35BD6F708E2E}"/>
                </a:ext>
              </a:extLst>
            </p:cNvPr>
            <p:cNvPicPr/>
            <p:nvPr/>
          </p:nvPicPr>
          <p:blipFill>
            <a:blip r:embed="rId3">
              <a:extLst>
                <a:ext uri="{28A0092B-C50C-407E-A947-70E740481C1C}">
                  <a14:useLocalDpi xmlns:a14="http://schemas.microsoft.com/office/drawing/2010/main" val="0"/>
                </a:ext>
              </a:extLst>
            </a:blip>
            <a:stretch>
              <a:fillRect/>
            </a:stretch>
          </p:blipFill>
          <p:spPr>
            <a:xfrm>
              <a:off x="709405" y="745699"/>
              <a:ext cx="1440000" cy="1440000"/>
            </a:xfrm>
            <a:prstGeom prst="rect">
              <a:avLst/>
            </a:prstGeom>
            <a:solidFill>
              <a:schemeClr val="accent4"/>
            </a:solidFill>
            <a:effectLst/>
          </p:spPr>
        </p:pic>
        <p:pic>
          <p:nvPicPr>
            <p:cNvPr id="40" name="Grafik 39">
              <a:extLst>
                <a:ext uri="{FF2B5EF4-FFF2-40B4-BE49-F238E27FC236}">
                  <a16:creationId xmlns:a16="http://schemas.microsoft.com/office/drawing/2014/main" id="{C53536C6-B630-37AE-219D-E45B3BF9AB69}"/>
                </a:ext>
              </a:extLst>
            </p:cNvPr>
            <p:cNvPicPr/>
            <p:nvPr/>
          </p:nvPicPr>
          <p:blipFill>
            <a:blip r:embed="rId3">
              <a:extLst>
                <a:ext uri="{28A0092B-C50C-407E-A947-70E740481C1C}">
                  <a14:useLocalDpi xmlns:a14="http://schemas.microsoft.com/office/drawing/2010/main" val="0"/>
                </a:ext>
              </a:extLst>
            </a:blip>
            <a:stretch>
              <a:fillRect/>
            </a:stretch>
          </p:blipFill>
          <p:spPr>
            <a:xfrm>
              <a:off x="2470655" y="745699"/>
              <a:ext cx="1440000" cy="1440000"/>
            </a:xfrm>
            <a:prstGeom prst="rect">
              <a:avLst/>
            </a:prstGeom>
            <a:effectLst/>
          </p:spPr>
        </p:pic>
        <p:pic>
          <p:nvPicPr>
            <p:cNvPr id="41" name="Grafik 40">
              <a:extLst>
                <a:ext uri="{FF2B5EF4-FFF2-40B4-BE49-F238E27FC236}">
                  <a16:creationId xmlns:a16="http://schemas.microsoft.com/office/drawing/2014/main" id="{33A037D4-6658-FAEB-2FD0-C7B05EAE0170}"/>
                </a:ext>
              </a:extLst>
            </p:cNvPr>
            <p:cNvPicPr/>
            <p:nvPr/>
          </p:nvPicPr>
          <p:blipFill>
            <a:blip r:embed="rId3">
              <a:extLst>
                <a:ext uri="{28A0092B-C50C-407E-A947-70E740481C1C}">
                  <a14:useLocalDpi xmlns:a14="http://schemas.microsoft.com/office/drawing/2010/main" val="0"/>
                </a:ext>
              </a:extLst>
            </a:blip>
            <a:stretch>
              <a:fillRect/>
            </a:stretch>
          </p:blipFill>
          <p:spPr>
            <a:xfrm>
              <a:off x="4232453" y="745699"/>
              <a:ext cx="1440000" cy="1440000"/>
            </a:xfrm>
            <a:prstGeom prst="rect">
              <a:avLst/>
            </a:prstGeom>
            <a:effectLst/>
          </p:spPr>
        </p:pic>
        <p:pic>
          <p:nvPicPr>
            <p:cNvPr id="42" name="Grafik 41">
              <a:extLst>
                <a:ext uri="{FF2B5EF4-FFF2-40B4-BE49-F238E27FC236}">
                  <a16:creationId xmlns:a16="http://schemas.microsoft.com/office/drawing/2014/main" id="{D7A85C9E-8B72-546B-7CFA-CEAE4DEF756C}"/>
                </a:ext>
              </a:extLst>
            </p:cNvPr>
            <p:cNvPicPr/>
            <p:nvPr/>
          </p:nvPicPr>
          <p:blipFill>
            <a:blip r:embed="rId3">
              <a:extLst>
                <a:ext uri="{28A0092B-C50C-407E-A947-70E740481C1C}">
                  <a14:useLocalDpi xmlns:a14="http://schemas.microsoft.com/office/drawing/2010/main" val="0"/>
                </a:ext>
              </a:extLst>
            </a:blip>
            <a:stretch>
              <a:fillRect/>
            </a:stretch>
          </p:blipFill>
          <p:spPr>
            <a:xfrm>
              <a:off x="5995343" y="745699"/>
              <a:ext cx="1440000" cy="1440000"/>
            </a:xfrm>
            <a:prstGeom prst="rect">
              <a:avLst/>
            </a:prstGeom>
            <a:effectLst/>
          </p:spPr>
        </p:pic>
        <p:pic>
          <p:nvPicPr>
            <p:cNvPr id="43" name="Grafik 42">
              <a:extLst>
                <a:ext uri="{FF2B5EF4-FFF2-40B4-BE49-F238E27FC236}">
                  <a16:creationId xmlns:a16="http://schemas.microsoft.com/office/drawing/2014/main" id="{7A9D2434-87FA-15BF-9A1C-6CC94B84E494}"/>
                </a:ext>
              </a:extLst>
            </p:cNvPr>
            <p:cNvPicPr/>
            <p:nvPr/>
          </p:nvPicPr>
          <p:blipFill>
            <a:blip r:embed="rId3">
              <a:extLst>
                <a:ext uri="{28A0092B-C50C-407E-A947-70E740481C1C}">
                  <a14:useLocalDpi xmlns:a14="http://schemas.microsoft.com/office/drawing/2010/main" val="0"/>
                </a:ext>
              </a:extLst>
            </a:blip>
            <a:stretch>
              <a:fillRect/>
            </a:stretch>
          </p:blipFill>
          <p:spPr>
            <a:xfrm>
              <a:off x="7755500" y="745699"/>
              <a:ext cx="1440000" cy="1440000"/>
            </a:xfrm>
            <a:prstGeom prst="rect">
              <a:avLst/>
            </a:prstGeom>
            <a:effectLst/>
          </p:spPr>
        </p:pic>
        <p:sp>
          <p:nvSpPr>
            <p:cNvPr id="44" name="Rechteck 43">
              <a:extLst>
                <a:ext uri="{FF2B5EF4-FFF2-40B4-BE49-F238E27FC236}">
                  <a16:creationId xmlns:a16="http://schemas.microsoft.com/office/drawing/2014/main" id="{00FFD008-BDE3-94DC-AFB9-B90FF8BEC8E9}"/>
                </a:ext>
              </a:extLst>
            </p:cNvPr>
            <p:cNvSpPr/>
            <p:nvPr/>
          </p:nvSpPr>
          <p:spPr>
            <a:xfrm>
              <a:off x="2308937"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5" name="Rechteck 44">
              <a:extLst>
                <a:ext uri="{FF2B5EF4-FFF2-40B4-BE49-F238E27FC236}">
                  <a16:creationId xmlns:a16="http://schemas.microsoft.com/office/drawing/2014/main" id="{A5E2A0C3-F811-FEC9-48DB-20E5A0AFF8B4}"/>
                </a:ext>
              </a:extLst>
            </p:cNvPr>
            <p:cNvSpPr/>
            <p:nvPr/>
          </p:nvSpPr>
          <p:spPr>
            <a:xfrm>
              <a:off x="547687"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6" name="Rechteck 45">
              <a:extLst>
                <a:ext uri="{FF2B5EF4-FFF2-40B4-BE49-F238E27FC236}">
                  <a16:creationId xmlns:a16="http://schemas.microsoft.com/office/drawing/2014/main" id="{33050EDD-0C2D-05D8-8F4A-A5C9738932B5}"/>
                </a:ext>
              </a:extLst>
            </p:cNvPr>
            <p:cNvSpPr/>
            <p:nvPr/>
          </p:nvSpPr>
          <p:spPr>
            <a:xfrm>
              <a:off x="4070735"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7" name="Rechteck 46">
              <a:extLst>
                <a:ext uri="{FF2B5EF4-FFF2-40B4-BE49-F238E27FC236}">
                  <a16:creationId xmlns:a16="http://schemas.microsoft.com/office/drawing/2014/main" id="{8F94B09C-1A19-06E5-58AB-A5036963C026}"/>
                </a:ext>
              </a:extLst>
            </p:cNvPr>
            <p:cNvSpPr/>
            <p:nvPr/>
          </p:nvSpPr>
          <p:spPr>
            <a:xfrm>
              <a:off x="5833625"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48" name="Rechteck 47">
              <a:extLst>
                <a:ext uri="{FF2B5EF4-FFF2-40B4-BE49-F238E27FC236}">
                  <a16:creationId xmlns:a16="http://schemas.microsoft.com/office/drawing/2014/main" id="{665AEEC7-2650-2161-6815-CEE6FB528748}"/>
                </a:ext>
              </a:extLst>
            </p:cNvPr>
            <p:cNvSpPr/>
            <p:nvPr/>
          </p:nvSpPr>
          <p:spPr>
            <a:xfrm>
              <a:off x="7593782" y="4410650"/>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49" name="Grafik 48" descr="Ein Bild, das Text enthält.&#10;&#10;Automatisch generierte Beschreibung">
              <a:extLst>
                <a:ext uri="{FF2B5EF4-FFF2-40B4-BE49-F238E27FC236}">
                  <a16:creationId xmlns:a16="http://schemas.microsoft.com/office/drawing/2014/main" id="{9821854E-B625-39B1-5FB3-D2A8C62C2484}"/>
                </a:ext>
              </a:extLst>
            </p:cNvPr>
            <p:cNvPicPr/>
            <p:nvPr/>
          </p:nvPicPr>
          <p:blipFill>
            <a:blip r:embed="rId4">
              <a:extLst>
                <a:ext uri="{28A0092B-C50C-407E-A947-70E740481C1C}">
                  <a14:useLocalDpi xmlns:a14="http://schemas.microsoft.com/office/drawing/2010/main" val="0"/>
                </a:ext>
              </a:extLst>
            </a:blip>
            <a:stretch>
              <a:fillRect/>
            </a:stretch>
          </p:blipFill>
          <p:spPr>
            <a:xfrm>
              <a:off x="709405" y="4672300"/>
              <a:ext cx="1440000" cy="1440000"/>
            </a:xfrm>
            <a:prstGeom prst="rect">
              <a:avLst/>
            </a:prstGeom>
            <a:effectLst/>
          </p:spPr>
        </p:pic>
        <p:pic>
          <p:nvPicPr>
            <p:cNvPr id="50" name="Grafik 49" descr="Ein Bild, das Text enthält.&#10;&#10;Automatisch generierte Beschreibung">
              <a:extLst>
                <a:ext uri="{FF2B5EF4-FFF2-40B4-BE49-F238E27FC236}">
                  <a16:creationId xmlns:a16="http://schemas.microsoft.com/office/drawing/2014/main" id="{82146C59-6369-96E6-C91A-A1F8199CC99E}"/>
                </a:ext>
              </a:extLst>
            </p:cNvPr>
            <p:cNvPicPr/>
            <p:nvPr/>
          </p:nvPicPr>
          <p:blipFill>
            <a:blip r:embed="rId4">
              <a:extLst>
                <a:ext uri="{28A0092B-C50C-407E-A947-70E740481C1C}">
                  <a14:useLocalDpi xmlns:a14="http://schemas.microsoft.com/office/drawing/2010/main" val="0"/>
                </a:ext>
              </a:extLst>
            </a:blip>
            <a:stretch>
              <a:fillRect/>
            </a:stretch>
          </p:blipFill>
          <p:spPr>
            <a:xfrm>
              <a:off x="2470655" y="4672300"/>
              <a:ext cx="1440000" cy="1440000"/>
            </a:xfrm>
            <a:prstGeom prst="rect">
              <a:avLst/>
            </a:prstGeom>
            <a:effectLst/>
          </p:spPr>
        </p:pic>
        <p:pic>
          <p:nvPicPr>
            <p:cNvPr id="51" name="Grafik 50" descr="Ein Bild, das Text enthält.&#10;&#10;Automatisch generierte Beschreibung">
              <a:extLst>
                <a:ext uri="{FF2B5EF4-FFF2-40B4-BE49-F238E27FC236}">
                  <a16:creationId xmlns:a16="http://schemas.microsoft.com/office/drawing/2014/main" id="{10C7D0B2-D68B-5508-95FE-95B9063DF767}"/>
                </a:ext>
              </a:extLst>
            </p:cNvPr>
            <p:cNvPicPr/>
            <p:nvPr/>
          </p:nvPicPr>
          <p:blipFill>
            <a:blip r:embed="rId4">
              <a:extLst>
                <a:ext uri="{28A0092B-C50C-407E-A947-70E740481C1C}">
                  <a14:useLocalDpi xmlns:a14="http://schemas.microsoft.com/office/drawing/2010/main" val="0"/>
                </a:ext>
              </a:extLst>
            </a:blip>
            <a:stretch>
              <a:fillRect/>
            </a:stretch>
          </p:blipFill>
          <p:spPr>
            <a:xfrm>
              <a:off x="4232453" y="4672300"/>
              <a:ext cx="1440000" cy="1440000"/>
            </a:xfrm>
            <a:prstGeom prst="rect">
              <a:avLst/>
            </a:prstGeom>
            <a:effectLst/>
          </p:spPr>
        </p:pic>
        <p:pic>
          <p:nvPicPr>
            <p:cNvPr id="52" name="Grafik 51" descr="Ein Bild, das Text enthält.&#10;&#10;Automatisch generierte Beschreibung">
              <a:extLst>
                <a:ext uri="{FF2B5EF4-FFF2-40B4-BE49-F238E27FC236}">
                  <a16:creationId xmlns:a16="http://schemas.microsoft.com/office/drawing/2014/main" id="{007B939F-079C-37C3-EFF0-0874F6F8D770}"/>
                </a:ext>
              </a:extLst>
            </p:cNvPr>
            <p:cNvPicPr/>
            <p:nvPr/>
          </p:nvPicPr>
          <p:blipFill>
            <a:blip r:embed="rId4">
              <a:extLst>
                <a:ext uri="{28A0092B-C50C-407E-A947-70E740481C1C}">
                  <a14:useLocalDpi xmlns:a14="http://schemas.microsoft.com/office/drawing/2010/main" val="0"/>
                </a:ext>
              </a:extLst>
            </a:blip>
            <a:stretch>
              <a:fillRect/>
            </a:stretch>
          </p:blipFill>
          <p:spPr>
            <a:xfrm>
              <a:off x="5995343" y="4672300"/>
              <a:ext cx="1440000" cy="1440000"/>
            </a:xfrm>
            <a:prstGeom prst="rect">
              <a:avLst/>
            </a:prstGeom>
            <a:effectLst/>
          </p:spPr>
        </p:pic>
        <p:pic>
          <p:nvPicPr>
            <p:cNvPr id="53" name="Grafik 52" descr="Ein Bild, das Text enthält.&#10;&#10;Automatisch generierte Beschreibung">
              <a:extLst>
                <a:ext uri="{FF2B5EF4-FFF2-40B4-BE49-F238E27FC236}">
                  <a16:creationId xmlns:a16="http://schemas.microsoft.com/office/drawing/2014/main" id="{C8E65879-B6B2-41ED-B986-6B013A38B7F4}"/>
                </a:ext>
              </a:extLst>
            </p:cNvPr>
            <p:cNvPicPr/>
            <p:nvPr/>
          </p:nvPicPr>
          <p:blipFill>
            <a:blip r:embed="rId4">
              <a:extLst>
                <a:ext uri="{28A0092B-C50C-407E-A947-70E740481C1C}">
                  <a14:useLocalDpi xmlns:a14="http://schemas.microsoft.com/office/drawing/2010/main" val="0"/>
                </a:ext>
              </a:extLst>
            </a:blip>
            <a:stretch>
              <a:fillRect/>
            </a:stretch>
          </p:blipFill>
          <p:spPr>
            <a:xfrm>
              <a:off x="7755500" y="4672300"/>
              <a:ext cx="1440000" cy="1440000"/>
            </a:xfrm>
            <a:prstGeom prst="rect">
              <a:avLst/>
            </a:prstGeom>
            <a:effectLst/>
          </p:spPr>
        </p:pic>
        <p:sp>
          <p:nvSpPr>
            <p:cNvPr id="54" name="Rechteck 53">
              <a:extLst>
                <a:ext uri="{FF2B5EF4-FFF2-40B4-BE49-F238E27FC236}">
                  <a16:creationId xmlns:a16="http://schemas.microsoft.com/office/drawing/2014/main" id="{A7570F25-5BA3-16B1-6C3C-BBC367A7D4C6}"/>
                </a:ext>
              </a:extLst>
            </p:cNvPr>
            <p:cNvSpPr/>
            <p:nvPr/>
          </p:nvSpPr>
          <p:spPr>
            <a:xfrm>
              <a:off x="2308937" y="2447349"/>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55" name="Rechteck 54">
              <a:extLst>
                <a:ext uri="{FF2B5EF4-FFF2-40B4-BE49-F238E27FC236}">
                  <a16:creationId xmlns:a16="http://schemas.microsoft.com/office/drawing/2014/main" id="{11C64E36-F2A0-341B-C929-5D7C2B19F62B}"/>
                </a:ext>
              </a:extLst>
            </p:cNvPr>
            <p:cNvSpPr/>
            <p:nvPr/>
          </p:nvSpPr>
          <p:spPr>
            <a:xfrm>
              <a:off x="547687" y="2447349"/>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56" name="Rechteck 55">
              <a:extLst>
                <a:ext uri="{FF2B5EF4-FFF2-40B4-BE49-F238E27FC236}">
                  <a16:creationId xmlns:a16="http://schemas.microsoft.com/office/drawing/2014/main" id="{57C2945C-0FA8-5D9F-DA68-6CA1F2EBA368}"/>
                </a:ext>
              </a:extLst>
            </p:cNvPr>
            <p:cNvSpPr/>
            <p:nvPr/>
          </p:nvSpPr>
          <p:spPr>
            <a:xfrm>
              <a:off x="4070735" y="2447349"/>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57" name="Rechteck 56">
              <a:extLst>
                <a:ext uri="{FF2B5EF4-FFF2-40B4-BE49-F238E27FC236}">
                  <a16:creationId xmlns:a16="http://schemas.microsoft.com/office/drawing/2014/main" id="{35D3B2F5-0369-B2FB-C312-83661144449D}"/>
                </a:ext>
              </a:extLst>
            </p:cNvPr>
            <p:cNvSpPr/>
            <p:nvPr/>
          </p:nvSpPr>
          <p:spPr>
            <a:xfrm>
              <a:off x="5833625" y="2447349"/>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58" name="Rechteck 57">
              <a:extLst>
                <a:ext uri="{FF2B5EF4-FFF2-40B4-BE49-F238E27FC236}">
                  <a16:creationId xmlns:a16="http://schemas.microsoft.com/office/drawing/2014/main" id="{24C893BA-1D04-4DF5-E6D3-421554938E02}"/>
                </a:ext>
              </a:extLst>
            </p:cNvPr>
            <p:cNvSpPr/>
            <p:nvPr/>
          </p:nvSpPr>
          <p:spPr>
            <a:xfrm>
              <a:off x="7593782" y="2447349"/>
              <a:ext cx="1763437" cy="1963300"/>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59" name="Grafik 58" descr="Ein Bild, das Text enthält.&#10;&#10;Automatisch generierte Beschreibung">
              <a:extLst>
                <a:ext uri="{FF2B5EF4-FFF2-40B4-BE49-F238E27FC236}">
                  <a16:creationId xmlns:a16="http://schemas.microsoft.com/office/drawing/2014/main" id="{C8BEF4D7-480E-890C-DF0E-D5169F71CBA2}"/>
                </a:ext>
              </a:extLst>
            </p:cNvPr>
            <p:cNvPicPr/>
            <p:nvPr/>
          </p:nvPicPr>
          <p:blipFill>
            <a:blip r:embed="rId4">
              <a:extLst>
                <a:ext uri="{28A0092B-C50C-407E-A947-70E740481C1C}">
                  <a14:useLocalDpi xmlns:a14="http://schemas.microsoft.com/office/drawing/2010/main" val="0"/>
                </a:ext>
              </a:extLst>
            </a:blip>
            <a:stretch>
              <a:fillRect/>
            </a:stretch>
          </p:blipFill>
          <p:spPr>
            <a:xfrm>
              <a:off x="709405" y="2708999"/>
              <a:ext cx="1440000" cy="1440000"/>
            </a:xfrm>
            <a:prstGeom prst="rect">
              <a:avLst/>
            </a:prstGeom>
            <a:effectLst/>
          </p:spPr>
        </p:pic>
        <p:pic>
          <p:nvPicPr>
            <p:cNvPr id="60" name="Grafik 59" descr="Ein Bild, das Text enthält.&#10;&#10;Automatisch generierte Beschreibung">
              <a:extLst>
                <a:ext uri="{FF2B5EF4-FFF2-40B4-BE49-F238E27FC236}">
                  <a16:creationId xmlns:a16="http://schemas.microsoft.com/office/drawing/2014/main" id="{1267672D-B453-0BAB-7C85-4B151EE7E61B}"/>
                </a:ext>
              </a:extLst>
            </p:cNvPr>
            <p:cNvPicPr/>
            <p:nvPr/>
          </p:nvPicPr>
          <p:blipFill>
            <a:blip r:embed="rId4">
              <a:extLst>
                <a:ext uri="{28A0092B-C50C-407E-A947-70E740481C1C}">
                  <a14:useLocalDpi xmlns:a14="http://schemas.microsoft.com/office/drawing/2010/main" val="0"/>
                </a:ext>
              </a:extLst>
            </a:blip>
            <a:stretch>
              <a:fillRect/>
            </a:stretch>
          </p:blipFill>
          <p:spPr>
            <a:xfrm>
              <a:off x="2470655" y="2708999"/>
              <a:ext cx="1440000" cy="1440000"/>
            </a:xfrm>
            <a:prstGeom prst="rect">
              <a:avLst/>
            </a:prstGeom>
            <a:effectLst/>
          </p:spPr>
        </p:pic>
        <p:pic>
          <p:nvPicPr>
            <p:cNvPr id="61" name="Grafik 60" descr="Ein Bild, das Text enthält.&#10;&#10;Automatisch generierte Beschreibung">
              <a:extLst>
                <a:ext uri="{FF2B5EF4-FFF2-40B4-BE49-F238E27FC236}">
                  <a16:creationId xmlns:a16="http://schemas.microsoft.com/office/drawing/2014/main" id="{D5155FA7-3AD6-D1BD-4AEE-8B939A127F5C}"/>
                </a:ext>
              </a:extLst>
            </p:cNvPr>
            <p:cNvPicPr/>
            <p:nvPr/>
          </p:nvPicPr>
          <p:blipFill>
            <a:blip r:embed="rId4">
              <a:extLst>
                <a:ext uri="{28A0092B-C50C-407E-A947-70E740481C1C}">
                  <a14:useLocalDpi xmlns:a14="http://schemas.microsoft.com/office/drawing/2010/main" val="0"/>
                </a:ext>
              </a:extLst>
            </a:blip>
            <a:stretch>
              <a:fillRect/>
            </a:stretch>
          </p:blipFill>
          <p:spPr>
            <a:xfrm>
              <a:off x="4232453" y="2708999"/>
              <a:ext cx="1440000" cy="1440000"/>
            </a:xfrm>
            <a:prstGeom prst="rect">
              <a:avLst/>
            </a:prstGeom>
            <a:effectLst/>
          </p:spPr>
        </p:pic>
        <p:pic>
          <p:nvPicPr>
            <p:cNvPr id="62" name="Grafik 61" descr="Ein Bild, das Text enthält.&#10;&#10;Automatisch generierte Beschreibung">
              <a:extLst>
                <a:ext uri="{FF2B5EF4-FFF2-40B4-BE49-F238E27FC236}">
                  <a16:creationId xmlns:a16="http://schemas.microsoft.com/office/drawing/2014/main" id="{B37AE01C-E4C5-FF4A-FD3A-7D9D0DADFFB2}"/>
                </a:ext>
              </a:extLst>
            </p:cNvPr>
            <p:cNvPicPr/>
            <p:nvPr/>
          </p:nvPicPr>
          <p:blipFill>
            <a:blip r:embed="rId4">
              <a:extLst>
                <a:ext uri="{28A0092B-C50C-407E-A947-70E740481C1C}">
                  <a14:useLocalDpi xmlns:a14="http://schemas.microsoft.com/office/drawing/2010/main" val="0"/>
                </a:ext>
              </a:extLst>
            </a:blip>
            <a:stretch>
              <a:fillRect/>
            </a:stretch>
          </p:blipFill>
          <p:spPr>
            <a:xfrm>
              <a:off x="5995343" y="2708999"/>
              <a:ext cx="1440000" cy="1440000"/>
            </a:xfrm>
            <a:prstGeom prst="rect">
              <a:avLst/>
            </a:prstGeom>
            <a:effectLst/>
          </p:spPr>
        </p:pic>
        <p:pic>
          <p:nvPicPr>
            <p:cNvPr id="63" name="Grafik 62" descr="Ein Bild, das Text enthält.&#10;&#10;Automatisch generierte Beschreibung">
              <a:extLst>
                <a:ext uri="{FF2B5EF4-FFF2-40B4-BE49-F238E27FC236}">
                  <a16:creationId xmlns:a16="http://schemas.microsoft.com/office/drawing/2014/main" id="{F27DF0D6-1E33-A0D1-573D-391D4FBFB229}"/>
                </a:ext>
              </a:extLst>
            </p:cNvPr>
            <p:cNvPicPr/>
            <p:nvPr/>
          </p:nvPicPr>
          <p:blipFill>
            <a:blip r:embed="rId4">
              <a:extLst>
                <a:ext uri="{28A0092B-C50C-407E-A947-70E740481C1C}">
                  <a14:useLocalDpi xmlns:a14="http://schemas.microsoft.com/office/drawing/2010/main" val="0"/>
                </a:ext>
              </a:extLst>
            </a:blip>
            <a:stretch>
              <a:fillRect/>
            </a:stretch>
          </p:blipFill>
          <p:spPr>
            <a:xfrm>
              <a:off x="7755500" y="2708999"/>
              <a:ext cx="1440000" cy="1440000"/>
            </a:xfrm>
            <a:prstGeom prst="rect">
              <a:avLst/>
            </a:prstGeom>
            <a:effectLst/>
          </p:spPr>
        </p:pic>
      </p:grpSp>
    </p:spTree>
    <p:extLst>
      <p:ext uri="{BB962C8B-B14F-4D97-AF65-F5344CB8AC3E}">
        <p14:creationId xmlns:p14="http://schemas.microsoft.com/office/powerpoint/2010/main" val="3918753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15" name="Rechteck 14">
            <a:extLst>
              <a:ext uri="{FF2B5EF4-FFF2-40B4-BE49-F238E27FC236}">
                <a16:creationId xmlns:a16="http://schemas.microsoft.com/office/drawing/2014/main" id="{47AFCCC9-5589-DF44-85E5-BD2BC0327F5D}"/>
              </a:ext>
            </a:extLst>
          </p:cNvPr>
          <p:cNvSpPr/>
          <p:nvPr/>
        </p:nvSpPr>
        <p:spPr>
          <a:xfrm>
            <a:off x="654195" y="6741401"/>
            <a:ext cx="5554436" cy="2582725"/>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a:ea typeface="Inter" panose="020B0502030000000004" pitchFamily="34" charset="0"/>
                <a:cs typeface="Inter" panose="020B0502030000000004" pitchFamily="34" charset="0"/>
              </a:rPr>
              <a:t>Marketing-Chef:in</a:t>
            </a:r>
            <a:endParaRPr lang="de-DE" sz="1200" b="1" dirty="0">
              <a:solidFill>
                <a:schemeClr val="tx1"/>
              </a:solidFill>
              <a:latin typeface="helvetica"/>
              <a:ea typeface="Inter" panose="020B0502030000000004" pitchFamily="34" charset="0"/>
              <a:cs typeface="Inter" panose="020B0502030000000004" pitchFamily="34" charset="0"/>
            </a:endParaRPr>
          </a:p>
          <a:p>
            <a:endParaRPr lang="de-DE" sz="1200" dirty="0">
              <a:solidFill>
                <a:schemeClr val="tx1"/>
              </a:solidFill>
              <a:latin typeface="helvetica"/>
              <a:ea typeface="Inter" panose="020B0502030000000004" pitchFamily="34" charset="0"/>
              <a:cs typeface="Inter" panose="020B0502030000000004" pitchFamily="34" charset="0"/>
            </a:endParaRPr>
          </a:p>
          <a:p>
            <a:r>
              <a:rPr lang="de-DE" sz="1200" dirty="0">
                <a:solidFill>
                  <a:schemeClr val="tx1"/>
                </a:solidFill>
                <a:latin typeface="helvetica"/>
                <a:ea typeface="Inter" panose="020B0502030000000004" pitchFamily="34" charset="0"/>
                <a:cs typeface="Inter" panose="020B0502030000000004" pitchFamily="34" charset="0"/>
              </a:rPr>
              <a:t>Dir gehört eine Marketing-Agentur, die Werbung für Reisen </a:t>
            </a:r>
            <a:br>
              <a:rPr lang="de-DE" sz="1200" dirty="0">
                <a:solidFill>
                  <a:schemeClr val="tx1"/>
                </a:solidFill>
                <a:latin typeface="helvetica"/>
                <a:ea typeface="Inter" panose="020B0502030000000004" pitchFamily="34" charset="0"/>
                <a:cs typeface="Inter" panose="020B0502030000000004" pitchFamily="34" charset="0"/>
              </a:rPr>
            </a:br>
            <a:r>
              <a:rPr lang="de-DE" sz="1200" dirty="0">
                <a:solidFill>
                  <a:schemeClr val="tx1"/>
                </a:solidFill>
                <a:latin typeface="helvetica"/>
                <a:ea typeface="Inter" panose="020B0502030000000004" pitchFamily="34" charset="0"/>
                <a:cs typeface="Inter" panose="020B0502030000000004" pitchFamily="34" charset="0"/>
              </a:rPr>
              <a:t>zu fremden Planeten macht. Wie der Zufall so will, sind unsere </a:t>
            </a:r>
            <a:br>
              <a:rPr lang="de-DE" sz="1200" dirty="0">
                <a:solidFill>
                  <a:schemeClr val="tx1"/>
                </a:solidFill>
                <a:latin typeface="helvetica"/>
                <a:ea typeface="Inter" panose="020B0502030000000004" pitchFamily="34" charset="0"/>
                <a:cs typeface="Inter" panose="020B0502030000000004" pitchFamily="34" charset="0"/>
              </a:rPr>
            </a:br>
            <a:r>
              <a:rPr lang="de-DE" sz="1200" dirty="0">
                <a:solidFill>
                  <a:schemeClr val="tx1"/>
                </a:solidFill>
                <a:latin typeface="helvetica"/>
                <a:ea typeface="Inter" panose="020B0502030000000004" pitchFamily="34" charset="0"/>
                <a:cs typeface="Inter" panose="020B0502030000000004" pitchFamily="34" charset="0"/>
              </a:rPr>
              <a:t>3 </a:t>
            </a:r>
            <a:r>
              <a:rPr lang="de-DE" sz="1200" dirty="0" err="1">
                <a:solidFill>
                  <a:schemeClr val="tx1"/>
                </a:solidFill>
                <a:latin typeface="helvetica"/>
                <a:ea typeface="Inter" panose="020B0502030000000004" pitchFamily="34" charset="0"/>
                <a:cs typeface="Inter" panose="020B0502030000000004" pitchFamily="34" charset="0"/>
              </a:rPr>
              <a:t>Weltraumtourist:innen</a:t>
            </a:r>
            <a:r>
              <a:rPr lang="de-DE" sz="1200" dirty="0">
                <a:solidFill>
                  <a:schemeClr val="tx1"/>
                </a:solidFill>
                <a:latin typeface="helvetica"/>
                <a:ea typeface="Inter" panose="020B0502030000000004" pitchFamily="34" charset="0"/>
                <a:cs typeface="Inter" panose="020B0502030000000004" pitchFamily="34" charset="0"/>
              </a:rPr>
              <a:t> als </a:t>
            </a:r>
            <a:r>
              <a:rPr lang="de-DE" sz="1200" dirty="0" err="1">
                <a:solidFill>
                  <a:schemeClr val="tx1"/>
                </a:solidFill>
                <a:latin typeface="helvetica"/>
                <a:ea typeface="Inter" panose="020B0502030000000004" pitchFamily="34" charset="0"/>
                <a:cs typeface="Inter" panose="020B0502030000000004" pitchFamily="34" charset="0"/>
              </a:rPr>
              <a:t>Werbetexter:innen</a:t>
            </a:r>
            <a:r>
              <a:rPr lang="de-DE" sz="1200" dirty="0">
                <a:solidFill>
                  <a:schemeClr val="tx1"/>
                </a:solidFill>
                <a:latin typeface="helvetica"/>
                <a:ea typeface="Inter" panose="020B0502030000000004" pitchFamily="34" charset="0"/>
                <a:cs typeface="Inter" panose="020B0502030000000004" pitchFamily="34" charset="0"/>
              </a:rPr>
              <a:t> in deiner Firma </a:t>
            </a:r>
            <a:br>
              <a:rPr lang="de-DE" sz="1200" dirty="0">
                <a:solidFill>
                  <a:schemeClr val="tx1"/>
                </a:solidFill>
                <a:latin typeface="helvetica"/>
                <a:ea typeface="Inter" panose="020B0502030000000004" pitchFamily="34" charset="0"/>
                <a:cs typeface="Inter" panose="020B0502030000000004" pitchFamily="34" charset="0"/>
              </a:rPr>
            </a:br>
            <a:r>
              <a:rPr lang="de-DE" sz="1200" dirty="0">
                <a:solidFill>
                  <a:schemeClr val="tx1"/>
                </a:solidFill>
                <a:latin typeface="helvetica"/>
                <a:ea typeface="Inter" panose="020B0502030000000004" pitchFamily="34" charset="0"/>
                <a:cs typeface="Inter" panose="020B0502030000000004" pitchFamily="34" charset="0"/>
              </a:rPr>
              <a:t>angestellt. Von dir erhalten Sie ihr Einkommen – je 3 Bündel Geldscheine pro Runde.</a:t>
            </a:r>
          </a:p>
          <a:p>
            <a:endParaRPr lang="de-DE" sz="1200" dirty="0">
              <a:solidFill>
                <a:schemeClr val="tx1"/>
              </a:solidFill>
              <a:latin typeface="helvetica"/>
              <a:ea typeface="Inter" panose="020B0502030000000004" pitchFamily="34" charset="0"/>
              <a:cs typeface="Inter" panose="020B0502030000000004" pitchFamily="34" charset="0"/>
            </a:endParaRPr>
          </a:p>
          <a:p>
            <a:r>
              <a:rPr lang="de-DE" sz="1200" dirty="0">
                <a:solidFill>
                  <a:schemeClr val="tx1"/>
                </a:solidFill>
                <a:latin typeface="helvetica"/>
                <a:ea typeface="Inter" panose="020B0502030000000004" pitchFamily="34" charset="0"/>
                <a:cs typeface="Inter" panose="020B0502030000000004" pitchFamily="34" charset="0"/>
              </a:rPr>
              <a:t>Dein Ziel ist es, deine </a:t>
            </a:r>
            <a:r>
              <a:rPr lang="de-DE" sz="1200" dirty="0" err="1">
                <a:solidFill>
                  <a:schemeClr val="tx1"/>
                </a:solidFill>
                <a:latin typeface="helvetica"/>
                <a:ea typeface="Inter" panose="020B0502030000000004" pitchFamily="34" charset="0"/>
                <a:cs typeface="Inter" panose="020B0502030000000004" pitchFamily="34" charset="0"/>
              </a:rPr>
              <a:t>Mitarbeiter:innen</a:t>
            </a:r>
            <a:r>
              <a:rPr lang="de-DE" sz="1200" dirty="0">
                <a:solidFill>
                  <a:schemeClr val="tx1"/>
                </a:solidFill>
                <a:latin typeface="helvetica"/>
                <a:ea typeface="Inter" panose="020B0502030000000004" pitchFamily="34" charset="0"/>
                <a:cs typeface="Inter" panose="020B0502030000000004" pitchFamily="34" charset="0"/>
              </a:rPr>
              <a:t> zu Hochleistungen zu motivieren. Weil du feststellst, dass sie umso motivierter sind, je mehr Planeten sie bereisen konnten, zahlst du ihnen – erstmals am Ende der dritten Runde – Urlaubsgeld. Statt bislang 3 Bündel erhalten deine </a:t>
            </a:r>
            <a:r>
              <a:rPr lang="de-DE" sz="1200" dirty="0" err="1">
                <a:solidFill>
                  <a:schemeClr val="tx1"/>
                </a:solidFill>
                <a:latin typeface="helvetica"/>
                <a:ea typeface="Inter" panose="020B0502030000000004" pitchFamily="34" charset="0"/>
                <a:cs typeface="Inter" panose="020B0502030000000004" pitchFamily="34" charset="0"/>
              </a:rPr>
              <a:t>Mitarbeiter:innen</a:t>
            </a:r>
            <a:r>
              <a:rPr lang="de-DE" sz="1200" dirty="0">
                <a:solidFill>
                  <a:schemeClr val="tx1"/>
                </a:solidFill>
                <a:latin typeface="helvetica"/>
                <a:ea typeface="Inter" panose="020B0502030000000004" pitchFamily="34" charset="0"/>
                <a:cs typeface="Inter" panose="020B0502030000000004" pitchFamily="34" charset="0"/>
              </a:rPr>
              <a:t> nun jeweils 5 Bündel Geldscheine zu Beginn jeder Runde. </a:t>
            </a:r>
          </a:p>
        </p:txBody>
      </p:sp>
      <p:pic>
        <p:nvPicPr>
          <p:cNvPr id="20" name="Grafik 19">
            <a:extLst>
              <a:ext uri="{FF2B5EF4-FFF2-40B4-BE49-F238E27FC236}">
                <a16:creationId xmlns:a16="http://schemas.microsoft.com/office/drawing/2014/main" id="{D65B90D9-D254-FA57-5D24-EAB58AA86FB7}"/>
              </a:ext>
            </a:extLst>
          </p:cNvPr>
          <p:cNvPicPr/>
          <p:nvPr/>
        </p:nvPicPr>
        <p:blipFill>
          <a:blip r:embed="rId3">
            <a:extLst>
              <a:ext uri="{28A0092B-C50C-407E-A947-70E740481C1C}">
                <a14:useLocalDpi xmlns:a14="http://schemas.microsoft.com/office/drawing/2010/main" val="0"/>
              </a:ext>
            </a:extLst>
          </a:blip>
          <a:stretch>
            <a:fillRect/>
          </a:stretch>
        </p:blipFill>
        <p:spPr>
          <a:xfrm>
            <a:off x="5202172" y="6887101"/>
            <a:ext cx="780333" cy="780333"/>
          </a:xfrm>
          <a:prstGeom prst="rect">
            <a:avLst/>
          </a:prstGeom>
          <a:effectLst/>
        </p:spPr>
      </p:pic>
      <p:grpSp>
        <p:nvGrpSpPr>
          <p:cNvPr id="61" name="Gruppieren 60">
            <a:extLst>
              <a:ext uri="{FF2B5EF4-FFF2-40B4-BE49-F238E27FC236}">
                <a16:creationId xmlns:a16="http://schemas.microsoft.com/office/drawing/2014/main" id="{E0C84B7C-8209-249E-AF5B-1975824B4F63}"/>
              </a:ext>
            </a:extLst>
          </p:cNvPr>
          <p:cNvGrpSpPr/>
          <p:nvPr/>
        </p:nvGrpSpPr>
        <p:grpSpPr>
          <a:xfrm>
            <a:off x="649369" y="1577906"/>
            <a:ext cx="5556035" cy="4957235"/>
            <a:chOff x="649369" y="1577906"/>
            <a:chExt cx="5556035" cy="4957235"/>
          </a:xfrm>
        </p:grpSpPr>
        <p:sp>
          <p:nvSpPr>
            <p:cNvPr id="22" name="Rechteck 21">
              <a:extLst>
                <a:ext uri="{FF2B5EF4-FFF2-40B4-BE49-F238E27FC236}">
                  <a16:creationId xmlns:a16="http://schemas.microsoft.com/office/drawing/2014/main" id="{DC8590F1-C619-7231-ECC4-E628D193DC23}"/>
                </a:ext>
              </a:extLst>
            </p:cNvPr>
            <p:cNvSpPr/>
            <p:nvPr/>
          </p:nvSpPr>
          <p:spPr>
            <a:xfrm>
              <a:off x="649369" y="1577906"/>
              <a:ext cx="2778290" cy="993458"/>
            </a:xfrm>
            <a:prstGeom prst="rect">
              <a:avLst/>
            </a:prstGeom>
            <a:solidFill>
              <a:schemeClr val="tx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Qualitäts-</a:t>
              </a:r>
              <a:br>
                <a:rPr lang="de-DE" sz="2000" dirty="0">
                  <a:solidFill>
                    <a:schemeClr val="tx1"/>
                  </a:solidFill>
                  <a:latin typeface="helvetica"/>
                  <a:ea typeface="Inter" panose="020B0502030000000004" pitchFamily="34" charset="0"/>
                  <a:cs typeface="Inter" panose="020B0502030000000004" pitchFamily="34" charset="0"/>
                </a:rPr>
              </a:br>
              <a:r>
                <a:rPr lang="de-DE" sz="2000" dirty="0" err="1">
                  <a:solidFill>
                    <a:schemeClr val="tx1"/>
                  </a:solidFill>
                  <a:latin typeface="helvetica"/>
                  <a:ea typeface="Inter" panose="020B0502030000000004" pitchFamily="34" charset="0"/>
                  <a:cs typeface="Inter" panose="020B0502030000000004" pitchFamily="34" charset="0"/>
                </a:rPr>
                <a:t>prüfer:in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24" name="Rechteck 23">
              <a:extLst>
                <a:ext uri="{FF2B5EF4-FFF2-40B4-BE49-F238E27FC236}">
                  <a16:creationId xmlns:a16="http://schemas.microsoft.com/office/drawing/2014/main" id="{573D9F9B-6434-BB65-577D-EAC4C062CBBC}"/>
                </a:ext>
              </a:extLst>
            </p:cNvPr>
            <p:cNvSpPr/>
            <p:nvPr/>
          </p:nvSpPr>
          <p:spPr>
            <a:xfrm>
              <a:off x="3425992" y="1577906"/>
              <a:ext cx="2778290" cy="993458"/>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Marketing-</a:t>
              </a:r>
              <a:br>
                <a:rPr lang="de-DE" sz="2000" dirty="0">
                  <a:solidFill>
                    <a:schemeClr val="tx1"/>
                  </a:solidFill>
                  <a:latin typeface="helvetica"/>
                  <a:ea typeface="Inter" panose="020B0502030000000004" pitchFamily="34" charset="0"/>
                  <a:cs typeface="Inter" panose="020B0502030000000004" pitchFamily="34" charset="0"/>
                </a:rPr>
              </a:br>
              <a:r>
                <a:rPr lang="de-DE" sz="2000" dirty="0" err="1">
                  <a:solidFill>
                    <a:schemeClr val="tx1"/>
                  </a:solidFill>
                  <a:latin typeface="helvetica"/>
                  <a:ea typeface="Inter" panose="020B0502030000000004" pitchFamily="34" charset="0"/>
                  <a:cs typeface="Inter" panose="020B0502030000000004" pitchFamily="34" charset="0"/>
                </a:rPr>
                <a:t>Chef:in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32" name="Rechteck 31">
              <a:extLst>
                <a:ext uri="{FF2B5EF4-FFF2-40B4-BE49-F238E27FC236}">
                  <a16:creationId xmlns:a16="http://schemas.microsoft.com/office/drawing/2014/main" id="{EC29DEE7-1E2E-4404-C3CE-9FB24FB6EDC6}"/>
                </a:ext>
              </a:extLst>
            </p:cNvPr>
            <p:cNvSpPr/>
            <p:nvPr/>
          </p:nvSpPr>
          <p:spPr>
            <a:xfrm>
              <a:off x="649369" y="2570067"/>
              <a:ext cx="2778290" cy="993458"/>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err="1">
                  <a:solidFill>
                    <a:schemeClr val="tx1"/>
                  </a:solidFill>
                  <a:latin typeface="helvetica"/>
                  <a:ea typeface="Inter" panose="020B0502030000000004" pitchFamily="34" charset="0"/>
                  <a:cs typeface="Inter" panose="020B0502030000000004" pitchFamily="34" charset="0"/>
                </a:rPr>
                <a:t>Schrauben-produzent:in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40" name="Rechteck 39">
              <a:extLst>
                <a:ext uri="{FF2B5EF4-FFF2-40B4-BE49-F238E27FC236}">
                  <a16:creationId xmlns:a16="http://schemas.microsoft.com/office/drawing/2014/main" id="{C81EE2A5-E0A3-F032-BA19-AE168F64C6F9}"/>
                </a:ext>
              </a:extLst>
            </p:cNvPr>
            <p:cNvSpPr/>
            <p:nvPr/>
          </p:nvSpPr>
          <p:spPr>
            <a:xfrm>
              <a:off x="3425992" y="2570067"/>
              <a:ext cx="2778290" cy="993458"/>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err="1">
                  <a:solidFill>
                    <a:schemeClr val="tx1"/>
                  </a:solidFill>
                  <a:latin typeface="helvetica"/>
                  <a:ea typeface="Inter" panose="020B0502030000000004" pitchFamily="34" charset="0"/>
                  <a:cs typeface="Inter" panose="020B0502030000000004" pitchFamily="34" charset="0"/>
                </a:rPr>
                <a:t>Schrauben-produzent:in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42" name="Rechteck 41">
              <a:extLst>
                <a:ext uri="{FF2B5EF4-FFF2-40B4-BE49-F238E27FC236}">
                  <a16:creationId xmlns:a16="http://schemas.microsoft.com/office/drawing/2014/main" id="{9C58E9AF-066B-6860-3EDD-6798B314380F}"/>
                </a:ext>
              </a:extLst>
            </p:cNvPr>
            <p:cNvSpPr/>
            <p:nvPr/>
          </p:nvSpPr>
          <p:spPr>
            <a:xfrm>
              <a:off x="650110" y="4554775"/>
              <a:ext cx="2778290" cy="993455"/>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Shuttle-Verleih</a:t>
              </a:r>
            </a:p>
          </p:txBody>
        </p:sp>
        <p:sp>
          <p:nvSpPr>
            <p:cNvPr id="47" name="Rechteck 46">
              <a:extLst>
                <a:ext uri="{FF2B5EF4-FFF2-40B4-BE49-F238E27FC236}">
                  <a16:creationId xmlns:a16="http://schemas.microsoft.com/office/drawing/2014/main" id="{2F905546-9926-846A-0CC3-DFE0BFC961F5}"/>
                </a:ext>
              </a:extLst>
            </p:cNvPr>
            <p:cNvSpPr/>
            <p:nvPr/>
          </p:nvSpPr>
          <p:spPr>
            <a:xfrm>
              <a:off x="650110" y="3560253"/>
              <a:ext cx="2778290" cy="993456"/>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Shuttle-Verleih</a:t>
              </a:r>
            </a:p>
          </p:txBody>
        </p:sp>
        <p:sp>
          <p:nvSpPr>
            <p:cNvPr id="50" name="Rechteck 49">
              <a:extLst>
                <a:ext uri="{FF2B5EF4-FFF2-40B4-BE49-F238E27FC236}">
                  <a16:creationId xmlns:a16="http://schemas.microsoft.com/office/drawing/2014/main" id="{2B3A1ACA-9331-A08E-B31B-9FB845483236}"/>
                </a:ext>
              </a:extLst>
            </p:cNvPr>
            <p:cNvSpPr/>
            <p:nvPr/>
          </p:nvSpPr>
          <p:spPr>
            <a:xfrm>
              <a:off x="3427114" y="4554987"/>
              <a:ext cx="2778290" cy="993373"/>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Weltraum-</a:t>
              </a:r>
              <a:br>
                <a:rPr lang="de-DE" sz="2000" dirty="0">
                  <a:solidFill>
                    <a:schemeClr val="tx1"/>
                  </a:solidFill>
                  <a:latin typeface="helvetica"/>
                  <a:ea typeface="Inter" panose="020B0502030000000004" pitchFamily="34" charset="0"/>
                  <a:cs typeface="Inter" panose="020B0502030000000004" pitchFamily="34" charset="0"/>
                </a:rPr>
              </a:br>
              <a:r>
                <a:rPr lang="de-DE" sz="2000" dirty="0" err="1">
                  <a:solidFill>
                    <a:schemeClr val="tx1"/>
                  </a:solidFill>
                  <a:latin typeface="helvetica"/>
                  <a:ea typeface="Inter" panose="020B0502030000000004" pitchFamily="34" charset="0"/>
                  <a:cs typeface="Inter" panose="020B0502030000000004" pitchFamily="34" charset="0"/>
                </a:rPr>
                <a:t>tourist:in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54" name="Rechteck 53">
              <a:extLst>
                <a:ext uri="{FF2B5EF4-FFF2-40B4-BE49-F238E27FC236}">
                  <a16:creationId xmlns:a16="http://schemas.microsoft.com/office/drawing/2014/main" id="{F4542992-0BB9-57FB-FB61-33CFF7A6BE06}"/>
                </a:ext>
              </a:extLst>
            </p:cNvPr>
            <p:cNvSpPr/>
            <p:nvPr/>
          </p:nvSpPr>
          <p:spPr>
            <a:xfrm>
              <a:off x="3427114" y="3559667"/>
              <a:ext cx="2778290" cy="993456"/>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Shuttle-Verleih</a:t>
              </a:r>
            </a:p>
          </p:txBody>
        </p:sp>
        <p:sp>
          <p:nvSpPr>
            <p:cNvPr id="56" name="Rechteck 55">
              <a:extLst>
                <a:ext uri="{FF2B5EF4-FFF2-40B4-BE49-F238E27FC236}">
                  <a16:creationId xmlns:a16="http://schemas.microsoft.com/office/drawing/2014/main" id="{908D8AD0-3E83-0BFA-7E30-5C315DAE1816}"/>
                </a:ext>
              </a:extLst>
            </p:cNvPr>
            <p:cNvSpPr/>
            <p:nvPr/>
          </p:nvSpPr>
          <p:spPr>
            <a:xfrm>
              <a:off x="650110" y="5541769"/>
              <a:ext cx="2778290" cy="993372"/>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Weltraum-</a:t>
              </a:r>
              <a:br>
                <a:rPr lang="de-DE" sz="2000" dirty="0">
                  <a:solidFill>
                    <a:schemeClr val="tx1"/>
                  </a:solidFill>
                  <a:latin typeface="helvetica"/>
                  <a:ea typeface="Inter" panose="020B0502030000000004" pitchFamily="34" charset="0"/>
                  <a:cs typeface="Inter" panose="020B0502030000000004" pitchFamily="34" charset="0"/>
                </a:rPr>
              </a:br>
              <a:r>
                <a:rPr lang="de-DE" sz="2000" dirty="0" err="1">
                  <a:solidFill>
                    <a:schemeClr val="tx1"/>
                  </a:solidFill>
                  <a:latin typeface="helvetica"/>
                  <a:ea typeface="Inter" panose="020B0502030000000004" pitchFamily="34" charset="0"/>
                  <a:cs typeface="Inter" panose="020B0502030000000004" pitchFamily="34" charset="0"/>
                </a:rPr>
                <a:t>tourist:in</a:t>
              </a:r>
              <a:endParaRPr lang="de-DE" sz="2000" dirty="0">
                <a:solidFill>
                  <a:schemeClr val="tx1"/>
                </a:solidFill>
                <a:latin typeface="helvetica"/>
                <a:ea typeface="Inter" panose="020B0502030000000004" pitchFamily="34" charset="0"/>
                <a:cs typeface="Inter" panose="020B0502030000000004" pitchFamily="34" charset="0"/>
              </a:endParaRPr>
            </a:p>
          </p:txBody>
        </p:sp>
        <p:sp>
          <p:nvSpPr>
            <p:cNvPr id="57" name="Rechteck 56">
              <a:extLst>
                <a:ext uri="{FF2B5EF4-FFF2-40B4-BE49-F238E27FC236}">
                  <a16:creationId xmlns:a16="http://schemas.microsoft.com/office/drawing/2014/main" id="{9E08B0D6-2CD2-E206-33B3-F3627232EA38}"/>
                </a:ext>
              </a:extLst>
            </p:cNvPr>
            <p:cNvSpPr/>
            <p:nvPr/>
          </p:nvSpPr>
          <p:spPr>
            <a:xfrm>
              <a:off x="3427114" y="5541174"/>
              <a:ext cx="2778290" cy="993373"/>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2000" dirty="0">
                  <a:solidFill>
                    <a:schemeClr val="tx1"/>
                  </a:solidFill>
                  <a:latin typeface="helvetica"/>
                  <a:ea typeface="Inter" panose="020B0502030000000004" pitchFamily="34" charset="0"/>
                  <a:cs typeface="Inter" panose="020B0502030000000004" pitchFamily="34" charset="0"/>
                </a:rPr>
                <a:t>Weltraum-</a:t>
              </a:r>
              <a:br>
                <a:rPr lang="de-DE" sz="2000" dirty="0">
                  <a:solidFill>
                    <a:schemeClr val="tx1"/>
                  </a:solidFill>
                  <a:latin typeface="helvetica"/>
                  <a:ea typeface="Inter" panose="020B0502030000000004" pitchFamily="34" charset="0"/>
                  <a:cs typeface="Inter" panose="020B0502030000000004" pitchFamily="34" charset="0"/>
                </a:rPr>
              </a:br>
              <a:r>
                <a:rPr lang="de-DE" sz="2000" dirty="0" err="1">
                  <a:solidFill>
                    <a:schemeClr val="tx1"/>
                  </a:solidFill>
                  <a:latin typeface="helvetica"/>
                  <a:ea typeface="Inter" panose="020B0502030000000004" pitchFamily="34" charset="0"/>
                  <a:cs typeface="Inter" panose="020B0502030000000004" pitchFamily="34" charset="0"/>
                </a:rPr>
                <a:t>tourist:in</a:t>
              </a:r>
              <a:endParaRPr lang="de-DE" sz="2000" dirty="0">
                <a:solidFill>
                  <a:schemeClr val="tx1"/>
                </a:solidFill>
                <a:latin typeface="helvetica"/>
                <a:ea typeface="Inter" panose="020B0502030000000004" pitchFamily="34" charset="0"/>
                <a:cs typeface="Inter" panose="020B0502030000000004" pitchFamily="34" charset="0"/>
              </a:endParaRPr>
            </a:p>
          </p:txBody>
        </p:sp>
        <p:pic>
          <p:nvPicPr>
            <p:cNvPr id="23" name="Grafik 22" descr="Ein Bild, das Text enthält.&#10;&#10;Automatisch generierte Beschreibung">
              <a:extLst>
                <a:ext uri="{FF2B5EF4-FFF2-40B4-BE49-F238E27FC236}">
                  <a16:creationId xmlns:a16="http://schemas.microsoft.com/office/drawing/2014/main" id="{D5518177-45E9-4A85-2591-A05938D515F2}"/>
                </a:ext>
              </a:extLst>
            </p:cNvPr>
            <p:cNvPicPr/>
            <p:nvPr/>
          </p:nvPicPr>
          <p:blipFill>
            <a:blip r:embed="rId4">
              <a:extLst>
                <a:ext uri="{28A0092B-C50C-407E-A947-70E740481C1C}">
                  <a14:useLocalDpi xmlns:a14="http://schemas.microsoft.com/office/drawing/2010/main" val="0"/>
                </a:ext>
              </a:extLst>
            </a:blip>
            <a:stretch>
              <a:fillRect/>
            </a:stretch>
          </p:blipFill>
          <p:spPr>
            <a:xfrm>
              <a:off x="2618334" y="1711050"/>
              <a:ext cx="625411" cy="625411"/>
            </a:xfrm>
            <a:prstGeom prst="rect">
              <a:avLst/>
            </a:prstGeom>
            <a:effectLst/>
          </p:spPr>
        </p:pic>
        <p:pic>
          <p:nvPicPr>
            <p:cNvPr id="31" name="Grafik 30">
              <a:extLst>
                <a:ext uri="{FF2B5EF4-FFF2-40B4-BE49-F238E27FC236}">
                  <a16:creationId xmlns:a16="http://schemas.microsoft.com/office/drawing/2014/main" id="{0D137F48-24F9-AF8E-FB9F-8474D529D75A}"/>
                </a:ext>
              </a:extLst>
            </p:cNvPr>
            <p:cNvPicPr/>
            <p:nvPr/>
          </p:nvPicPr>
          <p:blipFill>
            <a:blip r:embed="rId3">
              <a:extLst>
                <a:ext uri="{28A0092B-C50C-407E-A947-70E740481C1C}">
                  <a14:useLocalDpi xmlns:a14="http://schemas.microsoft.com/office/drawing/2010/main" val="0"/>
                </a:ext>
              </a:extLst>
            </a:blip>
            <a:stretch>
              <a:fillRect/>
            </a:stretch>
          </p:blipFill>
          <p:spPr>
            <a:xfrm>
              <a:off x="5394958" y="1711050"/>
              <a:ext cx="625411" cy="625411"/>
            </a:xfrm>
            <a:prstGeom prst="rect">
              <a:avLst/>
            </a:prstGeom>
            <a:effectLst/>
          </p:spPr>
        </p:pic>
        <p:pic>
          <p:nvPicPr>
            <p:cNvPr id="38" name="Grafik 37">
              <a:extLst>
                <a:ext uri="{FF2B5EF4-FFF2-40B4-BE49-F238E27FC236}">
                  <a16:creationId xmlns:a16="http://schemas.microsoft.com/office/drawing/2014/main" id="{837A1767-AABB-4AF6-2B9A-E817E8E2DE6D}"/>
                </a:ext>
              </a:extLst>
            </p:cNvPr>
            <p:cNvPicPr/>
            <p:nvPr/>
          </p:nvPicPr>
          <p:blipFill>
            <a:blip r:embed="rId5">
              <a:extLst>
                <a:ext uri="{28A0092B-C50C-407E-A947-70E740481C1C}">
                  <a14:useLocalDpi xmlns:a14="http://schemas.microsoft.com/office/drawing/2010/main" val="0"/>
                </a:ext>
              </a:extLst>
            </a:blip>
            <a:stretch>
              <a:fillRect/>
            </a:stretch>
          </p:blipFill>
          <p:spPr>
            <a:xfrm>
              <a:off x="2659753" y="2765449"/>
              <a:ext cx="625411" cy="625411"/>
            </a:xfrm>
            <a:prstGeom prst="rect">
              <a:avLst/>
            </a:prstGeom>
            <a:effectLst/>
          </p:spPr>
        </p:pic>
        <p:pic>
          <p:nvPicPr>
            <p:cNvPr id="41" name="Grafik 40">
              <a:extLst>
                <a:ext uri="{FF2B5EF4-FFF2-40B4-BE49-F238E27FC236}">
                  <a16:creationId xmlns:a16="http://schemas.microsoft.com/office/drawing/2014/main" id="{292494D9-A6DC-0656-3C45-E9598FFC402D}"/>
                </a:ext>
              </a:extLst>
            </p:cNvPr>
            <p:cNvPicPr/>
            <p:nvPr/>
          </p:nvPicPr>
          <p:blipFill>
            <a:blip r:embed="rId5">
              <a:extLst>
                <a:ext uri="{28A0092B-C50C-407E-A947-70E740481C1C}">
                  <a14:useLocalDpi xmlns:a14="http://schemas.microsoft.com/office/drawing/2010/main" val="0"/>
                </a:ext>
              </a:extLst>
            </a:blip>
            <a:stretch>
              <a:fillRect/>
            </a:stretch>
          </p:blipFill>
          <p:spPr>
            <a:xfrm>
              <a:off x="5436377" y="2765449"/>
              <a:ext cx="625411" cy="625411"/>
            </a:xfrm>
            <a:prstGeom prst="rect">
              <a:avLst/>
            </a:prstGeom>
            <a:effectLst/>
          </p:spPr>
        </p:pic>
        <p:pic>
          <p:nvPicPr>
            <p:cNvPr id="45" name="Grafik 44">
              <a:extLst>
                <a:ext uri="{FF2B5EF4-FFF2-40B4-BE49-F238E27FC236}">
                  <a16:creationId xmlns:a16="http://schemas.microsoft.com/office/drawing/2014/main" id="{5F73894D-8F54-493D-76C8-B0E2E1F9CEE0}"/>
                </a:ext>
              </a:extLst>
            </p:cNvPr>
            <p:cNvPicPr/>
            <p:nvPr/>
          </p:nvPicPr>
          <p:blipFill>
            <a:blip r:embed="rId6">
              <a:extLst>
                <a:ext uri="{28A0092B-C50C-407E-A947-70E740481C1C}">
                  <a14:useLocalDpi xmlns:a14="http://schemas.microsoft.com/office/drawing/2010/main" val="0"/>
                </a:ext>
              </a:extLst>
            </a:blip>
            <a:stretch>
              <a:fillRect/>
            </a:stretch>
          </p:blipFill>
          <p:spPr>
            <a:xfrm>
              <a:off x="2521046" y="4748533"/>
              <a:ext cx="625411" cy="625411"/>
            </a:xfrm>
            <a:prstGeom prst="rect">
              <a:avLst/>
            </a:prstGeom>
            <a:effectLst/>
          </p:spPr>
        </p:pic>
        <p:pic>
          <p:nvPicPr>
            <p:cNvPr id="49" name="Grafik 48">
              <a:extLst>
                <a:ext uri="{FF2B5EF4-FFF2-40B4-BE49-F238E27FC236}">
                  <a16:creationId xmlns:a16="http://schemas.microsoft.com/office/drawing/2014/main" id="{160B5820-28DA-D796-0BCC-2BE1181E14F3}"/>
                </a:ext>
              </a:extLst>
            </p:cNvPr>
            <p:cNvPicPr/>
            <p:nvPr/>
          </p:nvPicPr>
          <p:blipFill>
            <a:blip r:embed="rId6">
              <a:extLst>
                <a:ext uri="{28A0092B-C50C-407E-A947-70E740481C1C}">
                  <a14:useLocalDpi xmlns:a14="http://schemas.microsoft.com/office/drawing/2010/main" val="0"/>
                </a:ext>
              </a:extLst>
            </a:blip>
            <a:stretch>
              <a:fillRect/>
            </a:stretch>
          </p:blipFill>
          <p:spPr>
            <a:xfrm>
              <a:off x="2618334" y="3797131"/>
              <a:ext cx="625411" cy="625411"/>
            </a:xfrm>
            <a:prstGeom prst="rect">
              <a:avLst/>
            </a:prstGeom>
            <a:effectLst/>
          </p:spPr>
        </p:pic>
        <p:pic>
          <p:nvPicPr>
            <p:cNvPr id="51" name="Grafik 50">
              <a:extLst>
                <a:ext uri="{FF2B5EF4-FFF2-40B4-BE49-F238E27FC236}">
                  <a16:creationId xmlns:a16="http://schemas.microsoft.com/office/drawing/2014/main" id="{41838EC6-F73B-6B34-27BF-F5B71C4D4ECE}"/>
                </a:ext>
              </a:extLst>
            </p:cNvPr>
            <p:cNvPicPr/>
            <p:nvPr/>
          </p:nvPicPr>
          <p:blipFill>
            <a:blip r:embed="rId7">
              <a:extLst>
                <a:ext uri="{28A0092B-C50C-407E-A947-70E740481C1C}">
                  <a14:useLocalDpi xmlns:a14="http://schemas.microsoft.com/office/drawing/2010/main" val="0"/>
                </a:ext>
              </a:extLst>
            </a:blip>
            <a:stretch>
              <a:fillRect/>
            </a:stretch>
          </p:blipFill>
          <p:spPr>
            <a:xfrm>
              <a:off x="5357094" y="4748788"/>
              <a:ext cx="625411" cy="625358"/>
            </a:xfrm>
            <a:prstGeom prst="rect">
              <a:avLst/>
            </a:prstGeom>
            <a:effectLst/>
          </p:spPr>
        </p:pic>
        <p:pic>
          <p:nvPicPr>
            <p:cNvPr id="55" name="Grafik 54">
              <a:extLst>
                <a:ext uri="{FF2B5EF4-FFF2-40B4-BE49-F238E27FC236}">
                  <a16:creationId xmlns:a16="http://schemas.microsoft.com/office/drawing/2014/main" id="{836CB8B4-8C65-4B1D-3CC7-8C565E8A03D5}"/>
                </a:ext>
              </a:extLst>
            </p:cNvPr>
            <p:cNvPicPr/>
            <p:nvPr/>
          </p:nvPicPr>
          <p:blipFill>
            <a:blip r:embed="rId6">
              <a:extLst>
                <a:ext uri="{28A0092B-C50C-407E-A947-70E740481C1C}">
                  <a14:useLocalDpi xmlns:a14="http://schemas.microsoft.com/office/drawing/2010/main" val="0"/>
                </a:ext>
              </a:extLst>
            </a:blip>
            <a:stretch>
              <a:fillRect/>
            </a:stretch>
          </p:blipFill>
          <p:spPr>
            <a:xfrm>
              <a:off x="5395338" y="3795648"/>
              <a:ext cx="625411" cy="625411"/>
            </a:xfrm>
            <a:prstGeom prst="rect">
              <a:avLst/>
            </a:prstGeom>
            <a:effectLst/>
          </p:spPr>
        </p:pic>
        <p:pic>
          <p:nvPicPr>
            <p:cNvPr id="58" name="Grafik 57">
              <a:extLst>
                <a:ext uri="{FF2B5EF4-FFF2-40B4-BE49-F238E27FC236}">
                  <a16:creationId xmlns:a16="http://schemas.microsoft.com/office/drawing/2014/main" id="{3519A934-C30A-24C5-76ED-C6209143BFDF}"/>
                </a:ext>
              </a:extLst>
            </p:cNvPr>
            <p:cNvPicPr/>
            <p:nvPr/>
          </p:nvPicPr>
          <p:blipFill>
            <a:blip r:embed="rId7">
              <a:extLst>
                <a:ext uri="{28A0092B-C50C-407E-A947-70E740481C1C}">
                  <a14:useLocalDpi xmlns:a14="http://schemas.microsoft.com/office/drawing/2010/main" val="0"/>
                </a:ext>
              </a:extLst>
            </a:blip>
            <a:stretch>
              <a:fillRect/>
            </a:stretch>
          </p:blipFill>
          <p:spPr>
            <a:xfrm>
              <a:off x="5357094" y="5749384"/>
              <a:ext cx="625411" cy="625358"/>
            </a:xfrm>
            <a:prstGeom prst="rect">
              <a:avLst/>
            </a:prstGeom>
            <a:effectLst/>
          </p:spPr>
        </p:pic>
        <p:pic>
          <p:nvPicPr>
            <p:cNvPr id="59" name="Grafik 58">
              <a:extLst>
                <a:ext uri="{FF2B5EF4-FFF2-40B4-BE49-F238E27FC236}">
                  <a16:creationId xmlns:a16="http://schemas.microsoft.com/office/drawing/2014/main" id="{F1EA88AF-AF3C-617C-D5C3-B186D43E4D02}"/>
                </a:ext>
              </a:extLst>
            </p:cNvPr>
            <p:cNvPicPr/>
            <p:nvPr/>
          </p:nvPicPr>
          <p:blipFill>
            <a:blip r:embed="rId7">
              <a:extLst>
                <a:ext uri="{28A0092B-C50C-407E-A947-70E740481C1C}">
                  <a14:useLocalDpi xmlns:a14="http://schemas.microsoft.com/office/drawing/2010/main" val="0"/>
                </a:ext>
              </a:extLst>
            </a:blip>
            <a:stretch>
              <a:fillRect/>
            </a:stretch>
          </p:blipFill>
          <p:spPr>
            <a:xfrm>
              <a:off x="2521046" y="5749240"/>
              <a:ext cx="625411" cy="625358"/>
            </a:xfrm>
            <a:prstGeom prst="rect">
              <a:avLst/>
            </a:prstGeom>
            <a:effectLst/>
          </p:spPr>
        </p:pic>
      </p:grpSp>
    </p:spTree>
    <p:extLst>
      <p:ext uri="{BB962C8B-B14F-4D97-AF65-F5344CB8AC3E}">
        <p14:creationId xmlns:p14="http://schemas.microsoft.com/office/powerpoint/2010/main" val="2921619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21" name="Rechteck 20">
            <a:extLst>
              <a:ext uri="{FF2B5EF4-FFF2-40B4-BE49-F238E27FC236}">
                <a16:creationId xmlns:a16="http://schemas.microsoft.com/office/drawing/2014/main" id="{C12FB875-30A9-F696-7D7B-D62D651255DF}"/>
              </a:ext>
            </a:extLst>
          </p:cNvPr>
          <p:cNvSpPr/>
          <p:nvPr/>
        </p:nvSpPr>
        <p:spPr>
          <a:xfrm>
            <a:off x="654195" y="1575951"/>
            <a:ext cx="5554436" cy="2582725"/>
          </a:xfrm>
          <a:prstGeom prst="rect">
            <a:avLst/>
          </a:prstGeom>
          <a:solidFill>
            <a:srgbClr val="FEE2DA"/>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a:ea typeface="Inter" panose="020B0502030000000004" pitchFamily="34" charset="0"/>
                <a:cs typeface="Inter" panose="020B0502030000000004" pitchFamily="34" charset="0"/>
              </a:rPr>
              <a:t>Qualitätsprüfer:in</a:t>
            </a:r>
            <a:endParaRPr lang="de-DE" sz="1200" b="1" dirty="0">
              <a:solidFill>
                <a:schemeClr val="tx1"/>
              </a:solidFill>
              <a:latin typeface="helvetica"/>
              <a:ea typeface="Inter" panose="020B0502030000000004" pitchFamily="34" charset="0"/>
              <a:cs typeface="Inter" panose="020B0502030000000004" pitchFamily="34" charset="0"/>
            </a:endParaRPr>
          </a:p>
          <a:p>
            <a:endParaRPr lang="de-DE" sz="1200" dirty="0">
              <a:solidFill>
                <a:schemeClr val="tx1"/>
              </a:solidFill>
              <a:latin typeface="helvetica"/>
              <a:ea typeface="Inter" panose="020B0502030000000004" pitchFamily="34" charset="0"/>
              <a:cs typeface="Inter" panose="020B0502030000000004" pitchFamily="34" charset="0"/>
            </a:endParaRPr>
          </a:p>
          <a:p>
            <a:r>
              <a:rPr lang="de-DE" sz="1200" dirty="0">
                <a:solidFill>
                  <a:schemeClr val="tx1"/>
                </a:solidFill>
                <a:latin typeface="helvetica"/>
                <a:ea typeface="Inter" panose="020B0502030000000004" pitchFamily="34" charset="0"/>
                <a:cs typeface="Inter" panose="020B0502030000000004" pitchFamily="34" charset="0"/>
              </a:rPr>
              <a:t>Du arbeitest in einem unabhängigen Prüflabor und prüfst die </a:t>
            </a:r>
            <a:br>
              <a:rPr lang="de-DE" sz="1200" dirty="0">
                <a:solidFill>
                  <a:schemeClr val="tx1"/>
                </a:solidFill>
                <a:latin typeface="helvetica"/>
                <a:ea typeface="Inter" panose="020B0502030000000004" pitchFamily="34" charset="0"/>
                <a:cs typeface="Inter" panose="020B0502030000000004" pitchFamily="34" charset="0"/>
              </a:rPr>
            </a:br>
            <a:r>
              <a:rPr lang="de-DE" sz="1200" dirty="0">
                <a:solidFill>
                  <a:schemeClr val="tx1"/>
                </a:solidFill>
                <a:latin typeface="helvetica"/>
                <a:ea typeface="Inter" panose="020B0502030000000004" pitchFamily="34" charset="0"/>
                <a:cs typeface="Inter" panose="020B0502030000000004" pitchFamily="34" charset="0"/>
              </a:rPr>
              <a:t>Schrauben für die Space Shuttles auf Herz und Nieren. Ohne </a:t>
            </a:r>
            <a:br>
              <a:rPr lang="de-DE" sz="1200" dirty="0">
                <a:solidFill>
                  <a:schemeClr val="tx1"/>
                </a:solidFill>
                <a:latin typeface="helvetica"/>
                <a:ea typeface="Inter" panose="020B0502030000000004" pitchFamily="34" charset="0"/>
                <a:cs typeface="Inter" panose="020B0502030000000004" pitchFamily="34" charset="0"/>
              </a:rPr>
            </a:br>
            <a:r>
              <a:rPr lang="de-DE" sz="1200" dirty="0">
                <a:solidFill>
                  <a:schemeClr val="tx1"/>
                </a:solidFill>
                <a:latin typeface="helvetica"/>
                <a:ea typeface="Inter" panose="020B0502030000000004" pitchFamily="34" charset="0"/>
                <a:cs typeface="Inter" panose="020B0502030000000004" pitchFamily="34" charset="0"/>
              </a:rPr>
              <a:t>deine Zustimmung verlässt keine Schraube die Fabrik.</a:t>
            </a:r>
          </a:p>
          <a:p>
            <a:endParaRPr lang="de-DE" sz="1200" dirty="0">
              <a:solidFill>
                <a:schemeClr val="tx1"/>
              </a:solidFill>
              <a:latin typeface="helvetica"/>
              <a:ea typeface="Inter" panose="020B0502030000000004" pitchFamily="34" charset="0"/>
              <a:cs typeface="Inter" panose="020B0502030000000004" pitchFamily="34" charset="0"/>
            </a:endParaRPr>
          </a:p>
          <a:p>
            <a:r>
              <a:rPr lang="de-DE" sz="1200" dirty="0">
                <a:solidFill>
                  <a:schemeClr val="tx1"/>
                </a:solidFill>
                <a:latin typeface="helvetica"/>
                <a:ea typeface="Inter" panose="020B0502030000000004" pitchFamily="34" charset="0"/>
                <a:cs typeface="Inter" panose="020B0502030000000004" pitchFamily="34" charset="0"/>
              </a:rPr>
              <a:t>Dein Ziel ist es, die Flugsicherheit in der touristischen Raumfahrt zu optimieren. Dafür kontrollierst du am Anfang jeder Runde jeweils 3 Schrauben beider Schraubenfabriken. Intakte Schrauben gibst du an den jeweiligen Produzenten bzw. die jeweilige Produzentin weiter. Defekte Schrauben sortierst du aus – ersatzlos. </a:t>
            </a:r>
          </a:p>
        </p:txBody>
      </p:sp>
      <p:sp>
        <p:nvSpPr>
          <p:cNvPr id="38" name="Rechteck 37">
            <a:extLst>
              <a:ext uri="{FF2B5EF4-FFF2-40B4-BE49-F238E27FC236}">
                <a16:creationId xmlns:a16="http://schemas.microsoft.com/office/drawing/2014/main" id="{F7E5868C-B99C-A275-2F0D-3B524DD93148}"/>
              </a:ext>
            </a:extLst>
          </p:cNvPr>
          <p:cNvSpPr/>
          <p:nvPr/>
        </p:nvSpPr>
        <p:spPr>
          <a:xfrm>
            <a:off x="654195" y="4158676"/>
            <a:ext cx="5554436" cy="2582725"/>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Schraubenproduzent:in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Dir gehört eine Fabrik, in der Schrauben produziert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werden. Das sind natürlich nicht irgendwelche Schrauben.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Deine Schrauben sind besonders ausgeklügelt und werden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den Bau und die Reparatur von Space Shuttles benötigt.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mit deinen Schrauben möglichst viel Geld zu verdienen. Da die Lagerung sehr teuer ist, verkaufst du pro Runde alle Schrauben, die es durch die Qualitätsprüfung geschafft haben.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Deine Produktion erhältst du zu Beginn jeder Runde vom Qualitätsprüfer bzw. der Qualitätsprüferin.</a:t>
            </a:r>
          </a:p>
        </p:txBody>
      </p:sp>
      <p:sp>
        <p:nvSpPr>
          <p:cNvPr id="41" name="Rechteck 40">
            <a:extLst>
              <a:ext uri="{FF2B5EF4-FFF2-40B4-BE49-F238E27FC236}">
                <a16:creationId xmlns:a16="http://schemas.microsoft.com/office/drawing/2014/main" id="{13C2BFDC-EE93-C68A-7172-B9B0CFBCDF7D}"/>
              </a:ext>
            </a:extLst>
          </p:cNvPr>
          <p:cNvSpPr/>
          <p:nvPr/>
        </p:nvSpPr>
        <p:spPr>
          <a:xfrm>
            <a:off x="654195" y="6741401"/>
            <a:ext cx="5554436" cy="2582725"/>
          </a:xfrm>
          <a:prstGeom prst="rect">
            <a:avLst/>
          </a:prstGeom>
          <a:solidFill>
            <a:schemeClr val="accent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Schraubenproduzent:in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Dir gehört eine Fabrik, in der Schrauben produziert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werden. Das sind natürlich nicht irgendwelche Schrauben.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Deine Schrauben sind besonders ausgeklügelt und werden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den Bau und die Reparatur von Space Shuttles benötigt.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mit deinen Schrauben möglichst viel Geld zu verdienen. Da die Lagerung sehr teuer ist, verkaufst du pro Runde alle Schrauben, die es durch die Qualitätsprüfung geschafft haben.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Deine Produktion erhältst du zu Beginn jeder Runde vom Qualitätsprüfer bzw. der Qualitätsprüferin.</a:t>
            </a:r>
          </a:p>
        </p:txBody>
      </p:sp>
      <p:pic>
        <p:nvPicPr>
          <p:cNvPr id="45" name="Grafik 44">
            <a:extLst>
              <a:ext uri="{FF2B5EF4-FFF2-40B4-BE49-F238E27FC236}">
                <a16:creationId xmlns:a16="http://schemas.microsoft.com/office/drawing/2014/main" id="{6DF2D618-6B2A-8440-9981-DF4B764B32FF}"/>
              </a:ext>
            </a:extLst>
          </p:cNvPr>
          <p:cNvPicPr/>
          <p:nvPr/>
        </p:nvPicPr>
        <p:blipFill>
          <a:blip r:embed="rId3">
            <a:extLst>
              <a:ext uri="{28A0092B-C50C-407E-A947-70E740481C1C}">
                <a14:useLocalDpi xmlns:a14="http://schemas.microsoft.com/office/drawing/2010/main" val="0"/>
              </a:ext>
            </a:extLst>
          </a:blip>
          <a:stretch>
            <a:fillRect/>
          </a:stretch>
        </p:blipFill>
        <p:spPr>
          <a:xfrm>
            <a:off x="5206998" y="6898884"/>
            <a:ext cx="780333" cy="780333"/>
          </a:xfrm>
          <a:prstGeom prst="rect">
            <a:avLst/>
          </a:prstGeom>
          <a:effectLst/>
        </p:spPr>
      </p:pic>
      <p:pic>
        <p:nvPicPr>
          <p:cNvPr id="46" name="Grafik 45">
            <a:extLst>
              <a:ext uri="{FF2B5EF4-FFF2-40B4-BE49-F238E27FC236}">
                <a16:creationId xmlns:a16="http://schemas.microsoft.com/office/drawing/2014/main" id="{8E5421CF-57C2-718A-FFD1-970CA752A5B9}"/>
              </a:ext>
            </a:extLst>
          </p:cNvPr>
          <p:cNvPicPr/>
          <p:nvPr/>
        </p:nvPicPr>
        <p:blipFill>
          <a:blip r:embed="rId3">
            <a:extLst>
              <a:ext uri="{28A0092B-C50C-407E-A947-70E740481C1C}">
                <a14:useLocalDpi xmlns:a14="http://schemas.microsoft.com/office/drawing/2010/main" val="0"/>
              </a:ext>
            </a:extLst>
          </a:blip>
          <a:stretch>
            <a:fillRect/>
          </a:stretch>
        </p:blipFill>
        <p:spPr>
          <a:xfrm>
            <a:off x="5206998" y="4316159"/>
            <a:ext cx="780333" cy="780333"/>
          </a:xfrm>
          <a:prstGeom prst="rect">
            <a:avLst/>
          </a:prstGeom>
          <a:effectLst/>
        </p:spPr>
      </p:pic>
      <p:pic>
        <p:nvPicPr>
          <p:cNvPr id="47" name="Grafik 46" descr="Ein Bild, das Text enthält.&#10;&#10;Automatisch generierte Beschreibung">
            <a:extLst>
              <a:ext uri="{FF2B5EF4-FFF2-40B4-BE49-F238E27FC236}">
                <a16:creationId xmlns:a16="http://schemas.microsoft.com/office/drawing/2014/main" id="{F89EF6DF-8051-D732-9A45-25AC0738345F}"/>
              </a:ext>
            </a:extLst>
          </p:cNvPr>
          <p:cNvPicPr/>
          <p:nvPr/>
        </p:nvPicPr>
        <p:blipFill>
          <a:blip r:embed="rId4">
            <a:extLst>
              <a:ext uri="{28A0092B-C50C-407E-A947-70E740481C1C}">
                <a14:useLocalDpi xmlns:a14="http://schemas.microsoft.com/office/drawing/2010/main" val="0"/>
              </a:ext>
            </a:extLst>
          </a:blip>
          <a:stretch>
            <a:fillRect/>
          </a:stretch>
        </p:blipFill>
        <p:spPr>
          <a:xfrm>
            <a:off x="5206998" y="1737889"/>
            <a:ext cx="775878" cy="775878"/>
          </a:xfrm>
          <a:prstGeom prst="rect">
            <a:avLst/>
          </a:prstGeom>
          <a:effectLst/>
        </p:spPr>
      </p:pic>
    </p:spTree>
    <p:extLst>
      <p:ext uri="{BB962C8B-B14F-4D97-AF65-F5344CB8AC3E}">
        <p14:creationId xmlns:p14="http://schemas.microsoft.com/office/powerpoint/2010/main" val="847467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21" name="Rechteck 20">
            <a:extLst>
              <a:ext uri="{FF2B5EF4-FFF2-40B4-BE49-F238E27FC236}">
                <a16:creationId xmlns:a16="http://schemas.microsoft.com/office/drawing/2014/main" id="{C12FB875-30A9-F696-7D7B-D62D651255DF}"/>
              </a:ext>
            </a:extLst>
          </p:cNvPr>
          <p:cNvSpPr/>
          <p:nvPr/>
        </p:nvSpPr>
        <p:spPr>
          <a:xfrm>
            <a:off x="654195" y="1575951"/>
            <a:ext cx="5554436" cy="2582725"/>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rPr>
              <a:t>Shuttle-Verleih</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Dir gehört ein Shuttle-Verleih. Deine Space Shuttles bringen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die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zu allen bislang erreichbaren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Für die Instandhaltung deiner Shuttles benötigst du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Schrauben, die du bei einer der beiden Schraubenfabriken beziehen kannst.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mit deinen Space Shuttles möglichst viel Geld zu verdienen. Da für das „Parken“ von Space Shuttles hohe Gebühren anfallen, verleihst du in jeder Runde alle deine flugfähigen Shuttles.</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Zu Beginn des Spiels erhältst du 2 Bündel Geldscheine als Startkapital. Dein weiteres Einkommen erzielst du durch den Verleih.</a:t>
            </a:r>
          </a:p>
        </p:txBody>
      </p:sp>
      <p:pic>
        <p:nvPicPr>
          <p:cNvPr id="31" name="Grafik 30">
            <a:extLst>
              <a:ext uri="{FF2B5EF4-FFF2-40B4-BE49-F238E27FC236}">
                <a16:creationId xmlns:a16="http://schemas.microsoft.com/office/drawing/2014/main" id="{2932E827-2E79-ED93-A5F3-5A89FAF4917B}"/>
              </a:ext>
            </a:extLst>
          </p:cNvPr>
          <p:cNvPicPr/>
          <p:nvPr/>
        </p:nvPicPr>
        <p:blipFill>
          <a:blip r:embed="rId3">
            <a:extLst>
              <a:ext uri="{28A0092B-C50C-407E-A947-70E740481C1C}">
                <a14:useLocalDpi xmlns:a14="http://schemas.microsoft.com/office/drawing/2010/main" val="0"/>
              </a:ext>
            </a:extLst>
          </a:blip>
          <a:stretch>
            <a:fillRect/>
          </a:stretch>
        </p:blipFill>
        <p:spPr>
          <a:xfrm>
            <a:off x="5206999" y="1733435"/>
            <a:ext cx="780333" cy="780333"/>
          </a:xfrm>
          <a:prstGeom prst="rect">
            <a:avLst/>
          </a:prstGeom>
          <a:effectLst/>
        </p:spPr>
      </p:pic>
      <p:sp>
        <p:nvSpPr>
          <p:cNvPr id="38" name="Rechteck 37">
            <a:extLst>
              <a:ext uri="{FF2B5EF4-FFF2-40B4-BE49-F238E27FC236}">
                <a16:creationId xmlns:a16="http://schemas.microsoft.com/office/drawing/2014/main" id="{F7E5868C-B99C-A275-2F0D-3B524DD93148}"/>
              </a:ext>
            </a:extLst>
          </p:cNvPr>
          <p:cNvSpPr/>
          <p:nvPr/>
        </p:nvSpPr>
        <p:spPr>
          <a:xfrm>
            <a:off x="654195" y="4158676"/>
            <a:ext cx="5554436" cy="2582725"/>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rPr>
              <a:t>Shuttle-Verleih</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Dir gehört ein Shuttle-Verleih. Deine Space Shuttles bringen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die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zu allen bislang erreichbaren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Für die Instandhaltung deiner Shuttles benötigst du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Schrauben, die du bei einer der beiden Schraubenfabriken beziehen kannst.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mit deinen Space Shuttles möglichst viel Geld zu verdienen. Da für das „Parken“ von Space Shuttles hohe Gebühren anfallen, verleihst du in jeder Runde alle deine flugfähigen Shuttles.</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Zu Beginn des Spiels erhältst du 2 Bündel Geldscheine als Startkapital. Dein weiteres Einkommen erzielst du durch den Verleih.</a:t>
            </a:r>
          </a:p>
        </p:txBody>
      </p:sp>
      <p:pic>
        <p:nvPicPr>
          <p:cNvPr id="40" name="Grafik 39">
            <a:extLst>
              <a:ext uri="{FF2B5EF4-FFF2-40B4-BE49-F238E27FC236}">
                <a16:creationId xmlns:a16="http://schemas.microsoft.com/office/drawing/2014/main" id="{413E3904-2823-4C3B-91ED-08F7918848A6}"/>
              </a:ext>
            </a:extLst>
          </p:cNvPr>
          <p:cNvPicPr/>
          <p:nvPr/>
        </p:nvPicPr>
        <p:blipFill>
          <a:blip r:embed="rId3">
            <a:extLst>
              <a:ext uri="{28A0092B-C50C-407E-A947-70E740481C1C}">
                <a14:useLocalDpi xmlns:a14="http://schemas.microsoft.com/office/drawing/2010/main" val="0"/>
              </a:ext>
            </a:extLst>
          </a:blip>
          <a:stretch>
            <a:fillRect/>
          </a:stretch>
        </p:blipFill>
        <p:spPr>
          <a:xfrm>
            <a:off x="5206999" y="4316160"/>
            <a:ext cx="780333" cy="780333"/>
          </a:xfrm>
          <a:prstGeom prst="rect">
            <a:avLst/>
          </a:prstGeom>
          <a:effectLst/>
        </p:spPr>
      </p:pic>
      <p:sp>
        <p:nvSpPr>
          <p:cNvPr id="41" name="Rechteck 40">
            <a:extLst>
              <a:ext uri="{FF2B5EF4-FFF2-40B4-BE49-F238E27FC236}">
                <a16:creationId xmlns:a16="http://schemas.microsoft.com/office/drawing/2014/main" id="{13C2BFDC-EE93-C68A-7172-B9B0CFBCDF7D}"/>
              </a:ext>
            </a:extLst>
          </p:cNvPr>
          <p:cNvSpPr/>
          <p:nvPr/>
        </p:nvSpPr>
        <p:spPr>
          <a:xfrm>
            <a:off x="654195" y="6741401"/>
            <a:ext cx="5554436" cy="2582725"/>
          </a:xfrm>
          <a:prstGeom prst="rect">
            <a:avLst/>
          </a:prstGeom>
          <a:solidFill>
            <a:srgbClr val="D3F4AE"/>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rPr>
              <a:t>Shuttle-Verleih</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Dir gehört ein Shuttle-Verleih. Deine Space Shuttles bringen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die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zu allen bislang erreichbaren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Für die Instandhaltung deiner Shuttles benötigst du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Schrauben, die du bei einer der beiden Schraubenfabriken beziehen kannst.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mit deinen Space Shuttles möglichst viel Geld zu verdienen. Da für das „Parken“ von Space Shuttles hohe Gebühren anfallen, verleihst du in jeder Runde alle deine flugfähigen Shuttles.</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Zu Beginn des Spiels erhältst du 2 Bündel Geldscheine als Startkapital. Dein weiteres Einkommen erzielst du durch den Verleih.</a:t>
            </a:r>
          </a:p>
        </p:txBody>
      </p:sp>
      <p:pic>
        <p:nvPicPr>
          <p:cNvPr id="42" name="Grafik 41">
            <a:extLst>
              <a:ext uri="{FF2B5EF4-FFF2-40B4-BE49-F238E27FC236}">
                <a16:creationId xmlns:a16="http://schemas.microsoft.com/office/drawing/2014/main" id="{FC9D087D-C7E6-A09B-9D13-D2225E856EA5}"/>
              </a:ext>
            </a:extLst>
          </p:cNvPr>
          <p:cNvPicPr/>
          <p:nvPr/>
        </p:nvPicPr>
        <p:blipFill>
          <a:blip r:embed="rId3">
            <a:extLst>
              <a:ext uri="{28A0092B-C50C-407E-A947-70E740481C1C}">
                <a14:useLocalDpi xmlns:a14="http://schemas.microsoft.com/office/drawing/2010/main" val="0"/>
              </a:ext>
            </a:extLst>
          </a:blip>
          <a:stretch>
            <a:fillRect/>
          </a:stretch>
        </p:blipFill>
        <p:spPr>
          <a:xfrm>
            <a:off x="5206999" y="6898885"/>
            <a:ext cx="780333" cy="780333"/>
          </a:xfrm>
          <a:prstGeom prst="rect">
            <a:avLst/>
          </a:prstGeom>
          <a:effectLst/>
        </p:spPr>
      </p:pic>
    </p:spTree>
    <p:extLst>
      <p:ext uri="{BB962C8B-B14F-4D97-AF65-F5344CB8AC3E}">
        <p14:creationId xmlns:p14="http://schemas.microsoft.com/office/powerpoint/2010/main" val="2661237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21" name="Rechteck 20">
            <a:extLst>
              <a:ext uri="{FF2B5EF4-FFF2-40B4-BE49-F238E27FC236}">
                <a16:creationId xmlns:a16="http://schemas.microsoft.com/office/drawing/2014/main" id="{C12FB875-30A9-F696-7D7B-D62D651255DF}"/>
              </a:ext>
            </a:extLst>
          </p:cNvPr>
          <p:cNvSpPr/>
          <p:nvPr/>
        </p:nvSpPr>
        <p:spPr>
          <a:xfrm>
            <a:off x="654195" y="1575951"/>
            <a:ext cx="5554436" cy="2582725"/>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reist durchs Weltall und willst in deinem Leben so viele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besuchen wie möglich. Für jeden Planeten benötigst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ein Shuttle, das du dir beim Shuttle-Verleih besorgen musst.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in jeder Runde so viele Planeten wie möglich zu bereisen und dabei möglichst wenig Geld auszugeben.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erhältst zu Rundenbeginn jeweils ein Einkommen von deinem Arbeitgeber bzw. deiner Arbeitgeberin.</a:t>
            </a:r>
          </a:p>
        </p:txBody>
      </p:sp>
      <p:sp>
        <p:nvSpPr>
          <p:cNvPr id="38" name="Rechteck 37">
            <a:extLst>
              <a:ext uri="{FF2B5EF4-FFF2-40B4-BE49-F238E27FC236}">
                <a16:creationId xmlns:a16="http://schemas.microsoft.com/office/drawing/2014/main" id="{F7E5868C-B99C-A275-2F0D-3B524DD93148}"/>
              </a:ext>
            </a:extLst>
          </p:cNvPr>
          <p:cNvSpPr/>
          <p:nvPr/>
        </p:nvSpPr>
        <p:spPr>
          <a:xfrm>
            <a:off x="654195" y="4158676"/>
            <a:ext cx="5554436" cy="2582725"/>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reist durchs Weltall und willst in deinem Leben so viele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besuchen wie möglich. Für jeden Planeten benötigst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ein Shuttle, das du dir beim Shuttle-Verleih besorgen musst.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in jeder Runde so viele Planeten wie möglich zu bereisen und dabei möglichst wenig Geld auszugeben.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erhältst zu Rundenbeginn jeweils ein Einkommen von deinem Arbeitgeber bzw. deiner Arbeitgeberin.</a:t>
            </a:r>
          </a:p>
        </p:txBody>
      </p:sp>
      <p:sp>
        <p:nvSpPr>
          <p:cNvPr id="41" name="Rechteck 40">
            <a:extLst>
              <a:ext uri="{FF2B5EF4-FFF2-40B4-BE49-F238E27FC236}">
                <a16:creationId xmlns:a16="http://schemas.microsoft.com/office/drawing/2014/main" id="{13C2BFDC-EE93-C68A-7172-B9B0CFBCDF7D}"/>
              </a:ext>
            </a:extLst>
          </p:cNvPr>
          <p:cNvSpPr/>
          <p:nvPr/>
        </p:nvSpPr>
        <p:spPr>
          <a:xfrm>
            <a:off x="654195" y="6741401"/>
            <a:ext cx="5554436" cy="2582725"/>
          </a:xfrm>
          <a:prstGeom prst="rect">
            <a:avLst/>
          </a:prstGeom>
          <a:solidFill>
            <a:srgbClr val="E3D1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Weltraumtourist:in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reist durchs Weltall und willst in deinem Leben so viele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Planeten besuchen wie möglich. Für jeden Planeten benötigst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ein Shuttle, das du dir beim Shuttle-Verleih besorgen musst.</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Dein Ziel ist es, in jeder Runde so viele Planeten wie möglich zu bereisen und dabei möglichst wenig Geld auszugeben.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Du erhältst zu Rundenbeginn jeweils ein Einkommen von deinem Arbeitgeber bzw. deiner Arbeitgeberin.</a:t>
            </a:r>
          </a:p>
        </p:txBody>
      </p:sp>
      <p:pic>
        <p:nvPicPr>
          <p:cNvPr id="8" name="Grafik 7">
            <a:extLst>
              <a:ext uri="{FF2B5EF4-FFF2-40B4-BE49-F238E27FC236}">
                <a16:creationId xmlns:a16="http://schemas.microsoft.com/office/drawing/2014/main" id="{7F46223C-652D-6DFC-E65D-AE3BA6839D68}"/>
              </a:ext>
            </a:extLst>
          </p:cNvPr>
          <p:cNvPicPr/>
          <p:nvPr/>
        </p:nvPicPr>
        <p:blipFill>
          <a:blip r:embed="rId3">
            <a:extLst>
              <a:ext uri="{28A0092B-C50C-407E-A947-70E740481C1C}">
                <a14:useLocalDpi xmlns:a14="http://schemas.microsoft.com/office/drawing/2010/main" val="0"/>
              </a:ext>
            </a:extLst>
          </a:blip>
          <a:stretch>
            <a:fillRect/>
          </a:stretch>
        </p:blipFill>
        <p:spPr>
          <a:xfrm>
            <a:off x="5156199" y="6898885"/>
            <a:ext cx="780333" cy="780333"/>
          </a:xfrm>
          <a:prstGeom prst="rect">
            <a:avLst/>
          </a:prstGeom>
          <a:effectLst/>
        </p:spPr>
      </p:pic>
      <p:pic>
        <p:nvPicPr>
          <p:cNvPr id="9" name="Grafik 8">
            <a:extLst>
              <a:ext uri="{FF2B5EF4-FFF2-40B4-BE49-F238E27FC236}">
                <a16:creationId xmlns:a16="http://schemas.microsoft.com/office/drawing/2014/main" id="{2BF75874-64A6-1327-49B0-2B63F903A89D}"/>
              </a:ext>
            </a:extLst>
          </p:cNvPr>
          <p:cNvPicPr/>
          <p:nvPr/>
        </p:nvPicPr>
        <p:blipFill>
          <a:blip r:embed="rId3">
            <a:extLst>
              <a:ext uri="{28A0092B-C50C-407E-A947-70E740481C1C}">
                <a14:useLocalDpi xmlns:a14="http://schemas.microsoft.com/office/drawing/2010/main" val="0"/>
              </a:ext>
            </a:extLst>
          </a:blip>
          <a:stretch>
            <a:fillRect/>
          </a:stretch>
        </p:blipFill>
        <p:spPr>
          <a:xfrm>
            <a:off x="5156199" y="4311745"/>
            <a:ext cx="780333" cy="780333"/>
          </a:xfrm>
          <a:prstGeom prst="rect">
            <a:avLst/>
          </a:prstGeom>
          <a:effectLst/>
        </p:spPr>
      </p:pic>
      <p:pic>
        <p:nvPicPr>
          <p:cNvPr id="10" name="Grafik 9">
            <a:extLst>
              <a:ext uri="{FF2B5EF4-FFF2-40B4-BE49-F238E27FC236}">
                <a16:creationId xmlns:a16="http://schemas.microsoft.com/office/drawing/2014/main" id="{8D234137-802C-AB3E-AB2E-10B8107666F3}"/>
              </a:ext>
            </a:extLst>
          </p:cNvPr>
          <p:cNvPicPr/>
          <p:nvPr/>
        </p:nvPicPr>
        <p:blipFill>
          <a:blip r:embed="rId3">
            <a:extLst>
              <a:ext uri="{28A0092B-C50C-407E-A947-70E740481C1C}">
                <a14:useLocalDpi xmlns:a14="http://schemas.microsoft.com/office/drawing/2010/main" val="0"/>
              </a:ext>
            </a:extLst>
          </a:blip>
          <a:stretch>
            <a:fillRect/>
          </a:stretch>
        </p:blipFill>
        <p:spPr>
          <a:xfrm>
            <a:off x="5131934" y="1729020"/>
            <a:ext cx="780333" cy="780333"/>
          </a:xfrm>
          <a:prstGeom prst="rect">
            <a:avLst/>
          </a:prstGeom>
          <a:effectLst/>
        </p:spPr>
      </p:pic>
    </p:spTree>
    <p:extLst>
      <p:ext uri="{BB962C8B-B14F-4D97-AF65-F5344CB8AC3E}">
        <p14:creationId xmlns:p14="http://schemas.microsoft.com/office/powerpoint/2010/main" val="423215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21" name="Rechteck 20">
            <a:extLst>
              <a:ext uri="{FF2B5EF4-FFF2-40B4-BE49-F238E27FC236}">
                <a16:creationId xmlns:a16="http://schemas.microsoft.com/office/drawing/2014/main" id="{C12FB875-30A9-F696-7D7B-D62D651255DF}"/>
              </a:ext>
            </a:extLst>
          </p:cNvPr>
          <p:cNvSpPr/>
          <p:nvPr/>
        </p:nvSpPr>
        <p:spPr>
          <a:xfrm>
            <a:off x="654195" y="1575951"/>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sp>
        <p:nvSpPr>
          <p:cNvPr id="38" name="Rechteck 37">
            <a:extLst>
              <a:ext uri="{FF2B5EF4-FFF2-40B4-BE49-F238E27FC236}">
                <a16:creationId xmlns:a16="http://schemas.microsoft.com/office/drawing/2014/main" id="{F7E5868C-B99C-A275-2F0D-3B524DD93148}"/>
              </a:ext>
            </a:extLst>
          </p:cNvPr>
          <p:cNvSpPr/>
          <p:nvPr/>
        </p:nvSpPr>
        <p:spPr>
          <a:xfrm>
            <a:off x="654195" y="4158676"/>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sp>
        <p:nvSpPr>
          <p:cNvPr id="41" name="Rechteck 40">
            <a:extLst>
              <a:ext uri="{FF2B5EF4-FFF2-40B4-BE49-F238E27FC236}">
                <a16:creationId xmlns:a16="http://schemas.microsoft.com/office/drawing/2014/main" id="{13C2BFDC-EE93-C68A-7172-B9B0CFBCDF7D}"/>
              </a:ext>
            </a:extLst>
          </p:cNvPr>
          <p:cNvSpPr/>
          <p:nvPr/>
        </p:nvSpPr>
        <p:spPr>
          <a:xfrm>
            <a:off x="654195" y="6741401"/>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pic>
        <p:nvPicPr>
          <p:cNvPr id="3" name="Grafik 2">
            <a:extLst>
              <a:ext uri="{FF2B5EF4-FFF2-40B4-BE49-F238E27FC236}">
                <a16:creationId xmlns:a16="http://schemas.microsoft.com/office/drawing/2014/main" id="{40418511-50F9-00C8-D388-3C6758F8A0CB}"/>
              </a:ext>
            </a:extLst>
          </p:cNvPr>
          <p:cNvPicPr/>
          <p:nvPr/>
        </p:nvPicPr>
        <p:blipFill>
          <a:blip r:embed="rId3">
            <a:extLst>
              <a:ext uri="{28A0092B-C50C-407E-A947-70E740481C1C}">
                <a14:useLocalDpi xmlns:a14="http://schemas.microsoft.com/office/drawing/2010/main" val="0"/>
              </a:ext>
            </a:extLst>
          </a:blip>
          <a:stretch>
            <a:fillRect/>
          </a:stretch>
        </p:blipFill>
        <p:spPr>
          <a:xfrm>
            <a:off x="5137076" y="1786168"/>
            <a:ext cx="780333" cy="780333"/>
          </a:xfrm>
          <a:prstGeom prst="rect">
            <a:avLst/>
          </a:prstGeom>
        </p:spPr>
      </p:pic>
      <p:pic>
        <p:nvPicPr>
          <p:cNvPr id="6" name="Grafik 5">
            <a:extLst>
              <a:ext uri="{FF2B5EF4-FFF2-40B4-BE49-F238E27FC236}">
                <a16:creationId xmlns:a16="http://schemas.microsoft.com/office/drawing/2014/main" id="{2C8C286C-84FE-7B1E-4890-817E095B553C}"/>
              </a:ext>
            </a:extLst>
          </p:cNvPr>
          <p:cNvPicPr/>
          <p:nvPr/>
        </p:nvPicPr>
        <p:blipFill>
          <a:blip r:embed="rId3">
            <a:extLst>
              <a:ext uri="{28A0092B-C50C-407E-A947-70E740481C1C}">
                <a14:useLocalDpi xmlns:a14="http://schemas.microsoft.com/office/drawing/2010/main" val="0"/>
              </a:ext>
            </a:extLst>
          </a:blip>
          <a:stretch>
            <a:fillRect/>
          </a:stretch>
        </p:blipFill>
        <p:spPr>
          <a:xfrm>
            <a:off x="5136314" y="6912624"/>
            <a:ext cx="780333" cy="780333"/>
          </a:xfrm>
          <a:prstGeom prst="rect">
            <a:avLst/>
          </a:prstGeom>
        </p:spPr>
      </p:pic>
      <p:pic>
        <p:nvPicPr>
          <p:cNvPr id="7" name="Grafik 6">
            <a:extLst>
              <a:ext uri="{FF2B5EF4-FFF2-40B4-BE49-F238E27FC236}">
                <a16:creationId xmlns:a16="http://schemas.microsoft.com/office/drawing/2014/main" id="{E9ACCCCD-1B0D-2022-9AC0-FD446399F1EC}"/>
              </a:ext>
            </a:extLst>
          </p:cNvPr>
          <p:cNvPicPr/>
          <p:nvPr/>
        </p:nvPicPr>
        <p:blipFill>
          <a:blip r:embed="rId3">
            <a:extLst>
              <a:ext uri="{28A0092B-C50C-407E-A947-70E740481C1C}">
                <a14:useLocalDpi xmlns:a14="http://schemas.microsoft.com/office/drawing/2010/main" val="0"/>
              </a:ext>
            </a:extLst>
          </a:blip>
          <a:stretch>
            <a:fillRect/>
          </a:stretch>
        </p:blipFill>
        <p:spPr>
          <a:xfrm>
            <a:off x="5131935" y="4311745"/>
            <a:ext cx="780333" cy="780333"/>
          </a:xfrm>
          <a:prstGeom prst="rect">
            <a:avLst/>
          </a:prstGeom>
        </p:spPr>
      </p:pic>
    </p:spTree>
    <p:extLst>
      <p:ext uri="{BB962C8B-B14F-4D97-AF65-F5344CB8AC3E}">
        <p14:creationId xmlns:p14="http://schemas.microsoft.com/office/powerpoint/2010/main" val="690314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fik 16">
            <a:extLst>
              <a:ext uri="{FF2B5EF4-FFF2-40B4-BE49-F238E27FC236}">
                <a16:creationId xmlns:a16="http://schemas.microsoft.com/office/drawing/2014/main" id="{49483EA5-1D8D-9F21-803C-88D7C1FD7C95}"/>
              </a:ext>
            </a:extLst>
          </p:cNvPr>
          <p:cNvPicPr/>
          <p:nvPr/>
        </p:nvPicPr>
        <p:blipFill>
          <a:blip r:embed="rId2">
            <a:extLst>
              <a:ext uri="{28A0092B-C50C-407E-A947-70E740481C1C}">
                <a14:useLocalDpi xmlns:a14="http://schemas.microsoft.com/office/drawing/2010/main" val="0"/>
              </a:ext>
            </a:extLst>
          </a:blip>
          <a:stretch>
            <a:fillRect/>
          </a:stretch>
        </p:blipFill>
        <p:spPr>
          <a:xfrm>
            <a:off x="5620732" y="978974"/>
            <a:ext cx="583073" cy="583073"/>
          </a:xfrm>
          <a:prstGeom prst="rect">
            <a:avLst/>
          </a:prstGeom>
        </p:spPr>
      </p:pic>
      <p:sp>
        <p:nvSpPr>
          <p:cNvPr id="21" name="Rechteck 20">
            <a:extLst>
              <a:ext uri="{FF2B5EF4-FFF2-40B4-BE49-F238E27FC236}">
                <a16:creationId xmlns:a16="http://schemas.microsoft.com/office/drawing/2014/main" id="{C12FB875-30A9-F696-7D7B-D62D651255DF}"/>
              </a:ext>
            </a:extLst>
          </p:cNvPr>
          <p:cNvSpPr/>
          <p:nvPr/>
        </p:nvSpPr>
        <p:spPr>
          <a:xfrm>
            <a:off x="654195" y="1575951"/>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sp>
        <p:nvSpPr>
          <p:cNvPr id="38" name="Rechteck 37">
            <a:extLst>
              <a:ext uri="{FF2B5EF4-FFF2-40B4-BE49-F238E27FC236}">
                <a16:creationId xmlns:a16="http://schemas.microsoft.com/office/drawing/2014/main" id="{F7E5868C-B99C-A275-2F0D-3B524DD93148}"/>
              </a:ext>
            </a:extLst>
          </p:cNvPr>
          <p:cNvSpPr/>
          <p:nvPr/>
        </p:nvSpPr>
        <p:spPr>
          <a:xfrm>
            <a:off x="654195" y="4158676"/>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sp>
        <p:nvSpPr>
          <p:cNvPr id="41" name="Rechteck 40">
            <a:extLst>
              <a:ext uri="{FF2B5EF4-FFF2-40B4-BE49-F238E27FC236}">
                <a16:creationId xmlns:a16="http://schemas.microsoft.com/office/drawing/2014/main" id="{13C2BFDC-EE93-C68A-7172-B9B0CFBCDF7D}"/>
              </a:ext>
            </a:extLst>
          </p:cNvPr>
          <p:cNvSpPr/>
          <p:nvPr/>
        </p:nvSpPr>
        <p:spPr>
          <a:xfrm>
            <a:off x="654195" y="6741401"/>
            <a:ext cx="5554436" cy="2582725"/>
          </a:xfrm>
          <a:prstGeom prst="rect">
            <a:avLst/>
          </a:prstGeom>
          <a:solidFill>
            <a:schemeClr val="bg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9999" tIns="179999" rIns="179999" bIns="179999" rtlCol="0" anchor="ctr"/>
          <a:lstStyle/>
          <a:p>
            <a:r>
              <a:rPr lang="de-DE" sz="12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Ökonom:innen</a:t>
            </a:r>
            <a:endParaRPr lang="de-DE" sz="12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Ihr seid </a:t>
            </a:r>
            <a:r>
              <a:rPr lang="de-DE" sz="1200" dirty="0" err="1">
                <a:solidFill>
                  <a:schemeClr val="tx1"/>
                </a:solidFill>
                <a:latin typeface="helvetica" panose="020B0604020202020204" pitchFamily="34" charset="0"/>
                <a:ea typeface="Inter" panose="020B0502030000000004" pitchFamily="34" charset="0"/>
                <a:cs typeface="helvetica" panose="020B0604020202020204" pitchFamily="34" charset="0"/>
              </a:rPr>
              <a:t>Wirtschaftswissenschaftler:innen</a:t>
            </a: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 und </a:t>
            </a:r>
            <a:b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beobachtet, wie sich die Preise am Markt entwickeln.</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Gegenwärtig beschäftigt ihr euch mit der Preisentwicklung im Weltraumtourismus. Dabei habt ihr sowohl die Preise für die Schrauben als auch die für den Verleih der Space Shuttles im Blick.</a:t>
            </a:r>
          </a:p>
          <a:p>
            <a:endPar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Für eure spätere wissenschaftliche Auswertung notiert ihr euch die Preise je Runde. Dabei erhaltet ihr auch eure Beobachtungen fest.</a:t>
            </a:r>
          </a:p>
        </p:txBody>
      </p:sp>
      <p:pic>
        <p:nvPicPr>
          <p:cNvPr id="3" name="Grafik 2">
            <a:extLst>
              <a:ext uri="{FF2B5EF4-FFF2-40B4-BE49-F238E27FC236}">
                <a16:creationId xmlns:a16="http://schemas.microsoft.com/office/drawing/2014/main" id="{40418511-50F9-00C8-D388-3C6758F8A0CB}"/>
              </a:ext>
            </a:extLst>
          </p:cNvPr>
          <p:cNvPicPr/>
          <p:nvPr/>
        </p:nvPicPr>
        <p:blipFill>
          <a:blip r:embed="rId3">
            <a:extLst>
              <a:ext uri="{28A0092B-C50C-407E-A947-70E740481C1C}">
                <a14:useLocalDpi xmlns:a14="http://schemas.microsoft.com/office/drawing/2010/main" val="0"/>
              </a:ext>
            </a:extLst>
          </a:blip>
          <a:stretch>
            <a:fillRect/>
          </a:stretch>
        </p:blipFill>
        <p:spPr>
          <a:xfrm>
            <a:off x="5137076" y="1786168"/>
            <a:ext cx="780333" cy="780333"/>
          </a:xfrm>
          <a:prstGeom prst="rect">
            <a:avLst/>
          </a:prstGeom>
        </p:spPr>
      </p:pic>
      <p:pic>
        <p:nvPicPr>
          <p:cNvPr id="6" name="Grafik 5">
            <a:extLst>
              <a:ext uri="{FF2B5EF4-FFF2-40B4-BE49-F238E27FC236}">
                <a16:creationId xmlns:a16="http://schemas.microsoft.com/office/drawing/2014/main" id="{2C8C286C-84FE-7B1E-4890-817E095B553C}"/>
              </a:ext>
            </a:extLst>
          </p:cNvPr>
          <p:cNvPicPr/>
          <p:nvPr/>
        </p:nvPicPr>
        <p:blipFill>
          <a:blip r:embed="rId3">
            <a:extLst>
              <a:ext uri="{28A0092B-C50C-407E-A947-70E740481C1C}">
                <a14:useLocalDpi xmlns:a14="http://schemas.microsoft.com/office/drawing/2010/main" val="0"/>
              </a:ext>
            </a:extLst>
          </a:blip>
          <a:stretch>
            <a:fillRect/>
          </a:stretch>
        </p:blipFill>
        <p:spPr>
          <a:xfrm>
            <a:off x="5136314" y="6912624"/>
            <a:ext cx="780333" cy="780333"/>
          </a:xfrm>
          <a:prstGeom prst="rect">
            <a:avLst/>
          </a:prstGeom>
        </p:spPr>
      </p:pic>
      <p:pic>
        <p:nvPicPr>
          <p:cNvPr id="7" name="Grafik 6">
            <a:extLst>
              <a:ext uri="{FF2B5EF4-FFF2-40B4-BE49-F238E27FC236}">
                <a16:creationId xmlns:a16="http://schemas.microsoft.com/office/drawing/2014/main" id="{E9ACCCCD-1B0D-2022-9AC0-FD446399F1EC}"/>
              </a:ext>
            </a:extLst>
          </p:cNvPr>
          <p:cNvPicPr/>
          <p:nvPr/>
        </p:nvPicPr>
        <p:blipFill>
          <a:blip r:embed="rId3">
            <a:extLst>
              <a:ext uri="{28A0092B-C50C-407E-A947-70E740481C1C}">
                <a14:useLocalDpi xmlns:a14="http://schemas.microsoft.com/office/drawing/2010/main" val="0"/>
              </a:ext>
            </a:extLst>
          </a:blip>
          <a:stretch>
            <a:fillRect/>
          </a:stretch>
        </p:blipFill>
        <p:spPr>
          <a:xfrm>
            <a:off x="5131935" y="4311745"/>
            <a:ext cx="780333" cy="780333"/>
          </a:xfrm>
          <a:prstGeom prst="rect">
            <a:avLst/>
          </a:prstGeom>
        </p:spPr>
      </p:pic>
    </p:spTree>
    <p:extLst>
      <p:ext uri="{BB962C8B-B14F-4D97-AF65-F5344CB8AC3E}">
        <p14:creationId xmlns:p14="http://schemas.microsoft.com/office/powerpoint/2010/main" val="2982939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164" name="Gruppieren 163">
            <a:extLst>
              <a:ext uri="{FF2B5EF4-FFF2-40B4-BE49-F238E27FC236}">
                <a16:creationId xmlns:a16="http://schemas.microsoft.com/office/drawing/2014/main" id="{AB9ECF68-2B09-9C50-9F13-170E0220DA20}"/>
              </a:ext>
            </a:extLst>
          </p:cNvPr>
          <p:cNvGrpSpPr/>
          <p:nvPr/>
        </p:nvGrpSpPr>
        <p:grpSpPr>
          <a:xfrm rot="16200000">
            <a:off x="-715569" y="2416534"/>
            <a:ext cx="8280000" cy="5558752"/>
            <a:chOff x="547687" y="484049"/>
            <a:chExt cx="8809532" cy="5889901"/>
          </a:xfrm>
        </p:grpSpPr>
        <p:sp>
          <p:nvSpPr>
            <p:cNvPr id="165" name="Rechteck 164">
              <a:extLst>
                <a:ext uri="{FF2B5EF4-FFF2-40B4-BE49-F238E27FC236}">
                  <a16:creationId xmlns:a16="http://schemas.microsoft.com/office/drawing/2014/main" id="{68C69015-44F7-1B1F-5268-EA3DA1983363}"/>
                </a:ext>
              </a:extLst>
            </p:cNvPr>
            <p:cNvSpPr/>
            <p:nvPr/>
          </p:nvSpPr>
          <p:spPr>
            <a:xfrm>
              <a:off x="230893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6" name="Rechteck 165">
              <a:extLst>
                <a:ext uri="{FF2B5EF4-FFF2-40B4-BE49-F238E27FC236}">
                  <a16:creationId xmlns:a16="http://schemas.microsoft.com/office/drawing/2014/main" id="{52DE5315-D14E-0D55-F637-A678DBC54A5D}"/>
                </a:ext>
              </a:extLst>
            </p:cNvPr>
            <p:cNvSpPr/>
            <p:nvPr/>
          </p:nvSpPr>
          <p:spPr>
            <a:xfrm>
              <a:off x="54768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7" name="Rechteck 166">
              <a:extLst>
                <a:ext uri="{FF2B5EF4-FFF2-40B4-BE49-F238E27FC236}">
                  <a16:creationId xmlns:a16="http://schemas.microsoft.com/office/drawing/2014/main" id="{630CFE8D-CF9D-9383-91FE-441D5909DF47}"/>
                </a:ext>
              </a:extLst>
            </p:cNvPr>
            <p:cNvSpPr/>
            <p:nvPr/>
          </p:nvSpPr>
          <p:spPr>
            <a:xfrm>
              <a:off x="230893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8" name="Rechteck 167">
              <a:extLst>
                <a:ext uri="{FF2B5EF4-FFF2-40B4-BE49-F238E27FC236}">
                  <a16:creationId xmlns:a16="http://schemas.microsoft.com/office/drawing/2014/main" id="{0166EA14-EF60-4FE9-6E5A-6178B191615F}"/>
                </a:ext>
              </a:extLst>
            </p:cNvPr>
            <p:cNvSpPr/>
            <p:nvPr/>
          </p:nvSpPr>
          <p:spPr>
            <a:xfrm>
              <a:off x="54768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9" name="Rechteck 168">
              <a:extLst>
                <a:ext uri="{FF2B5EF4-FFF2-40B4-BE49-F238E27FC236}">
                  <a16:creationId xmlns:a16="http://schemas.microsoft.com/office/drawing/2014/main" id="{FA745E65-74E2-F7F1-C4FD-DC96E1DDDCBD}"/>
                </a:ext>
              </a:extLst>
            </p:cNvPr>
            <p:cNvSpPr/>
            <p:nvPr/>
          </p:nvSpPr>
          <p:spPr>
            <a:xfrm>
              <a:off x="407073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0" name="Rechteck 169">
              <a:extLst>
                <a:ext uri="{FF2B5EF4-FFF2-40B4-BE49-F238E27FC236}">
                  <a16:creationId xmlns:a16="http://schemas.microsoft.com/office/drawing/2014/main" id="{9B26CDE0-98E5-CD0E-0EA7-FCFCE13759D0}"/>
                </a:ext>
              </a:extLst>
            </p:cNvPr>
            <p:cNvSpPr/>
            <p:nvPr/>
          </p:nvSpPr>
          <p:spPr>
            <a:xfrm>
              <a:off x="583362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1" name="Rechteck 170">
              <a:extLst>
                <a:ext uri="{FF2B5EF4-FFF2-40B4-BE49-F238E27FC236}">
                  <a16:creationId xmlns:a16="http://schemas.microsoft.com/office/drawing/2014/main" id="{BF32F8BD-1BA8-4F57-2C77-9A8DAFC2D13D}"/>
                </a:ext>
              </a:extLst>
            </p:cNvPr>
            <p:cNvSpPr/>
            <p:nvPr/>
          </p:nvSpPr>
          <p:spPr>
            <a:xfrm>
              <a:off x="7593782"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2" name="Rechteck 171">
              <a:extLst>
                <a:ext uri="{FF2B5EF4-FFF2-40B4-BE49-F238E27FC236}">
                  <a16:creationId xmlns:a16="http://schemas.microsoft.com/office/drawing/2014/main" id="{4038B085-1B53-55F2-EF0B-E66921D300D5}"/>
                </a:ext>
              </a:extLst>
            </p:cNvPr>
            <p:cNvSpPr/>
            <p:nvPr/>
          </p:nvSpPr>
          <p:spPr>
            <a:xfrm>
              <a:off x="407073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3" name="Rechteck 172">
              <a:extLst>
                <a:ext uri="{FF2B5EF4-FFF2-40B4-BE49-F238E27FC236}">
                  <a16:creationId xmlns:a16="http://schemas.microsoft.com/office/drawing/2014/main" id="{BF5393E4-7F43-EFF6-7C57-6CF208D533C4}"/>
                </a:ext>
              </a:extLst>
            </p:cNvPr>
            <p:cNvSpPr/>
            <p:nvPr/>
          </p:nvSpPr>
          <p:spPr>
            <a:xfrm>
              <a:off x="583362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4" name="Rechteck 173">
              <a:extLst>
                <a:ext uri="{FF2B5EF4-FFF2-40B4-BE49-F238E27FC236}">
                  <a16:creationId xmlns:a16="http://schemas.microsoft.com/office/drawing/2014/main" id="{55B70447-C885-5628-2F17-8CB20A40F5F4}"/>
                </a:ext>
              </a:extLst>
            </p:cNvPr>
            <p:cNvSpPr/>
            <p:nvPr/>
          </p:nvSpPr>
          <p:spPr>
            <a:xfrm>
              <a:off x="7593782"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5" name="Rechteck 174">
              <a:extLst>
                <a:ext uri="{FF2B5EF4-FFF2-40B4-BE49-F238E27FC236}">
                  <a16:creationId xmlns:a16="http://schemas.microsoft.com/office/drawing/2014/main" id="{83425523-A50F-81A3-EF33-85F098FD7912}"/>
                </a:ext>
              </a:extLst>
            </p:cNvPr>
            <p:cNvSpPr/>
            <p:nvPr/>
          </p:nvSpPr>
          <p:spPr>
            <a:xfrm>
              <a:off x="230893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6" name="Rechteck 175">
              <a:extLst>
                <a:ext uri="{FF2B5EF4-FFF2-40B4-BE49-F238E27FC236}">
                  <a16:creationId xmlns:a16="http://schemas.microsoft.com/office/drawing/2014/main" id="{226912F0-B125-E51A-6C0D-1A51D9F88E74}"/>
                </a:ext>
              </a:extLst>
            </p:cNvPr>
            <p:cNvSpPr/>
            <p:nvPr/>
          </p:nvSpPr>
          <p:spPr>
            <a:xfrm>
              <a:off x="54768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7" name="Rechteck 176">
              <a:extLst>
                <a:ext uri="{FF2B5EF4-FFF2-40B4-BE49-F238E27FC236}">
                  <a16:creationId xmlns:a16="http://schemas.microsoft.com/office/drawing/2014/main" id="{219E671D-0369-D760-65DC-54AE7C360152}"/>
                </a:ext>
              </a:extLst>
            </p:cNvPr>
            <p:cNvSpPr/>
            <p:nvPr/>
          </p:nvSpPr>
          <p:spPr>
            <a:xfrm>
              <a:off x="407073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8" name="Rechteck 177">
              <a:extLst>
                <a:ext uri="{FF2B5EF4-FFF2-40B4-BE49-F238E27FC236}">
                  <a16:creationId xmlns:a16="http://schemas.microsoft.com/office/drawing/2014/main" id="{918F91C6-56C4-F991-B1C6-EB3873732455}"/>
                </a:ext>
              </a:extLst>
            </p:cNvPr>
            <p:cNvSpPr/>
            <p:nvPr/>
          </p:nvSpPr>
          <p:spPr>
            <a:xfrm>
              <a:off x="583362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9" name="Rechteck 178">
              <a:extLst>
                <a:ext uri="{FF2B5EF4-FFF2-40B4-BE49-F238E27FC236}">
                  <a16:creationId xmlns:a16="http://schemas.microsoft.com/office/drawing/2014/main" id="{3F86E5A1-4E0A-3A20-56B1-B78E96035178}"/>
                </a:ext>
              </a:extLst>
            </p:cNvPr>
            <p:cNvSpPr/>
            <p:nvPr/>
          </p:nvSpPr>
          <p:spPr>
            <a:xfrm>
              <a:off x="7593782"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80" name="Grafik 179">
              <a:extLst>
                <a:ext uri="{FF2B5EF4-FFF2-40B4-BE49-F238E27FC236}">
                  <a16:creationId xmlns:a16="http://schemas.microsoft.com/office/drawing/2014/main" id="{53B8114C-502E-B249-E816-E775EB5FEE0E}"/>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9405" y="858227"/>
              <a:ext cx="1440000" cy="1214945"/>
            </a:xfrm>
            <a:prstGeom prst="rect">
              <a:avLst/>
            </a:prstGeom>
            <a:effectLst/>
          </p:spPr>
        </p:pic>
        <p:pic>
          <p:nvPicPr>
            <p:cNvPr id="181" name="Grafik 180">
              <a:extLst>
                <a:ext uri="{FF2B5EF4-FFF2-40B4-BE49-F238E27FC236}">
                  <a16:creationId xmlns:a16="http://schemas.microsoft.com/office/drawing/2014/main" id="{E2CC95C1-3D85-93BD-8F08-2D2AC83436B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9015" y="858227"/>
              <a:ext cx="1440000" cy="1214945"/>
            </a:xfrm>
            <a:prstGeom prst="rect">
              <a:avLst/>
            </a:prstGeom>
            <a:effectLst/>
          </p:spPr>
        </p:pic>
        <p:pic>
          <p:nvPicPr>
            <p:cNvPr id="182" name="Grafik 181">
              <a:extLst>
                <a:ext uri="{FF2B5EF4-FFF2-40B4-BE49-F238E27FC236}">
                  <a16:creationId xmlns:a16="http://schemas.microsoft.com/office/drawing/2014/main" id="{9FC2EB3F-444F-7D7F-5FAE-4C141A067453}"/>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8625" y="858227"/>
              <a:ext cx="1440000" cy="1214945"/>
            </a:xfrm>
            <a:prstGeom prst="rect">
              <a:avLst/>
            </a:prstGeom>
            <a:effectLst/>
          </p:spPr>
        </p:pic>
        <p:pic>
          <p:nvPicPr>
            <p:cNvPr id="183" name="Grafik 182">
              <a:extLst>
                <a:ext uri="{FF2B5EF4-FFF2-40B4-BE49-F238E27FC236}">
                  <a16:creationId xmlns:a16="http://schemas.microsoft.com/office/drawing/2014/main" id="{2F891914-6C69-7347-8FD7-00B8AE597112}"/>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8235" y="858227"/>
              <a:ext cx="1440000" cy="1214945"/>
            </a:xfrm>
            <a:prstGeom prst="rect">
              <a:avLst/>
            </a:prstGeom>
            <a:effectLst/>
          </p:spPr>
        </p:pic>
        <p:pic>
          <p:nvPicPr>
            <p:cNvPr id="184" name="Grafik 183">
              <a:extLst>
                <a:ext uri="{FF2B5EF4-FFF2-40B4-BE49-F238E27FC236}">
                  <a16:creationId xmlns:a16="http://schemas.microsoft.com/office/drawing/2014/main" id="{95A3C6EF-328C-67F2-8149-3FC04B8C2767}"/>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62062" y="858227"/>
              <a:ext cx="1440000" cy="1214945"/>
            </a:xfrm>
            <a:prstGeom prst="rect">
              <a:avLst/>
            </a:prstGeom>
            <a:effectLst/>
          </p:spPr>
        </p:pic>
        <p:pic>
          <p:nvPicPr>
            <p:cNvPr id="185" name="Grafik 184">
              <a:extLst>
                <a:ext uri="{FF2B5EF4-FFF2-40B4-BE49-F238E27FC236}">
                  <a16:creationId xmlns:a16="http://schemas.microsoft.com/office/drawing/2014/main" id="{F52D88E9-5CC2-EEB7-E451-826B7DC3FC8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2821526"/>
              <a:ext cx="1440000" cy="1214945"/>
            </a:xfrm>
            <a:prstGeom prst="rect">
              <a:avLst/>
            </a:prstGeom>
            <a:effectLst/>
          </p:spPr>
        </p:pic>
        <p:pic>
          <p:nvPicPr>
            <p:cNvPr id="186" name="Grafik 185">
              <a:extLst>
                <a:ext uri="{FF2B5EF4-FFF2-40B4-BE49-F238E27FC236}">
                  <a16:creationId xmlns:a16="http://schemas.microsoft.com/office/drawing/2014/main" id="{0B22FD42-3D35-9D9F-3DA9-8CDA426A0F5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2821526"/>
              <a:ext cx="1440000" cy="1214945"/>
            </a:xfrm>
            <a:prstGeom prst="rect">
              <a:avLst/>
            </a:prstGeom>
            <a:effectLst/>
          </p:spPr>
        </p:pic>
        <p:pic>
          <p:nvPicPr>
            <p:cNvPr id="187" name="Grafik 186">
              <a:extLst>
                <a:ext uri="{FF2B5EF4-FFF2-40B4-BE49-F238E27FC236}">
                  <a16:creationId xmlns:a16="http://schemas.microsoft.com/office/drawing/2014/main" id="{113C6A65-6113-9AF8-61D6-035D2AB5B8D9}"/>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2821526"/>
              <a:ext cx="1440000" cy="1214945"/>
            </a:xfrm>
            <a:prstGeom prst="rect">
              <a:avLst/>
            </a:prstGeom>
            <a:effectLst/>
          </p:spPr>
        </p:pic>
        <p:pic>
          <p:nvPicPr>
            <p:cNvPr id="188" name="Grafik 187">
              <a:extLst>
                <a:ext uri="{FF2B5EF4-FFF2-40B4-BE49-F238E27FC236}">
                  <a16:creationId xmlns:a16="http://schemas.microsoft.com/office/drawing/2014/main" id="{AF4D6C22-D87F-560A-120C-C36B2822F33D}"/>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2821526"/>
              <a:ext cx="1440000" cy="1214945"/>
            </a:xfrm>
            <a:prstGeom prst="rect">
              <a:avLst/>
            </a:prstGeom>
            <a:effectLst/>
          </p:spPr>
        </p:pic>
        <p:pic>
          <p:nvPicPr>
            <p:cNvPr id="189" name="Grafik 188">
              <a:extLst>
                <a:ext uri="{FF2B5EF4-FFF2-40B4-BE49-F238E27FC236}">
                  <a16:creationId xmlns:a16="http://schemas.microsoft.com/office/drawing/2014/main" id="{78540C07-5244-AED3-159A-83803113B7C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2821526"/>
              <a:ext cx="1440000" cy="1214945"/>
            </a:xfrm>
            <a:prstGeom prst="rect">
              <a:avLst/>
            </a:prstGeom>
            <a:effectLst/>
          </p:spPr>
        </p:pic>
        <p:pic>
          <p:nvPicPr>
            <p:cNvPr id="190" name="Grafik 189">
              <a:extLst>
                <a:ext uri="{FF2B5EF4-FFF2-40B4-BE49-F238E27FC236}">
                  <a16:creationId xmlns:a16="http://schemas.microsoft.com/office/drawing/2014/main" id="{05AA10F1-811C-38F6-149D-5F1B5A43E10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4784826"/>
              <a:ext cx="1440000" cy="1214945"/>
            </a:xfrm>
            <a:prstGeom prst="rect">
              <a:avLst/>
            </a:prstGeom>
            <a:effectLst/>
          </p:spPr>
        </p:pic>
        <p:pic>
          <p:nvPicPr>
            <p:cNvPr id="191" name="Grafik 190">
              <a:extLst>
                <a:ext uri="{FF2B5EF4-FFF2-40B4-BE49-F238E27FC236}">
                  <a16:creationId xmlns:a16="http://schemas.microsoft.com/office/drawing/2014/main" id="{6705C417-448C-E87B-3351-2BB74650C60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4784826"/>
              <a:ext cx="1440000" cy="1214945"/>
            </a:xfrm>
            <a:prstGeom prst="rect">
              <a:avLst/>
            </a:prstGeom>
            <a:effectLst/>
          </p:spPr>
        </p:pic>
        <p:pic>
          <p:nvPicPr>
            <p:cNvPr id="192" name="Grafik 191">
              <a:extLst>
                <a:ext uri="{FF2B5EF4-FFF2-40B4-BE49-F238E27FC236}">
                  <a16:creationId xmlns:a16="http://schemas.microsoft.com/office/drawing/2014/main" id="{F9007CF6-81E8-8CEC-B389-6E5DBCA8ECCF}"/>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4784826"/>
              <a:ext cx="1440000" cy="1214945"/>
            </a:xfrm>
            <a:prstGeom prst="rect">
              <a:avLst/>
            </a:prstGeom>
            <a:effectLst/>
          </p:spPr>
        </p:pic>
        <p:pic>
          <p:nvPicPr>
            <p:cNvPr id="193" name="Grafik 192">
              <a:extLst>
                <a:ext uri="{FF2B5EF4-FFF2-40B4-BE49-F238E27FC236}">
                  <a16:creationId xmlns:a16="http://schemas.microsoft.com/office/drawing/2014/main" id="{AD2FF708-38C7-5FDA-37A0-6BD682302B00}"/>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4784826"/>
              <a:ext cx="1440000" cy="1214945"/>
            </a:xfrm>
            <a:prstGeom prst="rect">
              <a:avLst/>
            </a:prstGeom>
            <a:effectLst/>
          </p:spPr>
        </p:pic>
        <p:pic>
          <p:nvPicPr>
            <p:cNvPr id="194" name="Grafik 193">
              <a:extLst>
                <a:ext uri="{FF2B5EF4-FFF2-40B4-BE49-F238E27FC236}">
                  <a16:creationId xmlns:a16="http://schemas.microsoft.com/office/drawing/2014/main" id="{7CB7A94F-3E38-8D0D-0F6A-059CACF7D035}"/>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4784826"/>
              <a:ext cx="1440000" cy="1214945"/>
            </a:xfrm>
            <a:prstGeom prst="rect">
              <a:avLst/>
            </a:prstGeom>
            <a:effectLst/>
          </p:spPr>
        </p:pic>
      </p:grpSp>
    </p:spTree>
    <p:extLst>
      <p:ext uri="{BB962C8B-B14F-4D97-AF65-F5344CB8AC3E}">
        <p14:creationId xmlns:p14="http://schemas.microsoft.com/office/powerpoint/2010/main" val="494043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Grafik 161">
            <a:extLst>
              <a:ext uri="{FF2B5EF4-FFF2-40B4-BE49-F238E27FC236}">
                <a16:creationId xmlns:a16="http://schemas.microsoft.com/office/drawing/2014/main" id="{26608F4E-7298-F6FB-3562-A15D23ADE224}"/>
              </a:ext>
            </a:extLst>
          </p:cNvPr>
          <p:cNvPicPr/>
          <p:nvPr/>
        </p:nvPicPr>
        <p:blipFill>
          <a:blip r:embed="rId2">
            <a:extLst>
              <a:ext uri="{28A0092B-C50C-407E-A947-70E740481C1C}">
                <a14:useLocalDpi xmlns:a14="http://schemas.microsoft.com/office/drawing/2010/main" val="0"/>
              </a:ext>
            </a:extLst>
          </a:blip>
          <a:stretch>
            <a:fillRect/>
          </a:stretch>
        </p:blipFill>
        <p:spPr>
          <a:xfrm>
            <a:off x="645054" y="449556"/>
            <a:ext cx="583073" cy="583073"/>
          </a:xfrm>
          <a:prstGeom prst="rect">
            <a:avLst/>
          </a:prstGeom>
        </p:spPr>
      </p:pic>
      <p:grpSp>
        <p:nvGrpSpPr>
          <p:cNvPr id="164" name="Gruppieren 163">
            <a:extLst>
              <a:ext uri="{FF2B5EF4-FFF2-40B4-BE49-F238E27FC236}">
                <a16:creationId xmlns:a16="http://schemas.microsoft.com/office/drawing/2014/main" id="{AB9ECF68-2B09-9C50-9F13-170E0220DA20}"/>
              </a:ext>
            </a:extLst>
          </p:cNvPr>
          <p:cNvGrpSpPr/>
          <p:nvPr/>
        </p:nvGrpSpPr>
        <p:grpSpPr>
          <a:xfrm rot="16200000">
            <a:off x="-715569" y="2416534"/>
            <a:ext cx="8280000" cy="5558752"/>
            <a:chOff x="547687" y="484049"/>
            <a:chExt cx="8809532" cy="5889901"/>
          </a:xfrm>
        </p:grpSpPr>
        <p:sp>
          <p:nvSpPr>
            <p:cNvPr id="165" name="Rechteck 164">
              <a:extLst>
                <a:ext uri="{FF2B5EF4-FFF2-40B4-BE49-F238E27FC236}">
                  <a16:creationId xmlns:a16="http://schemas.microsoft.com/office/drawing/2014/main" id="{68C69015-44F7-1B1F-5268-EA3DA1983363}"/>
                </a:ext>
              </a:extLst>
            </p:cNvPr>
            <p:cNvSpPr/>
            <p:nvPr/>
          </p:nvSpPr>
          <p:spPr>
            <a:xfrm>
              <a:off x="230893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6" name="Rechteck 165">
              <a:extLst>
                <a:ext uri="{FF2B5EF4-FFF2-40B4-BE49-F238E27FC236}">
                  <a16:creationId xmlns:a16="http://schemas.microsoft.com/office/drawing/2014/main" id="{52DE5315-D14E-0D55-F637-A678DBC54A5D}"/>
                </a:ext>
              </a:extLst>
            </p:cNvPr>
            <p:cNvSpPr/>
            <p:nvPr/>
          </p:nvSpPr>
          <p:spPr>
            <a:xfrm>
              <a:off x="547687"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7" name="Rechteck 166">
              <a:extLst>
                <a:ext uri="{FF2B5EF4-FFF2-40B4-BE49-F238E27FC236}">
                  <a16:creationId xmlns:a16="http://schemas.microsoft.com/office/drawing/2014/main" id="{630CFE8D-CF9D-9383-91FE-441D5909DF47}"/>
                </a:ext>
              </a:extLst>
            </p:cNvPr>
            <p:cNvSpPr/>
            <p:nvPr/>
          </p:nvSpPr>
          <p:spPr>
            <a:xfrm>
              <a:off x="230893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8" name="Rechteck 167">
              <a:extLst>
                <a:ext uri="{FF2B5EF4-FFF2-40B4-BE49-F238E27FC236}">
                  <a16:creationId xmlns:a16="http://schemas.microsoft.com/office/drawing/2014/main" id="{0166EA14-EF60-4FE9-6E5A-6178B191615F}"/>
                </a:ext>
              </a:extLst>
            </p:cNvPr>
            <p:cNvSpPr/>
            <p:nvPr/>
          </p:nvSpPr>
          <p:spPr>
            <a:xfrm>
              <a:off x="547687"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69" name="Rechteck 168">
              <a:extLst>
                <a:ext uri="{FF2B5EF4-FFF2-40B4-BE49-F238E27FC236}">
                  <a16:creationId xmlns:a16="http://schemas.microsoft.com/office/drawing/2014/main" id="{FA745E65-74E2-F7F1-C4FD-DC96E1DDDCBD}"/>
                </a:ext>
              </a:extLst>
            </p:cNvPr>
            <p:cNvSpPr/>
            <p:nvPr/>
          </p:nvSpPr>
          <p:spPr>
            <a:xfrm>
              <a:off x="407073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0" name="Rechteck 169">
              <a:extLst>
                <a:ext uri="{FF2B5EF4-FFF2-40B4-BE49-F238E27FC236}">
                  <a16:creationId xmlns:a16="http://schemas.microsoft.com/office/drawing/2014/main" id="{9B26CDE0-98E5-CD0E-0EA7-FCFCE13759D0}"/>
                </a:ext>
              </a:extLst>
            </p:cNvPr>
            <p:cNvSpPr/>
            <p:nvPr/>
          </p:nvSpPr>
          <p:spPr>
            <a:xfrm>
              <a:off x="5833625"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1" name="Rechteck 170">
              <a:extLst>
                <a:ext uri="{FF2B5EF4-FFF2-40B4-BE49-F238E27FC236}">
                  <a16:creationId xmlns:a16="http://schemas.microsoft.com/office/drawing/2014/main" id="{BF32F8BD-1BA8-4F57-2C77-9A8DAFC2D13D}"/>
                </a:ext>
              </a:extLst>
            </p:cNvPr>
            <p:cNvSpPr/>
            <p:nvPr/>
          </p:nvSpPr>
          <p:spPr>
            <a:xfrm>
              <a:off x="7593782" y="24473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2" name="Rechteck 171">
              <a:extLst>
                <a:ext uri="{FF2B5EF4-FFF2-40B4-BE49-F238E27FC236}">
                  <a16:creationId xmlns:a16="http://schemas.microsoft.com/office/drawing/2014/main" id="{4038B085-1B53-55F2-EF0B-E66921D300D5}"/>
                </a:ext>
              </a:extLst>
            </p:cNvPr>
            <p:cNvSpPr/>
            <p:nvPr/>
          </p:nvSpPr>
          <p:spPr>
            <a:xfrm>
              <a:off x="407073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3" name="Rechteck 172">
              <a:extLst>
                <a:ext uri="{FF2B5EF4-FFF2-40B4-BE49-F238E27FC236}">
                  <a16:creationId xmlns:a16="http://schemas.microsoft.com/office/drawing/2014/main" id="{BF5393E4-7F43-EFF6-7C57-6CF208D533C4}"/>
                </a:ext>
              </a:extLst>
            </p:cNvPr>
            <p:cNvSpPr/>
            <p:nvPr/>
          </p:nvSpPr>
          <p:spPr>
            <a:xfrm>
              <a:off x="5833625"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4" name="Rechteck 173">
              <a:extLst>
                <a:ext uri="{FF2B5EF4-FFF2-40B4-BE49-F238E27FC236}">
                  <a16:creationId xmlns:a16="http://schemas.microsoft.com/office/drawing/2014/main" id="{55B70447-C885-5628-2F17-8CB20A40F5F4}"/>
                </a:ext>
              </a:extLst>
            </p:cNvPr>
            <p:cNvSpPr/>
            <p:nvPr/>
          </p:nvSpPr>
          <p:spPr>
            <a:xfrm>
              <a:off x="7593782" y="4410650"/>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5" name="Rechteck 174">
              <a:extLst>
                <a:ext uri="{FF2B5EF4-FFF2-40B4-BE49-F238E27FC236}">
                  <a16:creationId xmlns:a16="http://schemas.microsoft.com/office/drawing/2014/main" id="{83425523-A50F-81A3-EF33-85F098FD7912}"/>
                </a:ext>
              </a:extLst>
            </p:cNvPr>
            <p:cNvSpPr/>
            <p:nvPr/>
          </p:nvSpPr>
          <p:spPr>
            <a:xfrm>
              <a:off x="230893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6" name="Rechteck 175">
              <a:extLst>
                <a:ext uri="{FF2B5EF4-FFF2-40B4-BE49-F238E27FC236}">
                  <a16:creationId xmlns:a16="http://schemas.microsoft.com/office/drawing/2014/main" id="{226912F0-B125-E51A-6C0D-1A51D9F88E74}"/>
                </a:ext>
              </a:extLst>
            </p:cNvPr>
            <p:cNvSpPr/>
            <p:nvPr/>
          </p:nvSpPr>
          <p:spPr>
            <a:xfrm>
              <a:off x="547687"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7" name="Rechteck 176">
              <a:extLst>
                <a:ext uri="{FF2B5EF4-FFF2-40B4-BE49-F238E27FC236}">
                  <a16:creationId xmlns:a16="http://schemas.microsoft.com/office/drawing/2014/main" id="{219E671D-0369-D760-65DC-54AE7C360152}"/>
                </a:ext>
              </a:extLst>
            </p:cNvPr>
            <p:cNvSpPr/>
            <p:nvPr/>
          </p:nvSpPr>
          <p:spPr>
            <a:xfrm>
              <a:off x="407073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8" name="Rechteck 177">
              <a:extLst>
                <a:ext uri="{FF2B5EF4-FFF2-40B4-BE49-F238E27FC236}">
                  <a16:creationId xmlns:a16="http://schemas.microsoft.com/office/drawing/2014/main" id="{918F91C6-56C4-F991-B1C6-EB3873732455}"/>
                </a:ext>
              </a:extLst>
            </p:cNvPr>
            <p:cNvSpPr/>
            <p:nvPr/>
          </p:nvSpPr>
          <p:spPr>
            <a:xfrm>
              <a:off x="5833625"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sp>
          <p:nvSpPr>
            <p:cNvPr id="179" name="Rechteck 178">
              <a:extLst>
                <a:ext uri="{FF2B5EF4-FFF2-40B4-BE49-F238E27FC236}">
                  <a16:creationId xmlns:a16="http://schemas.microsoft.com/office/drawing/2014/main" id="{3F86E5A1-4E0A-3A20-56B1-B78E96035178}"/>
                </a:ext>
              </a:extLst>
            </p:cNvPr>
            <p:cNvSpPr/>
            <p:nvPr/>
          </p:nvSpPr>
          <p:spPr>
            <a:xfrm>
              <a:off x="7593782" y="484049"/>
              <a:ext cx="1763437" cy="1963300"/>
            </a:xfrm>
            <a:prstGeom prst="rect">
              <a:avLst/>
            </a:prstGeom>
            <a:solidFill>
              <a:srgbClr val="FFDCA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 panose="020B0604020202020204" pitchFamily="34" charset="0"/>
                <a:cs typeface="helvetica" panose="020B0604020202020204" pitchFamily="34" charset="0"/>
              </a:endParaRPr>
            </a:p>
          </p:txBody>
        </p:sp>
        <p:pic>
          <p:nvPicPr>
            <p:cNvPr id="180" name="Grafik 179">
              <a:extLst>
                <a:ext uri="{FF2B5EF4-FFF2-40B4-BE49-F238E27FC236}">
                  <a16:creationId xmlns:a16="http://schemas.microsoft.com/office/drawing/2014/main" id="{53B8114C-502E-B249-E816-E775EB5FEE0E}"/>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9405" y="858227"/>
              <a:ext cx="1440000" cy="1214945"/>
            </a:xfrm>
            <a:prstGeom prst="rect">
              <a:avLst/>
            </a:prstGeom>
            <a:effectLst/>
          </p:spPr>
        </p:pic>
        <p:pic>
          <p:nvPicPr>
            <p:cNvPr id="181" name="Grafik 180">
              <a:extLst>
                <a:ext uri="{FF2B5EF4-FFF2-40B4-BE49-F238E27FC236}">
                  <a16:creationId xmlns:a16="http://schemas.microsoft.com/office/drawing/2014/main" id="{E2CC95C1-3D85-93BD-8F08-2D2AC83436B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9015" y="858227"/>
              <a:ext cx="1440000" cy="1214945"/>
            </a:xfrm>
            <a:prstGeom prst="rect">
              <a:avLst/>
            </a:prstGeom>
            <a:effectLst/>
          </p:spPr>
        </p:pic>
        <p:pic>
          <p:nvPicPr>
            <p:cNvPr id="182" name="Grafik 181">
              <a:extLst>
                <a:ext uri="{FF2B5EF4-FFF2-40B4-BE49-F238E27FC236}">
                  <a16:creationId xmlns:a16="http://schemas.microsoft.com/office/drawing/2014/main" id="{9FC2EB3F-444F-7D7F-5FAE-4C141A067453}"/>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8625" y="858227"/>
              <a:ext cx="1440000" cy="1214945"/>
            </a:xfrm>
            <a:prstGeom prst="rect">
              <a:avLst/>
            </a:prstGeom>
            <a:effectLst/>
          </p:spPr>
        </p:pic>
        <p:pic>
          <p:nvPicPr>
            <p:cNvPr id="183" name="Grafik 182">
              <a:extLst>
                <a:ext uri="{FF2B5EF4-FFF2-40B4-BE49-F238E27FC236}">
                  <a16:creationId xmlns:a16="http://schemas.microsoft.com/office/drawing/2014/main" id="{2F891914-6C69-7347-8FD7-00B8AE597112}"/>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8235" y="858227"/>
              <a:ext cx="1440000" cy="1214945"/>
            </a:xfrm>
            <a:prstGeom prst="rect">
              <a:avLst/>
            </a:prstGeom>
            <a:effectLst/>
          </p:spPr>
        </p:pic>
        <p:pic>
          <p:nvPicPr>
            <p:cNvPr id="184" name="Grafik 183">
              <a:extLst>
                <a:ext uri="{FF2B5EF4-FFF2-40B4-BE49-F238E27FC236}">
                  <a16:creationId xmlns:a16="http://schemas.microsoft.com/office/drawing/2014/main" id="{95A3C6EF-328C-67F2-8149-3FC04B8C2767}"/>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62062" y="858227"/>
              <a:ext cx="1440000" cy="1214945"/>
            </a:xfrm>
            <a:prstGeom prst="rect">
              <a:avLst/>
            </a:prstGeom>
            <a:effectLst/>
          </p:spPr>
        </p:pic>
        <p:pic>
          <p:nvPicPr>
            <p:cNvPr id="185" name="Grafik 184">
              <a:extLst>
                <a:ext uri="{FF2B5EF4-FFF2-40B4-BE49-F238E27FC236}">
                  <a16:creationId xmlns:a16="http://schemas.microsoft.com/office/drawing/2014/main" id="{F52D88E9-5CC2-EEB7-E451-826B7DC3FC8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2821526"/>
              <a:ext cx="1440000" cy="1214945"/>
            </a:xfrm>
            <a:prstGeom prst="rect">
              <a:avLst/>
            </a:prstGeom>
            <a:effectLst/>
          </p:spPr>
        </p:pic>
        <p:pic>
          <p:nvPicPr>
            <p:cNvPr id="186" name="Grafik 185">
              <a:extLst>
                <a:ext uri="{FF2B5EF4-FFF2-40B4-BE49-F238E27FC236}">
                  <a16:creationId xmlns:a16="http://schemas.microsoft.com/office/drawing/2014/main" id="{0B22FD42-3D35-9D9F-3DA9-8CDA426A0F56}"/>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2821526"/>
              <a:ext cx="1440000" cy="1214945"/>
            </a:xfrm>
            <a:prstGeom prst="rect">
              <a:avLst/>
            </a:prstGeom>
            <a:effectLst/>
          </p:spPr>
        </p:pic>
        <p:pic>
          <p:nvPicPr>
            <p:cNvPr id="187" name="Grafik 186">
              <a:extLst>
                <a:ext uri="{FF2B5EF4-FFF2-40B4-BE49-F238E27FC236}">
                  <a16:creationId xmlns:a16="http://schemas.microsoft.com/office/drawing/2014/main" id="{113C6A65-6113-9AF8-61D6-035D2AB5B8D9}"/>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2821526"/>
              <a:ext cx="1440000" cy="1214945"/>
            </a:xfrm>
            <a:prstGeom prst="rect">
              <a:avLst/>
            </a:prstGeom>
            <a:effectLst/>
          </p:spPr>
        </p:pic>
        <p:pic>
          <p:nvPicPr>
            <p:cNvPr id="188" name="Grafik 187">
              <a:extLst>
                <a:ext uri="{FF2B5EF4-FFF2-40B4-BE49-F238E27FC236}">
                  <a16:creationId xmlns:a16="http://schemas.microsoft.com/office/drawing/2014/main" id="{AF4D6C22-D87F-560A-120C-C36B2822F33D}"/>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2821526"/>
              <a:ext cx="1440000" cy="1214945"/>
            </a:xfrm>
            <a:prstGeom prst="rect">
              <a:avLst/>
            </a:prstGeom>
            <a:effectLst/>
          </p:spPr>
        </p:pic>
        <p:pic>
          <p:nvPicPr>
            <p:cNvPr id="189" name="Grafik 188">
              <a:extLst>
                <a:ext uri="{FF2B5EF4-FFF2-40B4-BE49-F238E27FC236}">
                  <a16:creationId xmlns:a16="http://schemas.microsoft.com/office/drawing/2014/main" id="{78540C07-5244-AED3-159A-83803113B7C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2821526"/>
              <a:ext cx="1440000" cy="1214945"/>
            </a:xfrm>
            <a:prstGeom prst="rect">
              <a:avLst/>
            </a:prstGeom>
            <a:effectLst/>
          </p:spPr>
        </p:pic>
        <p:pic>
          <p:nvPicPr>
            <p:cNvPr id="190" name="Grafik 189">
              <a:extLst>
                <a:ext uri="{FF2B5EF4-FFF2-40B4-BE49-F238E27FC236}">
                  <a16:creationId xmlns:a16="http://schemas.microsoft.com/office/drawing/2014/main" id="{05AA10F1-811C-38F6-149D-5F1B5A43E108}"/>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06125" y="4784826"/>
              <a:ext cx="1440000" cy="1214945"/>
            </a:xfrm>
            <a:prstGeom prst="rect">
              <a:avLst/>
            </a:prstGeom>
            <a:effectLst/>
          </p:spPr>
        </p:pic>
        <p:pic>
          <p:nvPicPr>
            <p:cNvPr id="191" name="Grafik 190">
              <a:extLst>
                <a:ext uri="{FF2B5EF4-FFF2-40B4-BE49-F238E27FC236}">
                  <a16:creationId xmlns:a16="http://schemas.microsoft.com/office/drawing/2014/main" id="{6705C417-448C-E87B-3351-2BB74650C604}"/>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2465735" y="4784826"/>
              <a:ext cx="1440000" cy="1214945"/>
            </a:xfrm>
            <a:prstGeom prst="rect">
              <a:avLst/>
            </a:prstGeom>
            <a:effectLst/>
          </p:spPr>
        </p:pic>
        <p:pic>
          <p:nvPicPr>
            <p:cNvPr id="192" name="Grafik 191">
              <a:extLst>
                <a:ext uri="{FF2B5EF4-FFF2-40B4-BE49-F238E27FC236}">
                  <a16:creationId xmlns:a16="http://schemas.microsoft.com/office/drawing/2014/main" id="{F9007CF6-81E8-8CEC-B389-6E5DBCA8ECCF}"/>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4225345" y="4784826"/>
              <a:ext cx="1440000" cy="1214945"/>
            </a:xfrm>
            <a:prstGeom prst="rect">
              <a:avLst/>
            </a:prstGeom>
            <a:effectLst/>
          </p:spPr>
        </p:pic>
        <p:pic>
          <p:nvPicPr>
            <p:cNvPr id="193" name="Grafik 192">
              <a:extLst>
                <a:ext uri="{FF2B5EF4-FFF2-40B4-BE49-F238E27FC236}">
                  <a16:creationId xmlns:a16="http://schemas.microsoft.com/office/drawing/2014/main" id="{AD2FF708-38C7-5FDA-37A0-6BD682302B00}"/>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5984955" y="4784826"/>
              <a:ext cx="1440000" cy="1214945"/>
            </a:xfrm>
            <a:prstGeom prst="rect">
              <a:avLst/>
            </a:prstGeom>
            <a:effectLst/>
          </p:spPr>
        </p:pic>
        <p:pic>
          <p:nvPicPr>
            <p:cNvPr id="194" name="Grafik 193">
              <a:extLst>
                <a:ext uri="{FF2B5EF4-FFF2-40B4-BE49-F238E27FC236}">
                  <a16:creationId xmlns:a16="http://schemas.microsoft.com/office/drawing/2014/main" id="{7CB7A94F-3E38-8D0D-0F6A-059CACF7D035}"/>
                </a:ext>
              </a:extLst>
            </p:cNvPr>
            <p:cNvPicPr/>
            <p:nvPr/>
          </p:nvPicPr>
          <p:blipFill rotWithShape="1">
            <a:blip r:embed="rId3">
              <a:extLst>
                <a:ext uri="{28A0092B-C50C-407E-A947-70E740481C1C}">
                  <a14:useLocalDpi xmlns:a14="http://schemas.microsoft.com/office/drawing/2010/main" val="0"/>
                </a:ext>
              </a:extLst>
            </a:blip>
            <a:srcRect t="15629"/>
            <a:stretch/>
          </p:blipFill>
          <p:spPr>
            <a:xfrm>
              <a:off x="7758782" y="4784826"/>
              <a:ext cx="1440000" cy="1214945"/>
            </a:xfrm>
            <a:prstGeom prst="rect">
              <a:avLst/>
            </a:prstGeom>
            <a:effectLst/>
          </p:spPr>
        </p:pic>
      </p:grpSp>
    </p:spTree>
    <p:extLst>
      <p:ext uri="{BB962C8B-B14F-4D97-AF65-F5344CB8AC3E}">
        <p14:creationId xmlns:p14="http://schemas.microsoft.com/office/powerpoint/2010/main" val="1200108991"/>
      </p:ext>
    </p:extLst>
  </p:cSld>
  <p:clrMapOvr>
    <a:masterClrMapping/>
  </p:clrMapOvr>
</p:sld>
</file>

<file path=ppt/theme/theme1.xml><?xml version="1.0" encoding="utf-8"?>
<a:theme xmlns:a="http://schemas.openxmlformats.org/drawingml/2006/main" name="Office">
  <a:themeElements>
    <a:clrScheme name="Finanztip">
      <a:dk1>
        <a:srgbClr val="243039"/>
      </a:dk1>
      <a:lt1>
        <a:srgbClr val="ECEEF2"/>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4650DF"/>
      </a:hlink>
      <a:folHlink>
        <a:srgbClr val="4650D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1" ma:contentTypeDescription="Ein neues Dokument erstellen." ma:contentTypeScope="" ma:versionID="6d8179a101d2e8ac9c887cc67522cc7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983af47f83228a699be9fc211b37e96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Props1.xml><?xml version="1.0" encoding="utf-8"?>
<ds:datastoreItem xmlns:ds="http://schemas.openxmlformats.org/officeDocument/2006/customXml" ds:itemID="{CC4A89E0-A2C9-4AE2-B1B9-55C6FABA7AD9}">
  <ds:schemaRefs>
    <ds:schemaRef ds:uri="14e3e585-18c1-444e-a2b2-7bdbe51b187b"/>
    <ds:schemaRef ds:uri="436f5ecc-5095-4337-8a5c-a427a102b9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A3DA053-3D28-42DE-BFFD-8AC1A0617549}">
  <ds:schemaRefs>
    <ds:schemaRef ds:uri="http://schemas.microsoft.com/sharepoint/v3/contenttype/forms"/>
  </ds:schemaRefs>
</ds:datastoreItem>
</file>

<file path=customXml/itemProps3.xml><?xml version="1.0" encoding="utf-8"?>
<ds:datastoreItem xmlns:ds="http://schemas.openxmlformats.org/officeDocument/2006/customXml" ds:itemID="{FBF24700-1438-445F-8C5E-558CA1CAF857}">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1390</Words>
  <Application>Microsoft Office PowerPoint</Application>
  <PresentationFormat>A4-Papier (210 x 297 mm)</PresentationFormat>
  <Paragraphs>126</Paragraphs>
  <Slides>15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15</vt:i4>
      </vt:variant>
    </vt:vector>
  </HeadingPairs>
  <TitlesOfParts>
    <vt:vector size="20" baseType="lpstr">
      <vt:lpstr>Arial</vt:lpstr>
      <vt:lpstr>Calibri</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11</cp:revision>
  <dcterms:created xsi:type="dcterms:W3CDTF">2022-09-06T07:57:40Z</dcterms:created>
  <dcterms:modified xsi:type="dcterms:W3CDTF">2023-05-12T14:35:32Z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