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72" r:id="rId5"/>
    <p:sldId id="275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DE9FF"/>
    <a:srgbClr val="4650DF"/>
    <a:srgbClr val="ECEEF2"/>
    <a:srgbClr val="FAB347"/>
    <a:srgbClr val="E3D1FF"/>
    <a:srgbClr val="B66BFF"/>
    <a:srgbClr val="FEF0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DA7BF0-8054-43BA-934D-D46D11D88901}" v="28" dt="2023-05-15T08:35:30.840"/>
    <p1510:client id="{F354BA8E-BE5B-44A1-8BAA-08686EE10C20}" v="1" dt="2023-05-15T12:04:49.9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792" autoAdjust="0"/>
  </p:normalViewPr>
  <p:slideViewPr>
    <p:cSldViewPr snapToGrid="0">
      <p:cViewPr>
        <p:scale>
          <a:sx n="66" d="100"/>
          <a:sy n="66" d="100"/>
        </p:scale>
        <p:origin x="1752" y="-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ziska Händschel" userId="e2149472-3187-4d00-b16a-a19eff6fc04a" providerId="ADAL" clId="{3ADA7BF0-8054-43BA-934D-D46D11D88901}"/>
    <pc:docChg chg="undo redo custSel addSld delSld modSld addMainMaster delMainMaster modMainMaster">
      <pc:chgData name="Franziska Händschel" userId="e2149472-3187-4d00-b16a-a19eff6fc04a" providerId="ADAL" clId="{3ADA7BF0-8054-43BA-934D-D46D11D88901}" dt="2023-05-15T08:35:39.814" v="1354" actId="20577"/>
      <pc:docMkLst>
        <pc:docMk/>
      </pc:docMkLst>
      <pc:sldChg chg="del">
        <pc:chgData name="Franziska Händschel" userId="e2149472-3187-4d00-b16a-a19eff6fc04a" providerId="ADAL" clId="{3ADA7BF0-8054-43BA-934D-D46D11D88901}" dt="2023-05-09T15:11:09.554" v="1" actId="47"/>
        <pc:sldMkLst>
          <pc:docMk/>
          <pc:sldMk cId="4176715373" sldId="258"/>
        </pc:sldMkLst>
      </pc:sldChg>
      <pc:sldChg chg="add del mod modClrScheme chgLayout">
        <pc:chgData name="Franziska Händschel" userId="e2149472-3187-4d00-b16a-a19eff6fc04a" providerId="ADAL" clId="{3ADA7BF0-8054-43BA-934D-D46D11D88901}" dt="2023-05-11T14:38:06.598" v="881" actId="47"/>
        <pc:sldMkLst>
          <pc:docMk/>
          <pc:sldMk cId="2597464754" sldId="267"/>
        </pc:sldMkLst>
      </pc:sldChg>
      <pc:sldChg chg="modSp mod">
        <pc:chgData name="Franziska Händschel" userId="e2149472-3187-4d00-b16a-a19eff6fc04a" providerId="ADAL" clId="{3ADA7BF0-8054-43BA-934D-D46D11D88901}" dt="2023-05-12T12:49:40.517" v="988" actId="20577"/>
        <pc:sldMkLst>
          <pc:docMk/>
          <pc:sldMk cId="531890999" sldId="268"/>
        </pc:sldMkLst>
        <pc:spChg chg="mod">
          <ac:chgData name="Franziska Händschel" userId="e2149472-3187-4d00-b16a-a19eff6fc04a" providerId="ADAL" clId="{3ADA7BF0-8054-43BA-934D-D46D11D88901}" dt="2023-05-09T15:26:13.844" v="291" actId="2711"/>
          <ac:spMkLst>
            <pc:docMk/>
            <pc:sldMk cId="531890999" sldId="268"/>
            <ac:spMk id="12" creationId="{DBF59418-E35D-A954-3C8A-723E8AA5A1EB}"/>
          </ac:spMkLst>
        </pc:spChg>
        <pc:spChg chg="mod">
          <ac:chgData name="Franziska Händschel" userId="e2149472-3187-4d00-b16a-a19eff6fc04a" providerId="ADAL" clId="{3ADA7BF0-8054-43BA-934D-D46D11D88901}" dt="2023-05-09T15:41:53.607" v="686" actId="20577"/>
          <ac:spMkLst>
            <pc:docMk/>
            <pc:sldMk cId="531890999" sldId="268"/>
            <ac:spMk id="21" creationId="{B6F64294-7CFB-F150-6776-B056C3CA37A4}"/>
          </ac:spMkLst>
        </pc:spChg>
        <pc:spChg chg="mod">
          <ac:chgData name="Franziska Händschel" userId="e2149472-3187-4d00-b16a-a19eff6fc04a" providerId="ADAL" clId="{3ADA7BF0-8054-43BA-934D-D46D11D88901}" dt="2023-05-09T15:40:37.081" v="559" actId="20577"/>
          <ac:spMkLst>
            <pc:docMk/>
            <pc:sldMk cId="531890999" sldId="268"/>
            <ac:spMk id="22" creationId="{4B51F8E5-D8F2-7F9D-4491-536F90CE4485}"/>
          </ac:spMkLst>
        </pc:spChg>
        <pc:spChg chg="mod">
          <ac:chgData name="Franziska Händschel" userId="e2149472-3187-4d00-b16a-a19eff6fc04a" providerId="ADAL" clId="{3ADA7BF0-8054-43BA-934D-D46D11D88901}" dt="2023-05-12T12:49:40.517" v="988" actId="20577"/>
          <ac:spMkLst>
            <pc:docMk/>
            <pc:sldMk cId="531890999" sldId="268"/>
            <ac:spMk id="23" creationId="{83E7BD1E-7A9A-BE68-784E-05521A8F2BC6}"/>
          </ac:spMkLst>
        </pc:spChg>
      </pc:sldChg>
      <pc:sldChg chg="addSp delSp modSp mod">
        <pc:chgData name="Franziska Händschel" userId="e2149472-3187-4d00-b16a-a19eff6fc04a" providerId="ADAL" clId="{3ADA7BF0-8054-43BA-934D-D46D11D88901}" dt="2023-05-09T15:47:27.301" v="745" actId="20577"/>
        <pc:sldMkLst>
          <pc:docMk/>
          <pc:sldMk cId="1047160744" sldId="271"/>
        </pc:sldMkLst>
        <pc:spChg chg="add del mod">
          <ac:chgData name="Franziska Händschel" userId="e2149472-3187-4d00-b16a-a19eff6fc04a" providerId="ADAL" clId="{3ADA7BF0-8054-43BA-934D-D46D11D88901}" dt="2023-05-09T15:42:01.502" v="687" actId="478"/>
          <ac:spMkLst>
            <pc:docMk/>
            <pc:sldMk cId="1047160744" sldId="271"/>
            <ac:spMk id="2" creationId="{A811BF0B-E7BD-3E2C-3097-A29FE50F78C9}"/>
          </ac:spMkLst>
        </pc:spChg>
        <pc:spChg chg="add del mod">
          <ac:chgData name="Franziska Händschel" userId="e2149472-3187-4d00-b16a-a19eff6fc04a" providerId="ADAL" clId="{3ADA7BF0-8054-43BA-934D-D46D11D88901}" dt="2023-05-09T15:42:01.502" v="687" actId="478"/>
          <ac:spMkLst>
            <pc:docMk/>
            <pc:sldMk cId="1047160744" sldId="271"/>
            <ac:spMk id="3" creationId="{1E3B41A9-C640-9E5A-D472-FC61C52290B9}"/>
          </ac:spMkLst>
        </pc:spChg>
        <pc:spChg chg="add mod">
          <ac:chgData name="Franziska Händschel" userId="e2149472-3187-4d00-b16a-a19eff6fc04a" providerId="ADAL" clId="{3ADA7BF0-8054-43BA-934D-D46D11D88901}" dt="2023-05-09T15:35:24.653" v="470"/>
          <ac:spMkLst>
            <pc:docMk/>
            <pc:sldMk cId="1047160744" sldId="271"/>
            <ac:spMk id="4" creationId="{6DF8FB6C-EEFB-FBF8-9CA2-DAA2E4D8FBD5}"/>
          </ac:spMkLst>
        </pc:spChg>
        <pc:spChg chg="add mod">
          <ac:chgData name="Franziska Händschel" userId="e2149472-3187-4d00-b16a-a19eff6fc04a" providerId="ADAL" clId="{3ADA7BF0-8054-43BA-934D-D46D11D88901}" dt="2023-05-09T15:42:04.908" v="689" actId="34135"/>
          <ac:spMkLst>
            <pc:docMk/>
            <pc:sldMk cId="1047160744" sldId="271"/>
            <ac:spMk id="5" creationId="{DF9BF84B-4B02-3611-72DC-B05CCDE1BE68}"/>
          </ac:spMkLst>
        </pc:spChg>
        <pc:spChg chg="add mod">
          <ac:chgData name="Franziska Händschel" userId="e2149472-3187-4d00-b16a-a19eff6fc04a" providerId="ADAL" clId="{3ADA7BF0-8054-43BA-934D-D46D11D88901}" dt="2023-05-09T15:42:04.908" v="689" actId="34135"/>
          <ac:spMkLst>
            <pc:docMk/>
            <pc:sldMk cId="1047160744" sldId="271"/>
            <ac:spMk id="6" creationId="{D7B700AD-9F92-B5CA-E2E8-62A6C708748E}"/>
          </ac:spMkLst>
        </pc:spChg>
        <pc:spChg chg="mod">
          <ac:chgData name="Franziska Händschel" userId="e2149472-3187-4d00-b16a-a19eff6fc04a" providerId="ADAL" clId="{3ADA7BF0-8054-43BA-934D-D46D11D88901}" dt="2023-05-09T15:47:27.301" v="745" actId="20577"/>
          <ac:spMkLst>
            <pc:docMk/>
            <pc:sldMk cId="1047160744" sldId="271"/>
            <ac:spMk id="12" creationId="{DBF59418-E35D-A954-3C8A-723E8AA5A1EB}"/>
          </ac:spMkLst>
        </pc:spChg>
        <pc:spChg chg="del">
          <ac:chgData name="Franziska Händschel" userId="e2149472-3187-4d00-b16a-a19eff6fc04a" providerId="ADAL" clId="{3ADA7BF0-8054-43BA-934D-D46D11D88901}" dt="2023-05-09T15:27:31.572" v="292" actId="478"/>
          <ac:spMkLst>
            <pc:docMk/>
            <pc:sldMk cId="1047160744" sldId="271"/>
            <ac:spMk id="21" creationId="{B6F64294-7CFB-F150-6776-B056C3CA37A4}"/>
          </ac:spMkLst>
        </pc:spChg>
        <pc:spChg chg="del">
          <ac:chgData name="Franziska Händschel" userId="e2149472-3187-4d00-b16a-a19eff6fc04a" providerId="ADAL" clId="{3ADA7BF0-8054-43BA-934D-D46D11D88901}" dt="2023-05-09T15:27:31.572" v="292" actId="478"/>
          <ac:spMkLst>
            <pc:docMk/>
            <pc:sldMk cId="1047160744" sldId="271"/>
            <ac:spMk id="22" creationId="{4B51F8E5-D8F2-7F9D-4491-536F90CE4485}"/>
          </ac:spMkLst>
        </pc:spChg>
        <pc:spChg chg="del">
          <ac:chgData name="Franziska Händschel" userId="e2149472-3187-4d00-b16a-a19eff6fc04a" providerId="ADAL" clId="{3ADA7BF0-8054-43BA-934D-D46D11D88901}" dt="2023-05-09T15:27:31.572" v="292" actId="478"/>
          <ac:spMkLst>
            <pc:docMk/>
            <pc:sldMk cId="1047160744" sldId="271"/>
            <ac:spMk id="23" creationId="{83E7BD1E-7A9A-BE68-784E-05521A8F2BC6}"/>
          </ac:spMkLst>
        </pc:spChg>
      </pc:sldChg>
      <pc:sldChg chg="addSp delSp modSp add mod modClrScheme chgLayout">
        <pc:chgData name="Franziska Händschel" userId="e2149472-3187-4d00-b16a-a19eff6fc04a" providerId="ADAL" clId="{3ADA7BF0-8054-43BA-934D-D46D11D88901}" dt="2023-05-12T12:52:13.517" v="990" actId="20577"/>
        <pc:sldMkLst>
          <pc:docMk/>
          <pc:sldMk cId="1697151427" sldId="272"/>
        </pc:sldMkLst>
        <pc:spChg chg="add mod">
          <ac:chgData name="Franziska Händschel" userId="e2149472-3187-4d00-b16a-a19eff6fc04a" providerId="ADAL" clId="{3ADA7BF0-8054-43BA-934D-D46D11D88901}" dt="2023-05-12T12:52:13.517" v="990" actId="20577"/>
          <ac:spMkLst>
            <pc:docMk/>
            <pc:sldMk cId="1697151427" sldId="272"/>
            <ac:spMk id="2" creationId="{4EC6B512-1F09-6951-5388-18180E5A5F1D}"/>
          </ac:spMkLst>
        </pc:spChg>
        <pc:spChg chg="del">
          <ac:chgData name="Franziska Händschel" userId="e2149472-3187-4d00-b16a-a19eff6fc04a" providerId="ADAL" clId="{3ADA7BF0-8054-43BA-934D-D46D11D88901}" dt="2023-05-10T09:19:22.831" v="753" actId="478"/>
          <ac:spMkLst>
            <pc:docMk/>
            <pc:sldMk cId="1697151427" sldId="272"/>
            <ac:spMk id="4" creationId="{6DF8FB6C-EEFB-FBF8-9CA2-DAA2E4D8FBD5}"/>
          </ac:spMkLst>
        </pc:spChg>
        <pc:spChg chg="del">
          <ac:chgData name="Franziska Händschel" userId="e2149472-3187-4d00-b16a-a19eff6fc04a" providerId="ADAL" clId="{3ADA7BF0-8054-43BA-934D-D46D11D88901}" dt="2023-05-10T09:19:22.831" v="753" actId="478"/>
          <ac:spMkLst>
            <pc:docMk/>
            <pc:sldMk cId="1697151427" sldId="272"/>
            <ac:spMk id="5" creationId="{DF9BF84B-4B02-3611-72DC-B05CCDE1BE68}"/>
          </ac:spMkLst>
        </pc:spChg>
        <pc:spChg chg="del">
          <ac:chgData name="Franziska Händschel" userId="e2149472-3187-4d00-b16a-a19eff6fc04a" providerId="ADAL" clId="{3ADA7BF0-8054-43BA-934D-D46D11D88901}" dt="2023-05-10T09:19:22.831" v="753" actId="478"/>
          <ac:spMkLst>
            <pc:docMk/>
            <pc:sldMk cId="1697151427" sldId="272"/>
            <ac:spMk id="6" creationId="{D7B700AD-9F92-B5CA-E2E8-62A6C708748E}"/>
          </ac:spMkLst>
        </pc:spChg>
        <pc:spChg chg="del">
          <ac:chgData name="Franziska Händschel" userId="e2149472-3187-4d00-b16a-a19eff6fc04a" providerId="ADAL" clId="{3ADA7BF0-8054-43BA-934D-D46D11D88901}" dt="2023-05-10T09:19:22.831" v="753" actId="478"/>
          <ac:spMkLst>
            <pc:docMk/>
            <pc:sldMk cId="1697151427" sldId="272"/>
            <ac:spMk id="12" creationId="{DBF59418-E35D-A954-3C8A-723E8AA5A1EB}"/>
          </ac:spMkLst>
        </pc:spChg>
        <pc:graphicFrameChg chg="add mod modGraphic">
          <ac:chgData name="Franziska Händschel" userId="e2149472-3187-4d00-b16a-a19eff6fc04a" providerId="ADAL" clId="{3ADA7BF0-8054-43BA-934D-D46D11D88901}" dt="2023-05-10T09:34:01.457" v="873" actId="34136"/>
          <ac:graphicFrameMkLst>
            <pc:docMk/>
            <pc:sldMk cId="1697151427" sldId="272"/>
            <ac:graphicFrameMk id="3" creationId="{6E9CBFA5-3A56-8908-8B50-ABCC79EBA005}"/>
          </ac:graphicFrameMkLst>
        </pc:graphicFrameChg>
      </pc:sldChg>
      <pc:sldChg chg="add del">
        <pc:chgData name="Franziska Händschel" userId="e2149472-3187-4d00-b16a-a19eff6fc04a" providerId="ADAL" clId="{3ADA7BF0-8054-43BA-934D-D46D11D88901}" dt="2023-05-09T15:13:23.343" v="14" actId="47"/>
        <pc:sldMkLst>
          <pc:docMk/>
          <pc:sldMk cId="3907118056" sldId="272"/>
        </pc:sldMkLst>
      </pc:sldChg>
      <pc:sldChg chg="modSp add mod modClrScheme chgLayout">
        <pc:chgData name="Franziska Händschel" userId="e2149472-3187-4d00-b16a-a19eff6fc04a" providerId="ADAL" clId="{3ADA7BF0-8054-43BA-934D-D46D11D88901}" dt="2023-05-11T15:14:44.536" v="948" actId="700"/>
        <pc:sldMkLst>
          <pc:docMk/>
          <pc:sldMk cId="2597464754" sldId="273"/>
        </pc:sldMkLst>
        <pc:spChg chg="mod">
          <ac:chgData name="Franziska Händschel" userId="e2149472-3187-4d00-b16a-a19eff6fc04a" providerId="ADAL" clId="{3ADA7BF0-8054-43BA-934D-D46D11D88901}" dt="2023-05-11T14:43:32.895" v="906" actId="208"/>
          <ac:spMkLst>
            <pc:docMk/>
            <pc:sldMk cId="2597464754" sldId="273"/>
            <ac:spMk id="10" creationId="{C7E09CBE-40AF-1683-0107-8ACC9AB04788}"/>
          </ac:spMkLst>
        </pc:spChg>
        <pc:spChg chg="mod">
          <ac:chgData name="Franziska Händschel" userId="e2149472-3187-4d00-b16a-a19eff6fc04a" providerId="ADAL" clId="{3ADA7BF0-8054-43BA-934D-D46D11D88901}" dt="2023-05-11T15:12:52.983" v="910"/>
          <ac:spMkLst>
            <pc:docMk/>
            <pc:sldMk cId="2597464754" sldId="273"/>
            <ac:spMk id="22" creationId="{1105B80B-C3A2-E48D-21D1-DE56F77461FA}"/>
          </ac:spMkLst>
        </pc:spChg>
        <pc:spChg chg="mod">
          <ac:chgData name="Franziska Händschel" userId="e2149472-3187-4d00-b16a-a19eff6fc04a" providerId="ADAL" clId="{3ADA7BF0-8054-43BA-934D-D46D11D88901}" dt="2023-05-11T15:13:02.987" v="936" actId="20577"/>
          <ac:spMkLst>
            <pc:docMk/>
            <pc:sldMk cId="2597464754" sldId="273"/>
            <ac:spMk id="38" creationId="{00830F48-413A-65F8-2694-B7F83362B571}"/>
          </ac:spMkLst>
        </pc:spChg>
        <pc:spChg chg="mod">
          <ac:chgData name="Franziska Händschel" userId="e2149472-3187-4d00-b16a-a19eff6fc04a" providerId="ADAL" clId="{3ADA7BF0-8054-43BA-934D-D46D11D88901}" dt="2023-05-11T14:43:10.874" v="903" actId="208"/>
          <ac:spMkLst>
            <pc:docMk/>
            <pc:sldMk cId="2597464754" sldId="273"/>
            <ac:spMk id="40" creationId="{948FB1EF-61AC-515C-709F-88F0695C2DC2}"/>
          </ac:spMkLst>
        </pc:spChg>
        <pc:spChg chg="mod">
          <ac:chgData name="Franziska Händschel" userId="e2149472-3187-4d00-b16a-a19eff6fc04a" providerId="ADAL" clId="{3ADA7BF0-8054-43BA-934D-D46D11D88901}" dt="2023-05-11T14:43:10.874" v="903" actId="208"/>
          <ac:spMkLst>
            <pc:docMk/>
            <pc:sldMk cId="2597464754" sldId="273"/>
            <ac:spMk id="41" creationId="{13CF484A-A90B-9C36-40A1-1B788919E06D}"/>
          </ac:spMkLst>
        </pc:spChg>
        <pc:spChg chg="mod">
          <ac:chgData name="Franziska Händschel" userId="e2149472-3187-4d00-b16a-a19eff6fc04a" providerId="ADAL" clId="{3ADA7BF0-8054-43BA-934D-D46D11D88901}" dt="2023-05-11T14:42:56.190" v="899" actId="207"/>
          <ac:spMkLst>
            <pc:docMk/>
            <pc:sldMk cId="2597464754" sldId="273"/>
            <ac:spMk id="57" creationId="{BEF4737E-CBAE-F42D-5BE2-7BC672B68FBE}"/>
          </ac:spMkLst>
        </pc:spChg>
        <pc:spChg chg="mod">
          <ac:chgData name="Franziska Händschel" userId="e2149472-3187-4d00-b16a-a19eff6fc04a" providerId="ADAL" clId="{3ADA7BF0-8054-43BA-934D-D46D11D88901}" dt="2023-05-11T14:42:52.889" v="898" actId="207"/>
          <ac:spMkLst>
            <pc:docMk/>
            <pc:sldMk cId="2597464754" sldId="273"/>
            <ac:spMk id="61" creationId="{C64775F1-36D5-2BAD-D333-C5ACB9891910}"/>
          </ac:spMkLst>
        </pc:spChg>
        <pc:grpChg chg="mod">
          <ac:chgData name="Franziska Händschel" userId="e2149472-3187-4d00-b16a-a19eff6fc04a" providerId="ADAL" clId="{3ADA7BF0-8054-43BA-934D-D46D11D88901}" dt="2023-05-11T14:42:47.041" v="897" actId="1366"/>
          <ac:grpSpMkLst>
            <pc:docMk/>
            <pc:sldMk cId="2597464754" sldId="273"/>
            <ac:grpSpMk id="50" creationId="{299C52CA-863D-DBDB-9AAF-07945283F72C}"/>
          </ac:grpSpMkLst>
        </pc:grpChg>
        <pc:grpChg chg="mod">
          <ac:chgData name="Franziska Händschel" userId="e2149472-3187-4d00-b16a-a19eff6fc04a" providerId="ADAL" clId="{3ADA7BF0-8054-43BA-934D-D46D11D88901}" dt="2023-05-11T14:42:47.041" v="897" actId="1366"/>
          <ac:grpSpMkLst>
            <pc:docMk/>
            <pc:sldMk cId="2597464754" sldId="273"/>
            <ac:grpSpMk id="51" creationId="{96404465-83E8-1C79-F0DC-A66FDFDC5036}"/>
          </ac:grpSpMkLst>
        </pc:grpChg>
        <pc:grpChg chg="mod">
          <ac:chgData name="Franziska Händschel" userId="e2149472-3187-4d00-b16a-a19eff6fc04a" providerId="ADAL" clId="{3ADA7BF0-8054-43BA-934D-D46D11D88901}" dt="2023-05-11T14:42:47.041" v="897" actId="1366"/>
          <ac:grpSpMkLst>
            <pc:docMk/>
            <pc:sldMk cId="2597464754" sldId="273"/>
            <ac:grpSpMk id="58" creationId="{230359C3-3F50-29DE-E630-007D7708AF52}"/>
          </ac:grpSpMkLst>
        </pc:grpChg>
        <pc:grpChg chg="mod">
          <ac:chgData name="Franziska Händschel" userId="e2149472-3187-4d00-b16a-a19eff6fc04a" providerId="ADAL" clId="{3ADA7BF0-8054-43BA-934D-D46D11D88901}" dt="2023-05-11T14:42:47.041" v="897" actId="1366"/>
          <ac:grpSpMkLst>
            <pc:docMk/>
            <pc:sldMk cId="2597464754" sldId="273"/>
            <ac:grpSpMk id="60" creationId="{45C8FC21-82A6-221E-6A32-999E4DF48149}"/>
          </ac:grpSpMkLst>
        </pc:grpChg>
        <pc:picChg chg="mod">
          <ac:chgData name="Franziska Händschel" userId="e2149472-3187-4d00-b16a-a19eff6fc04a" providerId="ADAL" clId="{3ADA7BF0-8054-43BA-934D-D46D11D88901}" dt="2023-05-11T14:43:17.481" v="904"/>
          <ac:picMkLst>
            <pc:docMk/>
            <pc:sldMk cId="2597464754" sldId="273"/>
            <ac:picMk id="21" creationId="{E24DF027-06D4-12AD-86D0-AF3D043D364F}"/>
          </ac:picMkLst>
        </pc:picChg>
        <pc:picChg chg="mod">
          <ac:chgData name="Franziska Händschel" userId="e2149472-3187-4d00-b16a-a19eff6fc04a" providerId="ADAL" clId="{3ADA7BF0-8054-43BA-934D-D46D11D88901}" dt="2023-05-11T14:42:47.041" v="897" actId="1366"/>
          <ac:picMkLst>
            <pc:docMk/>
            <pc:sldMk cId="2597464754" sldId="273"/>
            <ac:picMk id="45" creationId="{6BB9B767-11A3-A12D-2EDD-28C849C3285A}"/>
          </ac:picMkLst>
        </pc:picChg>
      </pc:sldChg>
      <pc:sldChg chg="modSp add del mod modClrScheme chgLayout">
        <pc:chgData name="Franziska Händschel" userId="e2149472-3187-4d00-b16a-a19eff6fc04a" providerId="ADAL" clId="{3ADA7BF0-8054-43BA-934D-D46D11D88901}" dt="2023-05-11T15:14:47.377" v="949" actId="700"/>
        <pc:sldMkLst>
          <pc:docMk/>
          <pc:sldMk cId="1768357620" sldId="274"/>
        </pc:sldMkLst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23" creationId="{9A192FE4-27BD-6C7E-30C5-1E777EE91713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35" creationId="{5CE06893-09BC-36F4-F6E1-888887D9A3A6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38" creationId="{E02C6108-2938-3084-3746-6D77CF393E33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44" creationId="{EED80A36-871D-DC87-3813-68989515CC93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103" creationId="{ED8F0FE3-B2B6-5231-1FB0-4922FBB33E1D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106" creationId="{8D8753C1-50D5-5564-05FE-A62CB6115AEB}"/>
          </ac:spMkLst>
        </pc:spChg>
        <pc:spChg chg="mod">
          <ac:chgData name="Franziska Händschel" userId="e2149472-3187-4d00-b16a-a19eff6fc04a" providerId="ADAL" clId="{3ADA7BF0-8054-43BA-934D-D46D11D88901}" dt="2023-05-11T14:42:32.109" v="896" actId="207"/>
          <ac:spMkLst>
            <pc:docMk/>
            <pc:sldMk cId="1768357620" sldId="274"/>
            <ac:spMk id="157" creationId="{A09934F3-FBF2-4B5F-93E9-7F91DBB8126D}"/>
          </ac:spMkLst>
        </pc:spChg>
      </pc:sldChg>
      <pc:sldChg chg="addSp delSp modSp add mod">
        <pc:chgData name="Franziska Händschel" userId="e2149472-3187-4d00-b16a-a19eff6fc04a" providerId="ADAL" clId="{3ADA7BF0-8054-43BA-934D-D46D11D88901}" dt="2023-05-15T08:35:39.814" v="1354" actId="20577"/>
        <pc:sldMkLst>
          <pc:docMk/>
          <pc:sldMk cId="3503162997" sldId="275"/>
        </pc:sldMkLst>
        <pc:spChg chg="mod">
          <ac:chgData name="Franziska Händschel" userId="e2149472-3187-4d00-b16a-a19eff6fc04a" providerId="ADAL" clId="{3ADA7BF0-8054-43BA-934D-D46D11D88901}" dt="2023-05-15T08:35:39.814" v="1354" actId="20577"/>
          <ac:spMkLst>
            <pc:docMk/>
            <pc:sldMk cId="3503162997" sldId="275"/>
            <ac:spMk id="2" creationId="{4EC6B512-1F09-6951-5388-18180E5A5F1D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" creationId="{7FD4478A-787C-8726-0B7F-6092C99171FF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" creationId="{3F895140-3701-E088-E4BC-77AA5B6BED19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8" creationId="{0645493F-AD56-AA89-0F2F-F0B7BC770D40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9" creationId="{3579AD7A-E53A-8085-AB75-8114AD39AA34}"/>
          </ac:spMkLst>
        </pc:spChg>
        <pc:spChg chg="mod topLvl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17" creationId="{B86369C0-F0AD-5832-B835-2A1ED5428B31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3" creationId="{D29B4041-045B-2410-24C4-AB957D34B4AC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5" creationId="{E048D749-BAF2-1C9E-D80E-95F70B294A7F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6" creationId="{FE549B47-0322-0CCD-3F8F-E617459A4EFF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7" creationId="{B9F01C0A-0D2E-1F42-C984-CDCD6809B3F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28" creationId="{BF5E5CF5-2A4E-4E37-782E-AEB882138DC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0" creationId="{13ABCBE6-2552-7A8C-B6FB-8E309E0BC4F6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1" creationId="{B6806B6E-034E-B1E9-DC6A-CB6314D83E4A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2" creationId="{7447D93D-0D68-BEFF-F118-DF963BA47C1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3" creationId="{88EFA2B4-3EEA-588D-1188-BDE25C206A8A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5" creationId="{5B7A0A4E-5D1A-6F9D-492B-E09F3CAB50BA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6" creationId="{445D2009-8B0F-7CF9-D6E9-006029E73B2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7" creationId="{A6AFEBD2-E495-FB1B-3FEC-EC1A9F12174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8" creationId="{478B7E47-3419-5844-E4E3-BBB0E1A43AD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39" creationId="{7973B35A-D31D-42A0-EFAE-3374A726728A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0" creationId="{FCEB694E-57E9-4B3F-B298-C03EDA45640D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1" creationId="{0DF74A5E-16DB-EB97-7A21-771BB5EDFBAD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3" creationId="{6425F1BA-4BB9-73B2-3E65-93114B2516D7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4" creationId="{DEED9AF1-8B58-DA90-AC6A-3C7F3AC9DCA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5" creationId="{87FF40D5-AFCC-2F46-20C1-4FA89B3073B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6" creationId="{5BF699F4-971D-4C83-91E3-F5268A218FA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8" creationId="{257CBDDE-5B39-8A97-010D-AF6A06C977B2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49" creationId="{1F757120-812E-8AD3-9CFD-9903F672EE50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0" creationId="{94EC6290-7D13-7D3A-BE99-B9BD57B346E2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1" creationId="{60708D0B-B12D-9B2D-B55B-D5C538A3CFD7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3" creationId="{5F67D721-56AF-623F-970D-7FCBD12FC87F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4" creationId="{555142B5-8C56-2B1A-8E3D-AAEAD7F8E30B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5" creationId="{0A67227B-E4E4-50E3-920C-40C7F4A67160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6" creationId="{E126CD67-CE56-8FE0-F9D7-79EF2589FA96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8" creationId="{3D0D4CE4-FA2D-695A-4343-ECBB5AEEE525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59" creationId="{B972194A-2214-121F-3A29-B87E3387720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0" creationId="{6DFC55EB-8132-92F2-DEB9-9BB154D6C313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1" creationId="{574C5BF9-F6EA-43E8-79FE-DA2C3B78353F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3" creationId="{D0BB06B9-C95E-89F3-6ABD-469C4A00ABBC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4" creationId="{15DAF307-9E8F-B306-B597-DA58785CE058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5" creationId="{DFE92C98-B661-CCBF-9C8D-E5EB31708633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6" creationId="{569BB0F4-BB29-3CB1-9CD2-6C1779E1DA72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8" creationId="{590E8F37-4811-8DD9-962B-A5117CAB4B25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69" creationId="{13061A20-100F-7477-8E52-40DF8C501749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0" creationId="{018A2486-631C-B60B-8D8D-8D937D8648AD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1" creationId="{1ADBA4C8-1C5C-F8B7-FC4F-53113503FA8B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3" creationId="{E92B9B0A-B748-C4C3-0688-29891F681B56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4" creationId="{8C428063-6432-BFF3-EC24-DE0C5D0DD545}"/>
          </ac:spMkLst>
        </pc:spChg>
        <pc:spChg chg="mod">
          <ac:chgData name="Franziska Händschel" userId="e2149472-3187-4d00-b16a-a19eff6fc04a" providerId="ADAL" clId="{3ADA7BF0-8054-43BA-934D-D46D11D88901}" dt="2023-05-15T08:35:33.337" v="1329" actId="34135"/>
          <ac:spMkLst>
            <pc:docMk/>
            <pc:sldMk cId="3503162997" sldId="275"/>
            <ac:spMk id="75" creationId="{2A4B5333-9BBF-925B-6396-01C281A99790}"/>
          </ac:spMkLst>
        </pc:spChg>
        <pc:spChg chg="add del">
          <ac:chgData name="Franziska Händschel" userId="e2149472-3187-4d00-b16a-a19eff6fc04a" providerId="ADAL" clId="{3ADA7BF0-8054-43BA-934D-D46D11D88901}" dt="2023-05-15T08:33:26.287" v="1032" actId="478"/>
          <ac:spMkLst>
            <pc:docMk/>
            <pc:sldMk cId="3503162997" sldId="275"/>
            <ac:spMk id="76" creationId="{7E1D11F0-B5D6-425B-EB85-C080129DB1B2}"/>
          </ac:spMkLst>
        </pc:spChg>
        <pc:grpChg chg="add del mod">
          <ac:chgData name="Franziska Händschel" userId="e2149472-3187-4d00-b16a-a19eff6fc04a" providerId="ADAL" clId="{3ADA7BF0-8054-43BA-934D-D46D11D88901}" dt="2023-05-15T08:32:13.237" v="1021" actId="165"/>
          <ac:grpSpMkLst>
            <pc:docMk/>
            <pc:sldMk cId="3503162997" sldId="275"/>
            <ac:grpSpMk id="5" creationId="{D155F4AC-A9A0-685B-FD06-766A78AE64C1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0" creationId="{C5315FC7-F442-B7E2-696D-E49E56261AC5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1" creationId="{C153E860-8AB4-3871-A3DE-7415645F3C82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2" creationId="{B6C7AADB-FAC1-2D2C-D41B-D5D988511367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3" creationId="{FC4F8B64-494A-6D1C-8C68-0449E879B852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4" creationId="{F4BE8203-20AA-0DC7-3C58-711018569855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5" creationId="{4CEA4557-4F98-344C-AD24-9A4288BF0A9D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6" creationId="{E23131A7-6048-3820-C644-FA7613DBB6AD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8" creationId="{20EBBEF3-7FEF-5AAC-9A39-73DED89B4B0D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19" creationId="{BAE0B7F7-41C1-BA00-3845-848CB6EB3CA9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20" creationId="{AB983A20-B74D-7AFA-81CB-C707E1F8718C}"/>
          </ac:grpSpMkLst>
        </pc:grpChg>
        <pc:grpChg chg="mod topLvl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21" creationId="{A07EA8AC-0DE3-C29E-B6B3-F191B2290424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24" creationId="{F64893A4-8257-DEAF-BB08-855792162CF6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29" creationId="{A261F30A-7071-8059-16E6-0509C21C224B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34" creationId="{3802AD8B-6719-B836-7E33-827FB1DFD095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42" creationId="{92063B8B-1986-C9FC-7067-03B4B7E3385C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47" creationId="{2D1B856F-C533-0697-C182-EAA01B62C740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52" creationId="{B03A3C91-B7DE-1016-F6EE-A602EC15BDA2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57" creationId="{F9C82CC7-9B56-5E05-589E-D3D1A6562496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62" creationId="{14B7F051-7429-77BB-F0FA-8B71F2CA6DDC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67" creationId="{A47C4B03-BFF5-D0C6-412E-D3899E7433EA}"/>
          </ac:grpSpMkLst>
        </pc:grpChg>
        <pc:grpChg chg="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72" creationId="{9FB09C5C-CFEE-C6FD-F7E3-5B8B7EB51F8D}"/>
          </ac:grpSpMkLst>
        </pc:grpChg>
        <pc:grpChg chg="add del mod">
          <ac:chgData name="Franziska Händschel" userId="e2149472-3187-4d00-b16a-a19eff6fc04a" providerId="ADAL" clId="{3ADA7BF0-8054-43BA-934D-D46D11D88901}" dt="2023-05-15T08:35:14.821" v="1325" actId="165"/>
          <ac:grpSpMkLst>
            <pc:docMk/>
            <pc:sldMk cId="3503162997" sldId="275"/>
            <ac:grpSpMk id="77" creationId="{F5F7E7E3-0847-F1EE-2B8C-A71A33129DD0}"/>
          </ac:grpSpMkLst>
        </pc:grpChg>
        <pc:grpChg chg="add mod">
          <ac:chgData name="Franziska Händschel" userId="e2149472-3187-4d00-b16a-a19eff6fc04a" providerId="ADAL" clId="{3ADA7BF0-8054-43BA-934D-D46D11D88901}" dt="2023-05-15T08:35:33.337" v="1329" actId="34135"/>
          <ac:grpSpMkLst>
            <pc:docMk/>
            <pc:sldMk cId="3503162997" sldId="275"/>
            <ac:grpSpMk id="78" creationId="{9217C7EF-97D3-28E7-5A9C-7A4B8CA81E2B}"/>
          </ac:grpSpMkLst>
        </pc:grpChg>
        <pc:graphicFrameChg chg="del">
          <ac:chgData name="Franziska Händschel" userId="e2149472-3187-4d00-b16a-a19eff6fc04a" providerId="ADAL" clId="{3ADA7BF0-8054-43BA-934D-D46D11D88901}" dt="2023-05-15T08:26:15.352" v="1009" actId="478"/>
          <ac:graphicFrameMkLst>
            <pc:docMk/>
            <pc:sldMk cId="3503162997" sldId="275"/>
            <ac:graphicFrameMk id="3" creationId="{6E9CBFA5-3A56-8908-8B50-ABCC79EBA005}"/>
          </ac:graphicFrameMkLst>
        </pc:graphicFrameChg>
        <pc:picChg chg="add del">
          <ac:chgData name="Franziska Händschel" userId="e2149472-3187-4d00-b16a-a19eff6fc04a" providerId="ADAL" clId="{3ADA7BF0-8054-43BA-934D-D46D11D88901}" dt="2023-05-15T08:26:27.233" v="1013" actId="478"/>
          <ac:picMkLst>
            <pc:docMk/>
            <pc:sldMk cId="3503162997" sldId="275"/>
            <ac:picMk id="4" creationId="{738E8999-D7DF-0459-F227-2E43EDC6CDF0}"/>
          </ac:picMkLst>
        </pc:picChg>
        <pc:picChg chg="mod topLvl">
          <ac:chgData name="Franziska Händschel" userId="e2149472-3187-4d00-b16a-a19eff6fc04a" providerId="ADAL" clId="{3ADA7BF0-8054-43BA-934D-D46D11D88901}" dt="2023-05-15T08:35:33.337" v="1329" actId="34135"/>
          <ac:picMkLst>
            <pc:docMk/>
            <pc:sldMk cId="3503162997" sldId="275"/>
            <ac:picMk id="22" creationId="{145F3408-0087-3DF5-0C4D-A5A0424BA5FD}"/>
          </ac:picMkLst>
        </pc:picChg>
      </pc:sldChg>
      <pc:sldChg chg="add del">
        <pc:chgData name="Franziska Händschel" userId="e2149472-3187-4d00-b16a-a19eff6fc04a" providerId="ADAL" clId="{3ADA7BF0-8054-43BA-934D-D46D11D88901}" dt="2023-05-15T08:26:18.771" v="1011"/>
        <pc:sldMkLst>
          <pc:docMk/>
          <pc:sldMk cId="57200271" sldId="309"/>
        </pc:sldMkLst>
      </pc:sldChg>
      <pc:sldMasterChg chg="addSp delSp modSp mod addSldLayout delSldLayout modSldLayout">
        <pc:chgData name="Franziska Händschel" userId="e2149472-3187-4d00-b16a-a19eff6fc04a" providerId="ADAL" clId="{3ADA7BF0-8054-43BA-934D-D46D11D88901}" dt="2023-05-11T15:16:09.129" v="974" actId="20577"/>
        <pc:sldMasterMkLst>
          <pc:docMk/>
          <pc:sldMasterMk cId="2011684619" sldId="2147483660"/>
        </pc:sldMasterMkLst>
        <pc:spChg chg="add del">
          <ac:chgData name="Franziska Händschel" userId="e2149472-3187-4d00-b16a-a19eff6fc04a" providerId="ADAL" clId="{3ADA7BF0-8054-43BA-934D-D46D11D88901}" dt="2023-05-11T15:14:28.918" v="947" actId="22"/>
          <ac:spMkLst>
            <pc:docMk/>
            <pc:sldMasterMk cId="2011684619" sldId="2147483660"/>
            <ac:spMk id="4" creationId="{A7F5EC57-11A5-C316-51FB-0DF6FDA4BBFD}"/>
          </ac:spMkLst>
        </pc:spChg>
        <pc:picChg chg="add mod">
          <ac:chgData name="Franziska Händschel" userId="e2149472-3187-4d00-b16a-a19eff6fc04a" providerId="ADAL" clId="{3ADA7BF0-8054-43BA-934D-D46D11D88901}" dt="2023-05-09T15:12:24.202" v="4"/>
          <ac:picMkLst>
            <pc:docMk/>
            <pc:sldMasterMk cId="2011684619" sldId="2147483660"/>
            <ac:picMk id="2" creationId="{4F48AB7C-F62C-AFE7-9ADC-448EE81793E2}"/>
          </ac:picMkLst>
        </pc:picChg>
        <pc:sldLayoutChg chg="del">
          <pc:chgData name="Franziska Händschel" userId="e2149472-3187-4d00-b16a-a19eff6fc04a" providerId="ADAL" clId="{3ADA7BF0-8054-43BA-934D-D46D11D88901}" dt="2023-05-09T15:13:01.813" v="10" actId="2696"/>
          <pc:sldLayoutMkLst>
            <pc:docMk/>
            <pc:sldMasterMk cId="2011684619" sldId="2147483660"/>
            <pc:sldLayoutMk cId="2209745101" sldId="2147483661"/>
          </pc:sldLayoutMkLst>
        </pc:sldLayoutChg>
        <pc:sldLayoutChg chg="modSp mod">
          <pc:chgData name="Franziska Händschel" userId="e2149472-3187-4d00-b16a-a19eff6fc04a" providerId="ADAL" clId="{3ADA7BF0-8054-43BA-934D-D46D11D88901}" dt="2023-05-11T15:15:58.281" v="966" actId="20577"/>
          <pc:sldLayoutMkLst>
            <pc:docMk/>
            <pc:sldMasterMk cId="2011684619" sldId="2147483660"/>
            <pc:sldLayoutMk cId="3146705598" sldId="2147483662"/>
          </pc:sldLayoutMkLst>
          <pc:spChg chg="mod">
            <ac:chgData name="Franziska Händschel" userId="e2149472-3187-4d00-b16a-a19eff6fc04a" providerId="ADAL" clId="{3ADA7BF0-8054-43BA-934D-D46D11D88901}" dt="2023-05-11T15:15:58.281" v="966" actId="20577"/>
            <ac:spMkLst>
              <pc:docMk/>
              <pc:sldMasterMk cId="2011684619" sldId="2147483660"/>
              <pc:sldLayoutMk cId="3146705598" sldId="2147483662"/>
              <ac:spMk id="3" creationId="{03F7AD5F-F787-D406-2BE7-D89BCC1EE061}"/>
            </ac:spMkLst>
          </pc:spChg>
          <pc:spChg chg="mod">
            <ac:chgData name="Franziska Händschel" userId="e2149472-3187-4d00-b16a-a19eff6fc04a" providerId="ADAL" clId="{3ADA7BF0-8054-43BA-934D-D46D11D88901}" dt="2023-05-09T15:12:53.572" v="9" actId="207"/>
            <ac:spMkLst>
              <pc:docMk/>
              <pc:sldMasterMk cId="2011684619" sldId="2147483660"/>
              <pc:sldLayoutMk cId="3146705598" sldId="2147483662"/>
              <ac:spMk id="4" creationId="{A0B00557-048B-26C9-727A-7A04C7DE0E34}"/>
            </ac:spMkLst>
          </pc:spChg>
          <pc:picChg chg="mod">
            <ac:chgData name="Franziska Händschel" userId="e2149472-3187-4d00-b16a-a19eff6fc04a" providerId="ADAL" clId="{3ADA7BF0-8054-43BA-934D-D46D11D88901}" dt="2023-05-09T15:13:11.434" v="12"/>
            <ac:picMkLst>
              <pc:docMk/>
              <pc:sldMasterMk cId="2011684619" sldId="2147483660"/>
              <pc:sldLayoutMk cId="3146705598" sldId="2147483662"/>
              <ac:picMk id="5" creationId="{E92FCF9D-0E65-FA70-06E9-BDB8178BEAD2}"/>
            </ac:picMkLst>
          </pc:picChg>
        </pc:sldLayoutChg>
        <pc:sldLayoutChg chg="modSp mod">
          <pc:chgData name="Franziska Händschel" userId="e2149472-3187-4d00-b16a-a19eff6fc04a" providerId="ADAL" clId="{3ADA7BF0-8054-43BA-934D-D46D11D88901}" dt="2023-05-11T15:16:03.890" v="970" actId="20577"/>
          <pc:sldLayoutMkLst>
            <pc:docMk/>
            <pc:sldMasterMk cId="2011684619" sldId="2147483660"/>
            <pc:sldLayoutMk cId="3365220729" sldId="2147483667"/>
          </pc:sldLayoutMkLst>
          <pc:spChg chg="mod">
            <ac:chgData name="Franziska Händschel" userId="e2149472-3187-4d00-b16a-a19eff6fc04a" providerId="ADAL" clId="{3ADA7BF0-8054-43BA-934D-D46D11D88901}" dt="2023-05-11T15:16:03.890" v="970" actId="20577"/>
            <ac:spMkLst>
              <pc:docMk/>
              <pc:sldMasterMk cId="2011684619" sldId="2147483660"/>
              <pc:sldLayoutMk cId="3365220729" sldId="2147483667"/>
              <ac:spMk id="3" creationId="{03F7AD5F-F787-D406-2BE7-D89BCC1EE061}"/>
            </ac:spMkLst>
          </pc:spChg>
          <pc:picChg chg="mod">
            <ac:chgData name="Franziska Händschel" userId="e2149472-3187-4d00-b16a-a19eff6fc04a" providerId="ADAL" clId="{3ADA7BF0-8054-43BA-934D-D46D11D88901}" dt="2023-05-09T15:13:15.907" v="13"/>
            <ac:picMkLst>
              <pc:docMk/>
              <pc:sldMasterMk cId="2011684619" sldId="2147483660"/>
              <pc:sldLayoutMk cId="3365220729" sldId="2147483667"/>
              <ac:picMk id="5" creationId="{E92FCF9D-0E65-FA70-06E9-BDB8178BEAD2}"/>
            </ac:picMkLst>
          </pc:picChg>
        </pc:sldLayoutChg>
        <pc:sldLayoutChg chg="addSp delSp modSp new mod">
          <pc:chgData name="Franziska Händschel" userId="e2149472-3187-4d00-b16a-a19eff6fc04a" providerId="ADAL" clId="{3ADA7BF0-8054-43BA-934D-D46D11D88901}" dt="2023-05-11T15:16:09.129" v="974" actId="20577"/>
          <pc:sldLayoutMkLst>
            <pc:docMk/>
            <pc:sldMasterMk cId="2011684619" sldId="2147483660"/>
            <pc:sldLayoutMk cId="3335155670" sldId="2147483668"/>
          </pc:sldLayoutMkLst>
          <pc:spChg chg="del">
            <ac:chgData name="Franziska Händschel" userId="e2149472-3187-4d00-b16a-a19eff6fc04a" providerId="ADAL" clId="{3ADA7BF0-8054-43BA-934D-D46D11D88901}" dt="2023-05-10T09:17:45.037" v="748" actId="478"/>
            <ac:spMkLst>
              <pc:docMk/>
              <pc:sldMasterMk cId="2011684619" sldId="2147483660"/>
              <pc:sldLayoutMk cId="3335155670" sldId="2147483668"/>
              <ac:spMk id="2" creationId="{C67CA0E0-2532-B5CC-EDB5-8F30E1F23B4B}"/>
            </ac:spMkLst>
          </pc:spChg>
          <pc:spChg chg="add mod">
            <ac:chgData name="Franziska Händschel" userId="e2149472-3187-4d00-b16a-a19eff6fc04a" providerId="ADAL" clId="{3ADA7BF0-8054-43BA-934D-D46D11D88901}" dt="2023-05-11T15:16:09.129" v="974" actId="20577"/>
            <ac:spMkLst>
              <pc:docMk/>
              <pc:sldMasterMk cId="2011684619" sldId="2147483660"/>
              <pc:sldLayoutMk cId="3335155670" sldId="2147483668"/>
              <ac:spMk id="3" creationId="{4BFC07A5-A593-5D7E-DBCD-0120784F2D13}"/>
            </ac:spMkLst>
          </pc:spChg>
        </pc:sldLayoutChg>
        <pc:sldLayoutChg chg="del">
          <pc:chgData name="Franziska Händschel" userId="e2149472-3187-4d00-b16a-a19eff6fc04a" providerId="ADAL" clId="{3ADA7BF0-8054-43BA-934D-D46D11D88901}" dt="2023-05-09T15:13:03.874" v="11" actId="2696"/>
          <pc:sldLayoutMkLst>
            <pc:docMk/>
            <pc:sldMasterMk cId="2011684619" sldId="2147483660"/>
            <pc:sldLayoutMk cId="4271764386" sldId="2147483668"/>
          </pc:sldLayoutMkLst>
        </pc:sldLayoutChg>
        <pc:sldLayoutChg chg="delSp new del mod replId">
          <pc:chgData name="Franziska Händschel" userId="e2149472-3187-4d00-b16a-a19eff6fc04a" providerId="ADAL" clId="{3ADA7BF0-8054-43BA-934D-D46D11D88901}" dt="2023-05-11T15:15:10.112" v="950" actId="2696"/>
          <pc:sldLayoutMkLst>
            <pc:docMk/>
            <pc:sldMasterMk cId="2011684619" sldId="2147483660"/>
            <pc:sldLayoutMk cId="3813228388" sldId="2147483671"/>
          </pc:sldLayoutMkLst>
          <pc:spChg chg="del">
            <ac:chgData name="Franziska Händschel" userId="e2149472-3187-4d00-b16a-a19eff6fc04a" providerId="ADAL" clId="{3ADA7BF0-8054-43BA-934D-D46D11D88901}" dt="2023-05-11T14:37:37.360" v="876" actId="478"/>
            <ac:spMkLst>
              <pc:docMk/>
              <pc:sldMasterMk cId="2011684619" sldId="2147483660"/>
              <pc:sldLayoutMk cId="3813228388" sldId="2147483671"/>
              <ac:spMk id="2" creationId="{9A114693-C887-B8E1-C4D8-1AFDB6BBC113}"/>
            </ac:spMkLst>
          </pc:spChg>
        </pc:sldLayoutChg>
        <pc:sldLayoutChg chg="delSp new del mod replId">
          <pc:chgData name="Franziska Händschel" userId="e2149472-3187-4d00-b16a-a19eff6fc04a" providerId="ADAL" clId="{3ADA7BF0-8054-43BA-934D-D46D11D88901}" dt="2023-05-11T15:15:11.638" v="951" actId="2696"/>
          <pc:sldLayoutMkLst>
            <pc:docMk/>
            <pc:sldMasterMk cId="2011684619" sldId="2147483660"/>
            <pc:sldLayoutMk cId="2746827338" sldId="2147483672"/>
          </pc:sldLayoutMkLst>
          <pc:spChg chg="del">
            <ac:chgData name="Franziska Händschel" userId="e2149472-3187-4d00-b16a-a19eff6fc04a" providerId="ADAL" clId="{3ADA7BF0-8054-43BA-934D-D46D11D88901}" dt="2023-05-11T14:37:42.842" v="878" actId="478"/>
            <ac:spMkLst>
              <pc:docMk/>
              <pc:sldMasterMk cId="2011684619" sldId="2147483660"/>
              <pc:sldLayoutMk cId="2746827338" sldId="2147483672"/>
              <ac:spMk id="2" creationId="{EAC8F157-DC05-EF13-AA78-75097B53C631}"/>
            </ac:spMkLst>
          </pc:spChg>
        </pc:sldLayoutChg>
        <pc:sldLayoutChg chg="modSp mod">
          <pc:chgData name="Franziska Händschel" userId="e2149472-3187-4d00-b16a-a19eff6fc04a" providerId="ADAL" clId="{3ADA7BF0-8054-43BA-934D-D46D11D88901}" dt="2023-05-11T15:15:43.754" v="957" actId="20577"/>
          <pc:sldLayoutMkLst>
            <pc:docMk/>
            <pc:sldMasterMk cId="2011684619" sldId="2147483660"/>
            <pc:sldLayoutMk cId="2402719173" sldId="2147483673"/>
          </pc:sldLayoutMkLst>
          <pc:spChg chg="mod">
            <ac:chgData name="Franziska Händschel" userId="e2149472-3187-4d00-b16a-a19eff6fc04a" providerId="ADAL" clId="{3ADA7BF0-8054-43BA-934D-D46D11D88901}" dt="2023-05-11T15:15:43.754" v="957" actId="20577"/>
            <ac:spMkLst>
              <pc:docMk/>
              <pc:sldMasterMk cId="2011684619" sldId="2147483660"/>
              <pc:sldLayoutMk cId="2402719173" sldId="2147483673"/>
              <ac:spMk id="3" creationId="{03F7AD5F-F787-D406-2BE7-D89BCC1EE061}"/>
            </ac:spMkLst>
          </pc:spChg>
        </pc:sldLayoutChg>
        <pc:sldLayoutChg chg="modSp mod">
          <pc:chgData name="Franziska Händschel" userId="e2149472-3187-4d00-b16a-a19eff6fc04a" providerId="ADAL" clId="{3ADA7BF0-8054-43BA-934D-D46D11D88901}" dt="2023-05-11T15:15:51.427" v="962" actId="20577"/>
          <pc:sldLayoutMkLst>
            <pc:docMk/>
            <pc:sldMasterMk cId="2011684619" sldId="2147483660"/>
            <pc:sldLayoutMk cId="2103671454" sldId="2147483674"/>
          </pc:sldLayoutMkLst>
          <pc:spChg chg="mod">
            <ac:chgData name="Franziska Händschel" userId="e2149472-3187-4d00-b16a-a19eff6fc04a" providerId="ADAL" clId="{3ADA7BF0-8054-43BA-934D-D46D11D88901}" dt="2023-05-11T15:15:51.427" v="962" actId="20577"/>
            <ac:spMkLst>
              <pc:docMk/>
              <pc:sldMasterMk cId="2011684619" sldId="2147483660"/>
              <pc:sldLayoutMk cId="2103671454" sldId="2147483674"/>
              <ac:spMk id="7" creationId="{A62630BA-E3BF-3B48-387B-30748CFAE499}"/>
            </ac:spMkLst>
          </pc:spChg>
        </pc:sldLayoutChg>
      </pc:sldMasterChg>
      <pc:sldMasterChg chg="add del addSldLayout delSldLayout modSldLayout sldLayoutOrd">
        <pc:chgData name="Franziska Händschel" userId="e2149472-3187-4d00-b16a-a19eff6fc04a" providerId="ADAL" clId="{3ADA7BF0-8054-43BA-934D-D46D11D88901}" dt="2023-05-11T15:14:47.377" v="949" actId="700"/>
        <pc:sldMasterMkLst>
          <pc:docMk/>
          <pc:sldMasterMk cId="2011684619" sldId="2147483669"/>
        </pc:sldMasterMkLst>
        <pc:sldLayoutChg chg="modSp add del mod">
          <pc:chgData name="Franziska Händschel" userId="e2149472-3187-4d00-b16a-a19eff6fc04a" providerId="ADAL" clId="{3ADA7BF0-8054-43BA-934D-D46D11D88901}" dt="2023-05-11T15:14:47.377" v="949" actId="700"/>
          <pc:sldLayoutMkLst>
            <pc:docMk/>
            <pc:sldMasterMk cId="2011684619" sldId="2147483669"/>
            <pc:sldLayoutMk cId="2209745101" sldId="2147483661"/>
          </pc:sldLayoutMkLst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2" creationId="{849370CA-F805-7E0D-56C9-573945F8BAD6}"/>
            </ac:spMkLst>
          </pc:spChg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3" creationId="{66AF6814-F264-6CB9-178B-E1E23E855A1F}"/>
            </ac:spMkLst>
          </pc:spChg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5" creationId="{56F7A32C-D70D-00A2-3C21-F9F7BA1E543E}"/>
            </ac:spMkLst>
          </pc:spChg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9" creationId="{2B4F6D60-1AFA-6BDD-5BF1-76EF54D4EA67}"/>
            </ac:spMkLst>
          </pc:spChg>
          <pc:spChg chg="mod">
            <ac:chgData name="Franziska Händschel" userId="e2149472-3187-4d00-b16a-a19eff6fc04a" providerId="ADAL" clId="{3ADA7BF0-8054-43BA-934D-D46D11D88901}" dt="2023-05-11T14:39:07.940" v="888" actId="208"/>
            <ac:spMkLst>
              <pc:docMk/>
              <pc:sldMasterMk cId="2011684619" sldId="2147483669"/>
              <pc:sldLayoutMk cId="2209745101" sldId="2147483661"/>
              <ac:spMk id="15" creationId="{F2E0CDB0-F9DD-9EE4-29BC-AFD2CD6F93DC}"/>
            </ac:spMkLst>
          </pc:sp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8" creationId="{12008106-CEF4-D640-B325-C76F1D26B55B}"/>
            </ac:picMkLst>
          </pc:pic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17" creationId="{94612612-4EFE-3279-A43E-18F7AD7AC982}"/>
            </ac:picMkLst>
          </pc:pic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18" creationId="{74CD555D-7262-4924-8040-0F5D450D001D}"/>
            </ac:picMkLst>
          </pc:pic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19" creationId="{F33C649E-AD2B-8E96-A60B-1CE1F4F15938}"/>
            </ac:picMkLst>
          </pc:picChg>
          <pc:picChg chg="mod">
            <ac:chgData name="Franziska Händschel" userId="e2149472-3187-4d00-b16a-a19eff6fc04a" providerId="ADAL" clId="{3ADA7BF0-8054-43BA-934D-D46D11D88901}" dt="2023-05-11T14:38:50.275" v="887" actId="1366"/>
            <ac:picMkLst>
              <pc:docMk/>
              <pc:sldMasterMk cId="2011684619" sldId="2147483669"/>
              <pc:sldLayoutMk cId="2209745101" sldId="2147483661"/>
              <ac:picMk id="20" creationId="{69C02F50-937A-62BF-0FE1-AD91751CD401}"/>
            </ac:picMkLst>
          </pc:picChg>
        </pc:sldLayoutChg>
        <pc:sldLayoutChg chg="modSp add del mod ord">
          <pc:chgData name="Franziska Händschel" userId="e2149472-3187-4d00-b16a-a19eff6fc04a" providerId="ADAL" clId="{3ADA7BF0-8054-43BA-934D-D46D11D88901}" dt="2023-05-11T15:14:47.377" v="949" actId="700"/>
          <pc:sldLayoutMkLst>
            <pc:docMk/>
            <pc:sldMasterMk cId="2011684619" sldId="2147483669"/>
            <pc:sldLayoutMk cId="3146705598" sldId="2147483670"/>
          </pc:sldLayoutMkLst>
          <pc:spChg chg="mod">
            <ac:chgData name="Franziska Händschel" userId="e2149472-3187-4d00-b16a-a19eff6fc04a" providerId="ADAL" clId="{3ADA7BF0-8054-43BA-934D-D46D11D88901}" dt="2023-05-11T14:43:48.213" v="907" actId="208"/>
            <ac:spMkLst>
              <pc:docMk/>
              <pc:sldMasterMk cId="2011684619" sldId="2147483669"/>
              <pc:sldLayoutMk cId="3146705598" sldId="2147483670"/>
              <ac:spMk id="2" creationId="{DB3E4FC0-57CE-EB6F-CF9A-8AB6CEE242A4}"/>
            </ac:spMkLst>
          </pc:spChg>
          <pc:picChg chg="mod">
            <ac:chgData name="Franziska Händschel" userId="e2149472-3187-4d00-b16a-a19eff6fc04a" providerId="ADAL" clId="{3ADA7BF0-8054-43BA-934D-D46D11D88901}" dt="2023-05-11T14:43:53.380" v="908"/>
            <ac:picMkLst>
              <pc:docMk/>
              <pc:sldMasterMk cId="2011684619" sldId="2147483669"/>
              <pc:sldLayoutMk cId="3146705598" sldId="2147483670"/>
              <ac:picMk id="6" creationId="{8B8208C2-2227-F463-992A-EF45AE959983}"/>
            </ac:picMkLst>
          </pc:picChg>
        </pc:sldLayoutChg>
      </pc:sldMasterChg>
      <pc:sldMasterChg chg="add del addSldLayout delSldLayout">
        <pc:chgData name="Franziska Händschel" userId="e2149472-3187-4d00-b16a-a19eff6fc04a" providerId="ADAL" clId="{3ADA7BF0-8054-43BA-934D-D46D11D88901}" dt="2023-05-09T15:13:23.343" v="14" actId="47"/>
        <pc:sldMasterMkLst>
          <pc:docMk/>
          <pc:sldMasterMk cId="2981093411" sldId="2147483672"/>
        </pc:sldMasterMkLst>
        <pc:sldLayoutChg chg="add del">
          <pc:chgData name="Franziska Händschel" userId="e2149472-3187-4d00-b16a-a19eff6fc04a" providerId="ADAL" clId="{3ADA7BF0-8054-43BA-934D-D46D11D88901}" dt="2023-05-09T15:13:23.343" v="14" actId="47"/>
          <pc:sldLayoutMkLst>
            <pc:docMk/>
            <pc:sldMasterMk cId="2981093411" sldId="2147483672"/>
            <pc:sldLayoutMk cId="750380063" sldId="2147483673"/>
          </pc:sldLayoutMkLst>
        </pc:sldLayoutChg>
      </pc:sldMasterChg>
    </pc:docChg>
  </pc:docChgLst>
  <pc:docChgLst>
    <pc:chgData name="Franziska Händschel" userId="e2149472-3187-4d00-b16a-a19eff6fc04a" providerId="ADAL" clId="{F354BA8E-BE5B-44A1-8BAA-08686EE10C20}"/>
    <pc:docChg chg="custSel delSld modSld modMainMaster">
      <pc:chgData name="Franziska Händschel" userId="e2149472-3187-4d00-b16a-a19eff6fc04a" providerId="ADAL" clId="{F354BA8E-BE5B-44A1-8BAA-08686EE10C20}" dt="2023-05-15T12:05:18.685" v="38" actId="700"/>
      <pc:docMkLst>
        <pc:docMk/>
      </pc:docMkLst>
      <pc:sldChg chg="del">
        <pc:chgData name="Franziska Händschel" userId="e2149472-3187-4d00-b16a-a19eff6fc04a" providerId="ADAL" clId="{F354BA8E-BE5B-44A1-8BAA-08686EE10C20}" dt="2023-05-15T12:03:40.737" v="2" actId="47"/>
        <pc:sldMkLst>
          <pc:docMk/>
          <pc:sldMk cId="531890999" sldId="268"/>
        </pc:sldMkLst>
      </pc:sldChg>
      <pc:sldChg chg="del">
        <pc:chgData name="Franziska Händschel" userId="e2149472-3187-4d00-b16a-a19eff6fc04a" providerId="ADAL" clId="{F354BA8E-BE5B-44A1-8BAA-08686EE10C20}" dt="2023-05-15T12:03:41.296" v="3" actId="47"/>
        <pc:sldMkLst>
          <pc:docMk/>
          <pc:sldMk cId="1047160744" sldId="271"/>
        </pc:sldMkLst>
      </pc:sldChg>
      <pc:sldChg chg="del">
        <pc:chgData name="Franziska Händschel" userId="e2149472-3187-4d00-b16a-a19eff6fc04a" providerId="ADAL" clId="{F354BA8E-BE5B-44A1-8BAA-08686EE10C20}" dt="2023-05-15T12:03:39.757" v="0" actId="47"/>
        <pc:sldMkLst>
          <pc:docMk/>
          <pc:sldMk cId="2597464754" sldId="273"/>
        </pc:sldMkLst>
      </pc:sldChg>
      <pc:sldChg chg="del">
        <pc:chgData name="Franziska Händschel" userId="e2149472-3187-4d00-b16a-a19eff6fc04a" providerId="ADAL" clId="{F354BA8E-BE5B-44A1-8BAA-08686EE10C20}" dt="2023-05-15T12:03:40.246" v="1" actId="47"/>
        <pc:sldMkLst>
          <pc:docMk/>
          <pc:sldMk cId="1768357620" sldId="274"/>
        </pc:sldMkLst>
      </pc:sldChg>
      <pc:sldChg chg="mod modClrScheme chgLayout">
        <pc:chgData name="Franziska Händschel" userId="e2149472-3187-4d00-b16a-a19eff6fc04a" providerId="ADAL" clId="{F354BA8E-BE5B-44A1-8BAA-08686EE10C20}" dt="2023-05-15T12:05:18.685" v="38" actId="700"/>
        <pc:sldMkLst>
          <pc:docMk/>
          <pc:sldMk cId="3503162997" sldId="275"/>
        </pc:sldMkLst>
      </pc:sldChg>
      <pc:sldMasterChg chg="delSldLayout modSldLayout">
        <pc:chgData name="Franziska Händschel" userId="e2149472-3187-4d00-b16a-a19eff6fc04a" providerId="ADAL" clId="{F354BA8E-BE5B-44A1-8BAA-08686EE10C20}" dt="2023-05-15T12:05:11.741" v="37" actId="20577"/>
        <pc:sldMasterMkLst>
          <pc:docMk/>
          <pc:sldMasterMk cId="2011684619" sldId="2147483660"/>
        </pc:sldMasterMkLst>
        <pc:sldLayoutChg chg="del">
          <pc:chgData name="Franziska Händschel" userId="e2149472-3187-4d00-b16a-a19eff6fc04a" providerId="ADAL" clId="{F354BA8E-BE5B-44A1-8BAA-08686EE10C20}" dt="2023-05-15T12:04:47.821" v="6" actId="2696"/>
          <pc:sldLayoutMkLst>
            <pc:docMk/>
            <pc:sldMasterMk cId="2011684619" sldId="2147483660"/>
            <pc:sldLayoutMk cId="3146705598" sldId="2147483662"/>
          </pc:sldLayoutMkLst>
        </pc:sldLayoutChg>
        <pc:sldLayoutChg chg="del">
          <pc:chgData name="Franziska Händschel" userId="e2149472-3187-4d00-b16a-a19eff6fc04a" providerId="ADAL" clId="{F354BA8E-BE5B-44A1-8BAA-08686EE10C20}" dt="2023-05-15T12:04:48.628" v="7" actId="2696"/>
          <pc:sldLayoutMkLst>
            <pc:docMk/>
            <pc:sldMasterMk cId="2011684619" sldId="2147483660"/>
            <pc:sldLayoutMk cId="3365220729" sldId="2147483667"/>
          </pc:sldLayoutMkLst>
        </pc:sldLayoutChg>
        <pc:sldLayoutChg chg="modSp mod">
          <pc:chgData name="Franziska Händschel" userId="e2149472-3187-4d00-b16a-a19eff6fc04a" providerId="ADAL" clId="{F354BA8E-BE5B-44A1-8BAA-08686EE10C20}" dt="2023-05-15T12:05:11.741" v="37" actId="20577"/>
          <pc:sldLayoutMkLst>
            <pc:docMk/>
            <pc:sldMasterMk cId="2011684619" sldId="2147483660"/>
            <pc:sldLayoutMk cId="3335155670" sldId="2147483668"/>
          </pc:sldLayoutMkLst>
          <pc:spChg chg="mod">
            <ac:chgData name="Franziska Händschel" userId="e2149472-3187-4d00-b16a-a19eff6fc04a" providerId="ADAL" clId="{F354BA8E-BE5B-44A1-8BAA-08686EE10C20}" dt="2023-05-15T12:05:11.741" v="37" actId="20577"/>
            <ac:spMkLst>
              <pc:docMk/>
              <pc:sldMasterMk cId="2011684619" sldId="2147483660"/>
              <pc:sldLayoutMk cId="3335155670" sldId="2147483668"/>
              <ac:spMk id="3" creationId="{4BFC07A5-A593-5D7E-DBCD-0120784F2D13}"/>
            </ac:spMkLst>
          </pc:spChg>
        </pc:sldLayoutChg>
        <pc:sldLayoutChg chg="modSp mod">
          <pc:chgData name="Franziska Händschel" userId="e2149472-3187-4d00-b16a-a19eff6fc04a" providerId="ADAL" clId="{F354BA8E-BE5B-44A1-8BAA-08686EE10C20}" dt="2023-05-15T12:05:01.892" v="22" actId="20577"/>
          <pc:sldLayoutMkLst>
            <pc:docMk/>
            <pc:sldMasterMk cId="2011684619" sldId="2147483660"/>
            <pc:sldLayoutMk cId="1326373269" sldId="2147483669"/>
          </pc:sldLayoutMkLst>
          <pc:spChg chg="mod">
            <ac:chgData name="Franziska Händschel" userId="e2149472-3187-4d00-b16a-a19eff6fc04a" providerId="ADAL" clId="{F354BA8E-BE5B-44A1-8BAA-08686EE10C20}" dt="2023-05-15T12:05:01.892" v="22" actId="20577"/>
            <ac:spMkLst>
              <pc:docMk/>
              <pc:sldMasterMk cId="2011684619" sldId="2147483660"/>
              <pc:sldLayoutMk cId="1326373269" sldId="2147483669"/>
              <ac:spMk id="3" creationId="{4BFC07A5-A593-5D7E-DBCD-0120784F2D13}"/>
            </ac:spMkLst>
          </pc:spChg>
        </pc:sldLayoutChg>
        <pc:sldLayoutChg chg="del">
          <pc:chgData name="Franziska Händschel" userId="e2149472-3187-4d00-b16a-a19eff6fc04a" providerId="ADAL" clId="{F354BA8E-BE5B-44A1-8BAA-08686EE10C20}" dt="2023-05-15T12:04:46.586" v="4" actId="2696"/>
          <pc:sldLayoutMkLst>
            <pc:docMk/>
            <pc:sldMasterMk cId="2011684619" sldId="2147483660"/>
            <pc:sldLayoutMk cId="2402719173" sldId="2147483673"/>
          </pc:sldLayoutMkLst>
        </pc:sldLayoutChg>
        <pc:sldLayoutChg chg="del">
          <pc:chgData name="Franziska Händschel" userId="e2149472-3187-4d00-b16a-a19eff6fc04a" providerId="ADAL" clId="{F354BA8E-BE5B-44A1-8BAA-08686EE10C20}" dt="2023-05-15T12:04:47.160" v="5" actId="2696"/>
          <pc:sldLayoutMkLst>
            <pc:docMk/>
            <pc:sldMasterMk cId="2011684619" sldId="2147483660"/>
            <pc:sldLayoutMk cId="2103671454" sldId="2147483674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it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4BFC07A5-A593-5D7E-DBCD-0120784F2D13}"/>
              </a:ext>
            </a:extLst>
          </p:cNvPr>
          <p:cNvSpPr txBox="1"/>
          <p:nvPr userDrawn="1"/>
        </p:nvSpPr>
        <p:spPr>
          <a:xfrm>
            <a:off x="4495527" y="564578"/>
            <a:ext cx="18101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I-c Baustein 4 | Seite 1 von 2</a:t>
            </a:r>
          </a:p>
        </p:txBody>
      </p:sp>
    </p:spTree>
    <p:extLst>
      <p:ext uri="{BB962C8B-B14F-4D97-AF65-F5344CB8AC3E}">
        <p14:creationId xmlns:p14="http://schemas.microsoft.com/office/powerpoint/2010/main" val="333515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it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4BFC07A5-A593-5D7E-DBCD-0120784F2D13}"/>
              </a:ext>
            </a:extLst>
          </p:cNvPr>
          <p:cNvSpPr txBox="1"/>
          <p:nvPr userDrawn="1"/>
        </p:nvSpPr>
        <p:spPr>
          <a:xfrm>
            <a:off x="4495527" y="564578"/>
            <a:ext cx="18101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I-c Baustein 4 | Seite 2 von 2</a:t>
            </a:r>
          </a:p>
        </p:txBody>
      </p:sp>
    </p:spTree>
    <p:extLst>
      <p:ext uri="{BB962C8B-B14F-4D97-AF65-F5344CB8AC3E}">
        <p14:creationId xmlns:p14="http://schemas.microsoft.com/office/powerpoint/2010/main" val="1326373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C8E54000-6333-1DC9-49AE-68B0F45839F8}"/>
              </a:ext>
            </a:extLst>
          </p:cNvPr>
          <p:cNvGrpSpPr>
            <a:grpSpLocks/>
          </p:cNvGrpSpPr>
          <p:nvPr userDrawn="1"/>
        </p:nvGrpSpPr>
        <p:grpSpPr>
          <a:xfrm rot="16200000">
            <a:off x="5928363" y="8800591"/>
            <a:ext cx="892262" cy="184666"/>
            <a:chOff x="4826001" y="3299827"/>
            <a:chExt cx="892262" cy="184666"/>
          </a:xfrm>
        </p:grpSpPr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25DE12F3-B667-CA58-3728-6C22209F6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102727" y="3347160"/>
              <a:ext cx="615536" cy="90000"/>
            </a:xfrm>
            <a:prstGeom prst="rect">
              <a:avLst/>
            </a:prstGeom>
          </p:spPr>
        </p:pic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73C2424-54EE-EDA4-BF23-8378FC7AABCE}"/>
                </a:ext>
              </a:extLst>
            </p:cNvPr>
            <p:cNvSpPr txBox="1">
              <a:spLocks/>
            </p:cNvSpPr>
            <p:nvPr/>
          </p:nvSpPr>
          <p:spPr>
            <a:xfrm>
              <a:off x="4826001" y="3299827"/>
              <a:ext cx="526843" cy="184666"/>
            </a:xfrm>
            <a:prstGeom prst="rect">
              <a:avLst/>
            </a:prstGeom>
            <a:noFill/>
          </p:spPr>
          <p:txBody>
            <a:bodyPr wrap="square" lIns="0" tIns="45720" rIns="91440" bIns="45720" rtlCol="0" anchor="t">
              <a:spAutoFit/>
            </a:bodyPr>
            <a:lstStyle/>
            <a:p>
              <a:r>
                <a:rPr lang="de-DE" sz="600" kern="1200" dirty="0">
                  <a:solidFill>
                    <a:schemeClr val="bg1">
                      <a:lumMod val="50000"/>
                    </a:schemeClr>
                  </a:solidFill>
                  <a:effectLst/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© 2023</a:t>
              </a:r>
              <a:r>
                <a:rPr lang="de-DE" sz="600" dirty="0">
                  <a:solidFill>
                    <a:schemeClr val="bg1">
                      <a:lumMod val="50000"/>
                    </a:schemeClr>
                  </a:solidFill>
                  <a:latin typeface="helvetica"/>
                  <a:ea typeface="Inter" panose="020B0502030000000004" pitchFamily="34" charset="0"/>
                  <a:cs typeface="Inter" panose="020B0502030000000004" pitchFamily="34" charset="0"/>
                </a:rPr>
                <a:t> </a:t>
              </a:r>
              <a:endParaRPr lang="de-DE" sz="600" dirty="0">
                <a:solidFill>
                  <a:schemeClr val="bg1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4F48AB7C-F62C-AFE7-9ADC-448EE81793E2}"/>
              </a:ext>
            </a:extLst>
          </p:cNvPr>
          <p:cNvPicPr/>
          <p:nvPr userDrawn="1"/>
        </p:nvPicPr>
        <p:blipFill>
          <a:blip r:embed="rId6"/>
          <a:stretch>
            <a:fillRect/>
          </a:stretch>
        </p:blipFill>
        <p:spPr>
          <a:xfrm>
            <a:off x="552362" y="487683"/>
            <a:ext cx="1548518" cy="32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684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4EC6B512-1F09-6951-5388-18180E5A5F1D}"/>
              </a:ext>
            </a:extLst>
          </p:cNvPr>
          <p:cNvSpPr/>
          <p:nvPr/>
        </p:nvSpPr>
        <p:spPr>
          <a:xfrm>
            <a:off x="663944" y="1130481"/>
            <a:ext cx="5513950" cy="771437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0" rtlCol="0" anchor="t"/>
          <a:lstStyle/>
          <a:p>
            <a:r>
              <a:rPr lang="de-DE" sz="12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Ausfüllhinweis zum Arbeitsblatt I-4</a:t>
            </a:r>
          </a:p>
          <a:p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Da sich die Inflationsdaten monatlich ändern, nutzen Sie bitte die folgende Aufstellung über alle Ausgaben, um die Raten vorab selbst mithilfe des Inflationsrechners zu berechnen.</a:t>
            </a:r>
          </a:p>
        </p:txBody>
      </p:sp>
      <p:graphicFrame>
        <p:nvGraphicFramePr>
          <p:cNvPr id="3" name="Tabelle 3">
            <a:extLst>
              <a:ext uri="{FF2B5EF4-FFF2-40B4-BE49-F238E27FC236}">
                <a16:creationId xmlns:a16="http://schemas.microsoft.com/office/drawing/2014/main" id="{6E9CBFA5-3A56-8908-8B50-ABCC79EBA0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3560945"/>
              </p:ext>
            </p:extLst>
          </p:nvPr>
        </p:nvGraphicFramePr>
        <p:xfrm>
          <a:off x="680106" y="2261937"/>
          <a:ext cx="5513951" cy="712269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37983">
                  <a:extLst>
                    <a:ext uri="{9D8B030D-6E8A-4147-A177-3AD203B41FA5}">
                      <a16:colId xmlns:a16="http://schemas.microsoft.com/office/drawing/2014/main" val="1697369739"/>
                    </a:ext>
                  </a:extLst>
                </a:gridCol>
                <a:gridCol w="918992">
                  <a:extLst>
                    <a:ext uri="{9D8B030D-6E8A-4147-A177-3AD203B41FA5}">
                      <a16:colId xmlns:a16="http://schemas.microsoft.com/office/drawing/2014/main" val="1450189684"/>
                    </a:ext>
                  </a:extLst>
                </a:gridCol>
                <a:gridCol w="918992">
                  <a:extLst>
                    <a:ext uri="{9D8B030D-6E8A-4147-A177-3AD203B41FA5}">
                      <a16:colId xmlns:a16="http://schemas.microsoft.com/office/drawing/2014/main" val="3419788690"/>
                    </a:ext>
                  </a:extLst>
                </a:gridCol>
                <a:gridCol w="918992">
                  <a:extLst>
                    <a:ext uri="{9D8B030D-6E8A-4147-A177-3AD203B41FA5}">
                      <a16:colId xmlns:a16="http://schemas.microsoft.com/office/drawing/2014/main" val="1965514250"/>
                    </a:ext>
                  </a:extLst>
                </a:gridCol>
                <a:gridCol w="918992">
                  <a:extLst>
                    <a:ext uri="{9D8B030D-6E8A-4147-A177-3AD203B41FA5}">
                      <a16:colId xmlns:a16="http://schemas.microsoft.com/office/drawing/2014/main" val="735958619"/>
                    </a:ext>
                  </a:extLst>
                </a:gridCol>
              </a:tblGrid>
              <a:tr h="664785">
                <a:tc>
                  <a:txBody>
                    <a:bodyPr/>
                    <a:lstStyle/>
                    <a:p>
                      <a:endParaRPr lang="de-DE" sz="1200" b="1" dirty="0">
                        <a:latin typeface="helvetica" panose="020B0604020202020204" pitchFamily="34" charset="0"/>
                        <a:ea typeface="Inter" panose="020B0502030000000004" pitchFamily="34" charset="0"/>
                        <a:cs typeface="helvetica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Martin </a:t>
                      </a:r>
                      <a:r>
                        <a:rPr lang="de-DE" sz="1200" b="1" dirty="0" err="1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Odoa</a:t>
                      </a:r>
                      <a:endParaRPr lang="de-DE" sz="1200" b="1" dirty="0">
                        <a:latin typeface="helvetica" panose="020B0604020202020204" pitchFamily="34" charset="0"/>
                        <a:ea typeface="Inter" panose="020B05020300000000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Lien &amp; Sebastian Graf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Familie Wächter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Marlene Zimmer-mann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3135995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Gesamtausgaben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1.050 €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2.900 €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4.000 €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1.200 €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602127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Nahrungsmittel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170 €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240 €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480 €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190 €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667590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Alkohol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7618231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Restaurants und Cafés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200 €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614406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Nettokaltmiete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375 €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580 €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370 €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376894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Gas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90 €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95 €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345374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Heizöl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734742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Strom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35 €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85 €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70 €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694649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Kraftstoffe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540 €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350 €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91786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Autokauf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716325"/>
                  </a:ext>
                </a:extLst>
              </a:tr>
              <a:tr h="474846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Öffentliche Verkehrsmittel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80 €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98 €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348209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Freizeit &amp; Kultur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110 €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866416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Pauschalreisen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0455962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Bekleidung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170 €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7525523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Telekommunikation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35 €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55 €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70 €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760065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Elektrogeräte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100 €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7156485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Körperpflege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60 €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30 €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924910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Gesundheit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15 €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60 €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210 €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205095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Tabakwaren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60 €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747196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Rest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110 €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430 €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1.332 €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dirty="0">
                          <a:latin typeface="Ink Free" panose="03080402000500000000" pitchFamily="66" charset="0"/>
                          <a:ea typeface="Inter" panose="020B0502030000000004" pitchFamily="34" charset="0"/>
                          <a:cs typeface="Inter" panose="020B0502030000000004" pitchFamily="34" charset="0"/>
                        </a:rPr>
                        <a:t>120 €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341944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b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Pers. Inflationsrate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b="1" dirty="0">
                        <a:latin typeface="Ink Free" panose="03080402000500000000" pitchFamily="66" charset="0"/>
                        <a:ea typeface="Inter" panose="020B0502030000000004" pitchFamily="34" charset="0"/>
                        <a:cs typeface="Inter" panose="020B05020300000000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b="1" dirty="0">
                        <a:latin typeface="Ink Free" panose="03080402000500000000" pitchFamily="66" charset="0"/>
                        <a:ea typeface="Inter" panose="020B0502030000000004" pitchFamily="34" charset="0"/>
                        <a:cs typeface="Inter" panose="020B05020300000000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b="1" dirty="0">
                        <a:latin typeface="Ink Free" panose="03080402000500000000" pitchFamily="66" charset="0"/>
                        <a:ea typeface="Inter" panose="020B0502030000000004" pitchFamily="34" charset="0"/>
                        <a:cs typeface="Inter" panose="020B05020300000000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de-DE" sz="1200" b="1" dirty="0">
                        <a:latin typeface="Ink Free" panose="03080402000500000000" pitchFamily="66" charset="0"/>
                        <a:ea typeface="Inter" panose="020B0502030000000004" pitchFamily="34" charset="0"/>
                        <a:cs typeface="Inter" panose="020B05020300000000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0088158"/>
                  </a:ext>
                </a:extLst>
              </a:tr>
              <a:tr h="284908">
                <a:tc>
                  <a:txBody>
                    <a:bodyPr/>
                    <a:lstStyle/>
                    <a:p>
                      <a:r>
                        <a:rPr lang="de-DE" sz="1200" b="0" i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Beispiel März 2023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i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9,9 %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i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6,3 %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i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7,4 %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200" b="0" i="1" dirty="0">
                          <a:latin typeface="helvetica" panose="020B0604020202020204" pitchFamily="34" charset="0"/>
                          <a:ea typeface="Inter" panose="020B0502030000000004" pitchFamily="34" charset="0"/>
                          <a:cs typeface="helvetica" panose="020B0604020202020204" pitchFamily="34" charset="0"/>
                        </a:rPr>
                        <a:t>11,7 %</a:t>
                      </a:r>
                    </a:p>
                  </a:txBody>
                  <a:tcPr>
                    <a:lnL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CEE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0713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7151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4EC6B512-1F09-6951-5388-18180E5A5F1D}"/>
              </a:ext>
            </a:extLst>
          </p:cNvPr>
          <p:cNvSpPr/>
          <p:nvPr/>
        </p:nvSpPr>
        <p:spPr>
          <a:xfrm>
            <a:off x="663944" y="1130481"/>
            <a:ext cx="5513950" cy="771437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0" rIns="0" rtlCol="0" anchor="t"/>
          <a:lstStyle/>
          <a:p>
            <a:r>
              <a:rPr lang="de-DE" sz="1200" b="1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Ausfüllhinweis zur Folie I-5</a:t>
            </a:r>
          </a:p>
          <a:p>
            <a:r>
              <a:rPr lang="de-DE" sz="1200" dirty="0">
                <a:solidFill>
                  <a:schemeClr val="tx1"/>
                </a:solidFill>
                <a:latin typeface="helvetica" panose="020B0604020202020204" pitchFamily="34" charset="0"/>
                <a:ea typeface="Inter" panose="020B0502030000000004" pitchFamily="34" charset="0"/>
                <a:cs typeface="helvetica" panose="020B0604020202020204" pitchFamily="34" charset="0"/>
              </a:rPr>
              <a:t>Die unten angegebenen Maßnahmen sind nur als Beispiele und Orientierungshilfe zu verstehen. Das letztendliche Ergebnis sollte das Klassengespräch widerspiegeln.</a:t>
            </a:r>
          </a:p>
        </p:txBody>
      </p:sp>
      <p:grpSp>
        <p:nvGrpSpPr>
          <p:cNvPr id="78" name="Gruppieren 77">
            <a:extLst>
              <a:ext uri="{FF2B5EF4-FFF2-40B4-BE49-F238E27FC236}">
                <a16:creationId xmlns:a16="http://schemas.microsoft.com/office/drawing/2014/main" id="{9217C7EF-97D3-28E7-5A9C-7A4B8CA81E2B}"/>
              </a:ext>
            </a:extLst>
          </p:cNvPr>
          <p:cNvGrpSpPr>
            <a:grpSpLocks noGrp="1" noUngrp="1" noRot="1" noMove="1" noResize="1"/>
          </p:cNvGrpSpPr>
          <p:nvPr/>
        </p:nvGrpSpPr>
        <p:grpSpPr>
          <a:xfrm>
            <a:off x="415335" y="2370667"/>
            <a:ext cx="5762559" cy="4188307"/>
            <a:chOff x="415335" y="2370667"/>
            <a:chExt cx="5762559" cy="4188307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7FD4478A-787C-8726-0B7F-6092C99171FF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701968" y="2888412"/>
              <a:ext cx="5475926" cy="3500991"/>
            </a:xfrm>
            <a:prstGeom prst="rect">
              <a:avLst/>
            </a:prstGeom>
            <a:noFill/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tIns="180000" rIns="180000" bIns="45720" rtlCol="0" anchor="t"/>
            <a:lstStyle/>
            <a:p>
              <a:endParaRPr lang="de-DE" sz="1050" dirty="0">
                <a:solidFill>
                  <a:schemeClr val="tx1"/>
                </a:solidFill>
                <a:latin typeface="helvetica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3F895140-3701-E088-E4BC-77AA5B6BED1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 flipH="1">
              <a:off x="701968" y="5105251"/>
              <a:ext cx="1592470" cy="1284151"/>
            </a:xfrm>
            <a:custGeom>
              <a:avLst/>
              <a:gdLst>
                <a:gd name="connsiteX0" fmla="*/ 1816545 w 2493841"/>
                <a:gd name="connsiteY0" fmla="*/ 0 h 2011008"/>
                <a:gd name="connsiteX1" fmla="*/ 2356730 w 2493841"/>
                <a:gd name="connsiteY1" fmla="*/ 81668 h 2011008"/>
                <a:gd name="connsiteX2" fmla="*/ 2493841 w 2493841"/>
                <a:gd name="connsiteY2" fmla="*/ 131852 h 2011008"/>
                <a:gd name="connsiteX3" fmla="*/ 2493841 w 2493841"/>
                <a:gd name="connsiteY3" fmla="*/ 2011008 h 2011008"/>
                <a:gd name="connsiteX4" fmla="*/ 10712 w 2493841"/>
                <a:gd name="connsiteY4" fmla="*/ 2011008 h 2011008"/>
                <a:gd name="connsiteX5" fmla="*/ 9379 w 2493841"/>
                <a:gd name="connsiteY5" fmla="*/ 2002276 h 2011008"/>
                <a:gd name="connsiteX6" fmla="*/ 0 w 2493841"/>
                <a:gd name="connsiteY6" fmla="*/ 1816545 h 2011008"/>
                <a:gd name="connsiteX7" fmla="*/ 1816545 w 2493841"/>
                <a:gd name="connsiteY7" fmla="*/ 0 h 201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93841" h="2011008">
                  <a:moveTo>
                    <a:pt x="1816545" y="0"/>
                  </a:moveTo>
                  <a:cubicBezTo>
                    <a:pt x="2004655" y="0"/>
                    <a:pt x="2186086" y="28593"/>
                    <a:pt x="2356730" y="81668"/>
                  </a:cubicBezTo>
                  <a:lnTo>
                    <a:pt x="2493841" y="131852"/>
                  </a:lnTo>
                  <a:lnTo>
                    <a:pt x="2493841" y="2011008"/>
                  </a:lnTo>
                  <a:lnTo>
                    <a:pt x="10712" y="2011008"/>
                  </a:lnTo>
                  <a:lnTo>
                    <a:pt x="9379" y="2002276"/>
                  </a:lnTo>
                  <a:cubicBezTo>
                    <a:pt x="3177" y="1941209"/>
                    <a:pt x="0" y="1879248"/>
                    <a:pt x="0" y="1816545"/>
                  </a:cubicBezTo>
                  <a:cubicBezTo>
                    <a:pt x="0" y="813295"/>
                    <a:pt x="813295" y="0"/>
                    <a:pt x="1816545" y="0"/>
                  </a:cubicBezTo>
                  <a:close/>
                </a:path>
              </a:pathLst>
            </a:custGeom>
            <a:solidFill>
              <a:schemeClr val="bg2"/>
            </a:solidFill>
            <a:ln w="381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684000" rIns="91440" bIns="45720" rtlCol="0" anchor="ctr">
              <a:noAutofit/>
            </a:bodyPr>
            <a:lstStyle/>
            <a:p>
              <a:pPr algn="ctr"/>
              <a:endParaRPr lang="de-DE" sz="1600" b="1">
                <a:latin typeface="GT America Rg" panose="00000500000000000000" pitchFamily="50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0645493F-AD56-AA89-0F2F-F0B7BC770D40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1861616" y="2370667"/>
              <a:ext cx="3158354" cy="898854"/>
            </a:xfrm>
            <a:custGeom>
              <a:avLst/>
              <a:gdLst>
                <a:gd name="connsiteX0" fmla="*/ 0 w 3463178"/>
                <a:gd name="connsiteY0" fmla="*/ 0 h 985605"/>
                <a:gd name="connsiteX1" fmla="*/ 3463178 w 3463178"/>
                <a:gd name="connsiteY1" fmla="*/ 0 h 985605"/>
                <a:gd name="connsiteX2" fmla="*/ 3400327 w 3463178"/>
                <a:gd name="connsiteY2" fmla="*/ 102922 h 985605"/>
                <a:gd name="connsiteX3" fmla="*/ 1731589 w 3463178"/>
                <a:gd name="connsiteY3" fmla="*/ 985605 h 985605"/>
                <a:gd name="connsiteX4" fmla="*/ 62851 w 3463178"/>
                <a:gd name="connsiteY4" fmla="*/ 102922 h 985605"/>
                <a:gd name="connsiteX5" fmla="*/ 0 w 3463178"/>
                <a:gd name="connsiteY5" fmla="*/ 0 h 985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63178" h="985605">
                  <a:moveTo>
                    <a:pt x="0" y="0"/>
                  </a:moveTo>
                  <a:lnTo>
                    <a:pt x="3463178" y="0"/>
                  </a:lnTo>
                  <a:lnTo>
                    <a:pt x="3400327" y="102922"/>
                  </a:lnTo>
                  <a:cubicBezTo>
                    <a:pt x="3038679" y="635470"/>
                    <a:pt x="2426235" y="985605"/>
                    <a:pt x="1731589" y="985605"/>
                  </a:cubicBezTo>
                  <a:cubicBezTo>
                    <a:pt x="1036943" y="985605"/>
                    <a:pt x="424499" y="635470"/>
                    <a:pt x="62851" y="1029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sz="1400" b="1">
                <a:solidFill>
                  <a:srgbClr val="FFFFFF"/>
                </a:solidFill>
                <a:latin typeface="GT America Rg" panose="00000500000000000000" pitchFamily="50" charset="0"/>
                <a:ea typeface="Inter" panose="020B0502030000000004" pitchFamily="34" charset="0"/>
                <a:cs typeface="Inter" panose="020B0502030000000004" pitchFamily="34" charset="0"/>
              </a:endParaRP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3579AD7A-E53A-8085-AB75-8114AD39AA34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 userDrawn="1"/>
          </p:nvSpPr>
          <p:spPr>
            <a:xfrm>
              <a:off x="1983021" y="2465863"/>
              <a:ext cx="2915545" cy="5293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>
                  <a:solidFill>
                    <a:schemeClr val="tx1"/>
                  </a:solidFill>
                  <a:latin typeface="Helvetica" panose="020B0604020202020204" pitchFamily="34" charset="0"/>
                  <a:ea typeface="Inter" panose="020B0502030000000004" pitchFamily="34" charset="0"/>
                  <a:cs typeface="Helvetica" panose="020B0604020202020204" pitchFamily="34" charset="0"/>
                </a:rPr>
                <a:t>Was können wir gegen die Inflation tun?</a:t>
              </a:r>
            </a:p>
          </p:txBody>
        </p:sp>
        <p:grpSp>
          <p:nvGrpSpPr>
            <p:cNvPr id="10" name="Gruppieren 9">
              <a:extLst>
                <a:ext uri="{FF2B5EF4-FFF2-40B4-BE49-F238E27FC236}">
                  <a16:creationId xmlns:a16="http://schemas.microsoft.com/office/drawing/2014/main" id="{C5315FC7-F442-B7E2-696D-E49E56261AC5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5028064" y="3236023"/>
              <a:ext cx="1006434" cy="1006434"/>
              <a:chOff x="7438698" y="1355164"/>
              <a:chExt cx="1576096" cy="1576096"/>
            </a:xfrm>
          </p:grpSpPr>
          <p:sp>
            <p:nvSpPr>
              <p:cNvPr id="71" name="Rechteck 70">
                <a:extLst>
                  <a:ext uri="{FF2B5EF4-FFF2-40B4-BE49-F238E27FC236}">
                    <a16:creationId xmlns:a16="http://schemas.microsoft.com/office/drawing/2014/main" id="{1ADBA4C8-1C5C-F8B7-FC4F-53113503FA8B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0994090">
                <a:off x="7438698" y="1355164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Eigene Ausgaben kontrollieren und senken (z. B. Abos kündigen)</a:t>
                </a:r>
              </a:p>
            </p:txBody>
          </p:sp>
          <p:grpSp>
            <p:nvGrpSpPr>
              <p:cNvPr id="72" name="Gruppieren 71">
                <a:extLst>
                  <a:ext uri="{FF2B5EF4-FFF2-40B4-BE49-F238E27FC236}">
                    <a16:creationId xmlns:a16="http://schemas.microsoft.com/office/drawing/2014/main" id="{9FB09C5C-CFEE-C6FD-F7E3-5B8B7EB51F8D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>
                <a:off x="7985432" y="1379120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3" name="Ellipse 72">
                  <a:extLst>
                    <a:ext uri="{FF2B5EF4-FFF2-40B4-BE49-F238E27FC236}">
                      <a16:creationId xmlns:a16="http://schemas.microsoft.com/office/drawing/2014/main" id="{E92B9B0A-B748-C4C3-0688-29891F681B56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74" name="Ellipse 73">
                  <a:extLst>
                    <a:ext uri="{FF2B5EF4-FFF2-40B4-BE49-F238E27FC236}">
                      <a16:creationId xmlns:a16="http://schemas.microsoft.com/office/drawing/2014/main" id="{8C428063-6432-BFF3-EC24-DE0C5D0DD545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75" name="Ellipse 74">
                  <a:extLst>
                    <a:ext uri="{FF2B5EF4-FFF2-40B4-BE49-F238E27FC236}">
                      <a16:creationId xmlns:a16="http://schemas.microsoft.com/office/drawing/2014/main" id="{2A4B5333-9BBF-925B-6396-01C281A99790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C153E860-8AB4-3871-A3DE-7415645F3C82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890451" y="3564215"/>
              <a:ext cx="1006434" cy="1006434"/>
              <a:chOff x="959112" y="1869121"/>
              <a:chExt cx="1576096" cy="1576096"/>
            </a:xfrm>
          </p:grpSpPr>
          <p:sp>
            <p:nvSpPr>
              <p:cNvPr id="66" name="Rechteck 65">
                <a:extLst>
                  <a:ext uri="{FF2B5EF4-FFF2-40B4-BE49-F238E27FC236}">
                    <a16:creationId xmlns:a16="http://schemas.microsoft.com/office/drawing/2014/main" id="{569BB0F4-BB29-3CB1-9CD2-6C1779E1DA72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777468">
                <a:off x="959112" y="1869121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Geld gewinnbringend / in Sachwerte anlegen</a:t>
                </a:r>
              </a:p>
            </p:txBody>
          </p:sp>
          <p:grpSp>
            <p:nvGrpSpPr>
              <p:cNvPr id="67" name="Gruppieren 66">
                <a:extLst>
                  <a:ext uri="{FF2B5EF4-FFF2-40B4-BE49-F238E27FC236}">
                    <a16:creationId xmlns:a16="http://schemas.microsoft.com/office/drawing/2014/main" id="{A47C4B03-BFF5-D0C6-412E-D3899E7433EA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1383378">
                <a:off x="1785942" y="1883096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8" name="Ellipse 67">
                  <a:extLst>
                    <a:ext uri="{FF2B5EF4-FFF2-40B4-BE49-F238E27FC236}">
                      <a16:creationId xmlns:a16="http://schemas.microsoft.com/office/drawing/2014/main" id="{590E8F37-4811-8DD9-962B-A5117CAB4B25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69" name="Ellipse 68">
                  <a:extLst>
                    <a:ext uri="{FF2B5EF4-FFF2-40B4-BE49-F238E27FC236}">
                      <a16:creationId xmlns:a16="http://schemas.microsoft.com/office/drawing/2014/main" id="{13061A20-100F-7477-8E52-40DF8C501749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70" name="Ellipse 69">
                  <a:extLst>
                    <a:ext uri="{FF2B5EF4-FFF2-40B4-BE49-F238E27FC236}">
                      <a16:creationId xmlns:a16="http://schemas.microsoft.com/office/drawing/2014/main" id="{018A2486-631C-B60B-8D8D-8D937D8648AD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B6C7AADB-FAC1-2D2C-D41B-D5D988511367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3638900" y="4985397"/>
              <a:ext cx="1006434" cy="1006434"/>
              <a:chOff x="5263238" y="4094721"/>
              <a:chExt cx="1576096" cy="1576096"/>
            </a:xfrm>
          </p:grpSpPr>
          <p:sp>
            <p:nvSpPr>
              <p:cNvPr id="61" name="Rechteck 60">
                <a:extLst>
                  <a:ext uri="{FF2B5EF4-FFF2-40B4-BE49-F238E27FC236}">
                    <a16:creationId xmlns:a16="http://schemas.microsoft.com/office/drawing/2014/main" id="{574C5BF9-F6EA-43E8-79FE-DA2C3B78353F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1331891" flipH="1">
                <a:off x="5263238" y="4094721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Einnahmen erhöhen (z. B. Gebrauchtes verkaufen, Nebenjob)</a:t>
                </a:r>
              </a:p>
            </p:txBody>
          </p:sp>
          <p:grpSp>
            <p:nvGrpSpPr>
              <p:cNvPr id="62" name="Gruppieren 61">
                <a:extLst>
                  <a:ext uri="{FF2B5EF4-FFF2-40B4-BE49-F238E27FC236}">
                    <a16:creationId xmlns:a16="http://schemas.microsoft.com/office/drawing/2014/main" id="{14B7F051-7429-77BB-F0FA-8B71F2CA6DDC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20725981" flipH="1">
                <a:off x="5962269" y="4099212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3" name="Ellipse 62">
                  <a:extLst>
                    <a:ext uri="{FF2B5EF4-FFF2-40B4-BE49-F238E27FC236}">
                      <a16:creationId xmlns:a16="http://schemas.microsoft.com/office/drawing/2014/main" id="{D0BB06B9-C95E-89F3-6ABD-469C4A00ABBC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64" name="Ellipse 63">
                  <a:extLst>
                    <a:ext uri="{FF2B5EF4-FFF2-40B4-BE49-F238E27FC236}">
                      <a16:creationId xmlns:a16="http://schemas.microsoft.com/office/drawing/2014/main" id="{15DAF307-9E8F-B306-B597-DA58785CE058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65" name="Ellipse 64">
                  <a:extLst>
                    <a:ext uri="{FF2B5EF4-FFF2-40B4-BE49-F238E27FC236}">
                      <a16:creationId xmlns:a16="http://schemas.microsoft.com/office/drawing/2014/main" id="{DFE92C98-B661-CCBF-9C8D-E5EB31708633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13" name="Gruppieren 12">
              <a:extLst>
                <a:ext uri="{FF2B5EF4-FFF2-40B4-BE49-F238E27FC236}">
                  <a16:creationId xmlns:a16="http://schemas.microsoft.com/office/drawing/2014/main" id="{FC4F8B64-494A-6D1C-8C68-0449E879B852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2446851" y="5180652"/>
              <a:ext cx="1006434" cy="1006434"/>
              <a:chOff x="3396466" y="4400494"/>
              <a:chExt cx="1576096" cy="1576096"/>
            </a:xfrm>
          </p:grpSpPr>
          <p:sp>
            <p:nvSpPr>
              <p:cNvPr id="56" name="Rechteck 55">
                <a:extLst>
                  <a:ext uri="{FF2B5EF4-FFF2-40B4-BE49-F238E27FC236}">
                    <a16:creationId xmlns:a16="http://schemas.microsoft.com/office/drawing/2014/main" id="{E126CD67-CE56-8FE0-F9D7-79EF2589FA96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24619" flipH="1">
                <a:off x="3396466" y="4400494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Selbst machen (z. B. kochen statt ins Restaurant gehen)</a:t>
                </a:r>
              </a:p>
            </p:txBody>
          </p:sp>
          <p:grpSp>
            <p:nvGrpSpPr>
              <p:cNvPr id="57" name="Gruppieren 56">
                <a:extLst>
                  <a:ext uri="{FF2B5EF4-FFF2-40B4-BE49-F238E27FC236}">
                    <a16:creationId xmlns:a16="http://schemas.microsoft.com/office/drawing/2014/main" id="{F9C82CC7-9B56-5E05-589E-D3D1A6562496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21218709" flipH="1">
                <a:off x="4195767" y="4410429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8" name="Ellipse 57">
                  <a:extLst>
                    <a:ext uri="{FF2B5EF4-FFF2-40B4-BE49-F238E27FC236}">
                      <a16:creationId xmlns:a16="http://schemas.microsoft.com/office/drawing/2014/main" id="{3D0D4CE4-FA2D-695A-4343-ECBB5AEEE525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59" name="Ellipse 58">
                  <a:extLst>
                    <a:ext uri="{FF2B5EF4-FFF2-40B4-BE49-F238E27FC236}">
                      <a16:creationId xmlns:a16="http://schemas.microsoft.com/office/drawing/2014/main" id="{B972194A-2214-121F-3A29-B87E33877208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60" name="Ellipse 59">
                  <a:extLst>
                    <a:ext uri="{FF2B5EF4-FFF2-40B4-BE49-F238E27FC236}">
                      <a16:creationId xmlns:a16="http://schemas.microsoft.com/office/drawing/2014/main" id="{6DFC55EB-8132-92F2-DEB9-9BB154D6C313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F4BE8203-20AA-0DC7-3C58-711018569855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5009335" y="5227286"/>
              <a:ext cx="1006434" cy="1006434"/>
              <a:chOff x="7409368" y="4473524"/>
              <a:chExt cx="1576096" cy="1576096"/>
            </a:xfrm>
          </p:grpSpPr>
          <p:sp>
            <p:nvSpPr>
              <p:cNvPr id="51" name="Rechteck 50">
                <a:extLst>
                  <a:ext uri="{FF2B5EF4-FFF2-40B4-BE49-F238E27FC236}">
                    <a16:creationId xmlns:a16="http://schemas.microsoft.com/office/drawing/2014/main" id="{60708D0B-B12D-9B2D-B55B-D5C538A3CFD7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1225524">
                <a:off x="7409368" y="4473524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…</a:t>
                </a:r>
              </a:p>
            </p:txBody>
          </p:sp>
          <p:grpSp>
            <p:nvGrpSpPr>
              <p:cNvPr id="52" name="Gruppieren 51">
                <a:extLst>
                  <a:ext uri="{FF2B5EF4-FFF2-40B4-BE49-F238E27FC236}">
                    <a16:creationId xmlns:a16="http://schemas.microsoft.com/office/drawing/2014/main" id="{B03A3C91-B7DE-1016-F6EE-A602EC15BDA2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231434">
                <a:off x="8002329" y="4487957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3" name="Ellipse 52">
                  <a:extLst>
                    <a:ext uri="{FF2B5EF4-FFF2-40B4-BE49-F238E27FC236}">
                      <a16:creationId xmlns:a16="http://schemas.microsoft.com/office/drawing/2014/main" id="{5F67D721-56AF-623F-970D-7FCBD12FC87F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54" name="Ellipse 53">
                  <a:extLst>
                    <a:ext uri="{FF2B5EF4-FFF2-40B4-BE49-F238E27FC236}">
                      <a16:creationId xmlns:a16="http://schemas.microsoft.com/office/drawing/2014/main" id="{555142B5-8C56-2B1A-8E3D-AAEAD7F8E30B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55" name="Ellipse 54">
                  <a:extLst>
                    <a:ext uri="{FF2B5EF4-FFF2-40B4-BE49-F238E27FC236}">
                      <a16:creationId xmlns:a16="http://schemas.microsoft.com/office/drawing/2014/main" id="{0A67227B-E4E4-50E3-920C-40C7F4A67160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15" name="Gruppieren 14">
              <a:extLst>
                <a:ext uri="{FF2B5EF4-FFF2-40B4-BE49-F238E27FC236}">
                  <a16:creationId xmlns:a16="http://schemas.microsoft.com/office/drawing/2014/main" id="{4CEA4557-4F98-344C-AD24-9A4288BF0A9D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4452600" y="4207849"/>
              <a:ext cx="1006434" cy="1006434"/>
              <a:chOff x="6537510" y="2877063"/>
              <a:chExt cx="1576096" cy="1576096"/>
            </a:xfrm>
          </p:grpSpPr>
          <p:sp>
            <p:nvSpPr>
              <p:cNvPr id="46" name="Rechteck 45">
                <a:extLst>
                  <a:ext uri="{FF2B5EF4-FFF2-40B4-BE49-F238E27FC236}">
                    <a16:creationId xmlns:a16="http://schemas.microsoft.com/office/drawing/2014/main" id="{5BF699F4-971D-4C83-91E3-F5268A218FA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785425" flipH="1">
                <a:off x="6537510" y="2877063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Haushaltsbuch führen (und eigene Inflation berechnen)</a:t>
                </a:r>
              </a:p>
            </p:txBody>
          </p:sp>
          <p:grpSp>
            <p:nvGrpSpPr>
              <p:cNvPr id="47" name="Gruppieren 46">
                <a:extLst>
                  <a:ext uri="{FF2B5EF4-FFF2-40B4-BE49-F238E27FC236}">
                    <a16:creationId xmlns:a16="http://schemas.microsoft.com/office/drawing/2014/main" id="{2D1B856F-C533-0697-C182-EAA01B62C740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179515" flipH="1">
                <a:off x="7448625" y="2910534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8" name="Ellipse 47">
                  <a:extLst>
                    <a:ext uri="{FF2B5EF4-FFF2-40B4-BE49-F238E27FC236}">
                      <a16:creationId xmlns:a16="http://schemas.microsoft.com/office/drawing/2014/main" id="{257CBDDE-5B39-8A97-010D-AF6A06C977B2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49" name="Ellipse 48">
                  <a:extLst>
                    <a:ext uri="{FF2B5EF4-FFF2-40B4-BE49-F238E27FC236}">
                      <a16:creationId xmlns:a16="http://schemas.microsoft.com/office/drawing/2014/main" id="{1F757120-812E-8AD3-9CFD-9903F672EE50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50" name="Ellipse 49">
                  <a:extLst>
                    <a:ext uri="{FF2B5EF4-FFF2-40B4-BE49-F238E27FC236}">
                      <a16:creationId xmlns:a16="http://schemas.microsoft.com/office/drawing/2014/main" id="{94EC6290-7D13-7D3A-BE99-B9BD57B346E2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E23131A7-6048-3820-C644-FA7613DBB6AD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881405" y="5113933"/>
              <a:ext cx="1006434" cy="1006434"/>
              <a:chOff x="944947" y="4296011"/>
              <a:chExt cx="1576096" cy="1576096"/>
            </a:xfrm>
          </p:grpSpPr>
          <p:sp>
            <p:nvSpPr>
              <p:cNvPr id="41" name="Rechteck 40">
                <a:extLst>
                  <a:ext uri="{FF2B5EF4-FFF2-40B4-BE49-F238E27FC236}">
                    <a16:creationId xmlns:a16="http://schemas.microsoft.com/office/drawing/2014/main" id="{0DF74A5E-16DB-EB97-7A21-771BB5EDFBA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1331891" flipH="1">
                <a:off x="944947" y="4296011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Verbrauch reduzieren (z. B. weniger heizen)</a:t>
                </a:r>
              </a:p>
            </p:txBody>
          </p:sp>
          <p:grpSp>
            <p:nvGrpSpPr>
              <p:cNvPr id="42" name="Gruppieren 41">
                <a:extLst>
                  <a:ext uri="{FF2B5EF4-FFF2-40B4-BE49-F238E27FC236}">
                    <a16:creationId xmlns:a16="http://schemas.microsoft.com/office/drawing/2014/main" id="{92063B8B-1986-C9FC-7067-03B4B7E3385C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20725981" flipH="1">
                <a:off x="1643978" y="4300502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3" name="Ellipse 42">
                  <a:extLst>
                    <a:ext uri="{FF2B5EF4-FFF2-40B4-BE49-F238E27FC236}">
                      <a16:creationId xmlns:a16="http://schemas.microsoft.com/office/drawing/2014/main" id="{6425F1BA-4BB9-73B2-3E65-93114B2516D7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44" name="Ellipse 43">
                  <a:extLst>
                    <a:ext uri="{FF2B5EF4-FFF2-40B4-BE49-F238E27FC236}">
                      <a16:creationId xmlns:a16="http://schemas.microsoft.com/office/drawing/2014/main" id="{DEED9AF1-8B58-DA90-AC6A-3C7F3AC9DCA8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45" name="Ellipse 44">
                  <a:extLst>
                    <a:ext uri="{FF2B5EF4-FFF2-40B4-BE49-F238E27FC236}">
                      <a16:creationId xmlns:a16="http://schemas.microsoft.com/office/drawing/2014/main" id="{87FF40D5-AFCC-2F46-20C1-4FA89B3073B9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B86369C0-F0AD-5832-B835-2A1ED5428B3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 userDrawn="1"/>
          </p:nvSpPr>
          <p:spPr>
            <a:xfrm rot="50821">
              <a:off x="1711837" y="4297699"/>
              <a:ext cx="1006434" cy="100643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950" dirty="0">
                  <a:solidFill>
                    <a:schemeClr val="tx1"/>
                  </a:solidFill>
                  <a:latin typeface="Ink Free" panose="03080402000500000000" pitchFamily="66" charset="0"/>
                </a:rPr>
                <a:t>Günstigere Alternative wählen (z. B. Leitungs- statt Mineralwasser)</a:t>
              </a:r>
            </a:p>
          </p:txBody>
        </p: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20EBBEF3-7FEF-5AAC-9A39-73DED89B4B0D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2146982" y="4297941"/>
              <a:ext cx="95685" cy="108468"/>
              <a:chOff x="2926865" y="3018150"/>
              <a:chExt cx="149845" cy="169863"/>
            </a:xfrm>
          </p:grpSpPr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478B7E47-3419-5844-E4E3-BBB0E1A43AD8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656731">
                <a:off x="2926865" y="3038168"/>
                <a:ext cx="149845" cy="149845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95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7973B35A-D31D-42A0-EFAE-3374A726728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656731" flipV="1">
                <a:off x="2973791" y="3084730"/>
                <a:ext cx="52905" cy="52905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95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  <p:sp>
            <p:nvSpPr>
              <p:cNvPr id="40" name="Ellipse 39">
                <a:extLst>
                  <a:ext uri="{FF2B5EF4-FFF2-40B4-BE49-F238E27FC236}">
                    <a16:creationId xmlns:a16="http://schemas.microsoft.com/office/drawing/2014/main" id="{FCEB694E-57E9-4B3F-B298-C03EDA45640D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656731">
                <a:off x="2931515" y="3018150"/>
                <a:ext cx="97188" cy="97189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sz="950">
                  <a:solidFill>
                    <a:schemeClr val="tx1"/>
                  </a:solidFill>
                  <a:latin typeface="Ink Free" panose="03080402000500000000" pitchFamily="66" charset="0"/>
                </a:endParaRPr>
              </a:p>
            </p:txBody>
          </p: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BAE0B7F7-41C1-BA00-3845-848CB6EB3CA9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1918514" y="3071519"/>
              <a:ext cx="1006434" cy="1006434"/>
              <a:chOff x="2569080" y="1097549"/>
              <a:chExt cx="1576096" cy="1576096"/>
            </a:xfrm>
          </p:grpSpPr>
          <p:sp>
            <p:nvSpPr>
              <p:cNvPr id="33" name="Rechteck 32">
                <a:extLst>
                  <a:ext uri="{FF2B5EF4-FFF2-40B4-BE49-F238E27FC236}">
                    <a16:creationId xmlns:a16="http://schemas.microsoft.com/office/drawing/2014/main" id="{88EFA2B4-3EEA-588D-1188-BDE25C206A8A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20994090">
                <a:off x="2569080" y="1097549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Preise vergleichen</a:t>
                </a:r>
              </a:p>
            </p:txBody>
          </p:sp>
          <p:grpSp>
            <p:nvGrpSpPr>
              <p:cNvPr id="34" name="Gruppieren 33">
                <a:extLst>
                  <a:ext uri="{FF2B5EF4-FFF2-40B4-BE49-F238E27FC236}">
                    <a16:creationId xmlns:a16="http://schemas.microsoft.com/office/drawing/2014/main" id="{3802AD8B-6719-B836-7E33-827FB1DFD095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>
                <a:off x="3115814" y="1121505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5" name="Ellipse 34">
                  <a:extLst>
                    <a:ext uri="{FF2B5EF4-FFF2-40B4-BE49-F238E27FC236}">
                      <a16:creationId xmlns:a16="http://schemas.microsoft.com/office/drawing/2014/main" id="{5B7A0A4E-5D1A-6F9D-492B-E09F3CAB50BA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36" name="Ellipse 35">
                  <a:extLst>
                    <a:ext uri="{FF2B5EF4-FFF2-40B4-BE49-F238E27FC236}">
                      <a16:creationId xmlns:a16="http://schemas.microsoft.com/office/drawing/2014/main" id="{445D2009-8B0F-7CF9-D6E9-006029E73B28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37" name="Ellipse 36">
                  <a:extLst>
                    <a:ext uri="{FF2B5EF4-FFF2-40B4-BE49-F238E27FC236}">
                      <a16:creationId xmlns:a16="http://schemas.microsoft.com/office/drawing/2014/main" id="{A6AFEBD2-E495-FB1B-3FEC-EC1A9F121748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AB983A20-B74D-7AFA-81CB-C707E1F8718C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3808267" y="3191735"/>
              <a:ext cx="1006434" cy="1006434"/>
              <a:chOff x="5528472" y="1285809"/>
              <a:chExt cx="1576096" cy="1576096"/>
            </a:xfrm>
          </p:grpSpPr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BF5E5CF5-2A4E-4E37-782E-AEB882138DC9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89184" flipH="1">
                <a:off x="5528472" y="1285809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Gebraucht statt neu kaufen</a:t>
                </a:r>
              </a:p>
            </p:txBody>
          </p:sp>
          <p:grpSp>
            <p:nvGrpSpPr>
              <p:cNvPr id="29" name="Gruppieren 28">
                <a:extLst>
                  <a:ext uri="{FF2B5EF4-FFF2-40B4-BE49-F238E27FC236}">
                    <a16:creationId xmlns:a16="http://schemas.microsoft.com/office/drawing/2014/main" id="{A261F30A-7071-8059-16E6-0509C21C224B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21183274" flipH="1">
                <a:off x="6320598" y="1294873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0" name="Ellipse 29">
                  <a:extLst>
                    <a:ext uri="{FF2B5EF4-FFF2-40B4-BE49-F238E27FC236}">
                      <a16:creationId xmlns:a16="http://schemas.microsoft.com/office/drawing/2014/main" id="{13ABCBE6-2552-7A8C-B6FB-8E309E0BC4F6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31" name="Ellipse 30">
                  <a:extLst>
                    <a:ext uri="{FF2B5EF4-FFF2-40B4-BE49-F238E27FC236}">
                      <a16:creationId xmlns:a16="http://schemas.microsoft.com/office/drawing/2014/main" id="{B6806B6E-034E-B1E9-DC6A-CB6314D83E4A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32" name="Ellipse 31">
                  <a:extLst>
                    <a:ext uri="{FF2B5EF4-FFF2-40B4-BE49-F238E27FC236}">
                      <a16:creationId xmlns:a16="http://schemas.microsoft.com/office/drawing/2014/main" id="{7447D93D-0D68-BEFF-F118-DF963BA47C18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grpSp>
          <p:nvGrpSpPr>
            <p:cNvPr id="21" name="Gruppieren 20">
              <a:extLst>
                <a:ext uri="{FF2B5EF4-FFF2-40B4-BE49-F238E27FC236}">
                  <a16:creationId xmlns:a16="http://schemas.microsoft.com/office/drawing/2014/main" id="{A07EA8AC-0DE3-C29E-B6B3-F191B2290424}"/>
                </a:ext>
              </a:extLst>
            </p:cNvPr>
            <p:cNvGrpSpPr>
              <a:grpSpLocks noGrp="1" noUngrp="1" noRot="1" noMove="1" noResize="1"/>
            </p:cNvGrpSpPr>
            <p:nvPr userDrawn="1"/>
          </p:nvGrpSpPr>
          <p:grpSpPr>
            <a:xfrm>
              <a:off x="2912629" y="3699182"/>
              <a:ext cx="1006434" cy="1006434"/>
              <a:chOff x="4125884" y="2080482"/>
              <a:chExt cx="1576096" cy="1576096"/>
            </a:xfrm>
          </p:grpSpPr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D29B4041-045B-2410-24C4-AB957D34B4AC}"/>
                  </a:ext>
                </a:extLst>
              </p:cNvPr>
              <p:cNvSpPr>
                <a:spLocks noGrp="1" noRot="1" noMove="1" noResize="1" noEditPoints="1" noAdjustHandles="1" noChangeArrowheads="1" noChangeShapeType="1"/>
              </p:cNvSpPr>
              <p:nvPr/>
            </p:nvSpPr>
            <p:spPr>
              <a:xfrm rot="1118494" flipH="1">
                <a:off x="4125884" y="2080482"/>
                <a:ext cx="1576096" cy="1576096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950" dirty="0">
                    <a:solidFill>
                      <a:schemeClr val="tx1"/>
                    </a:solidFill>
                    <a:latin typeface="Ink Free" panose="03080402000500000000" pitchFamily="66" charset="0"/>
                  </a:rPr>
                  <a:t>Einkäufe genau planen (z. B. mit Wochenplan)</a:t>
                </a:r>
              </a:p>
            </p:txBody>
          </p:sp>
          <p:grpSp>
            <p:nvGrpSpPr>
              <p:cNvPr id="24" name="Gruppieren 23">
                <a:extLst>
                  <a:ext uri="{FF2B5EF4-FFF2-40B4-BE49-F238E27FC236}">
                    <a16:creationId xmlns:a16="http://schemas.microsoft.com/office/drawing/2014/main" id="{F64893A4-8257-DEAF-BB08-855792162CF6}"/>
                  </a:ext>
                </a:extLst>
              </p:cNvPr>
              <p:cNvGrpSpPr>
                <a:grpSpLocks noGrp="1" noUngrp="1" noRot="1" noMove="1" noResize="1"/>
              </p:cNvGrpSpPr>
              <p:nvPr/>
            </p:nvGrpSpPr>
            <p:grpSpPr>
              <a:xfrm rot="512584" flipH="1">
                <a:off x="5101078" y="2136440"/>
                <a:ext cx="153601" cy="164904"/>
                <a:chOff x="3654627" y="3061677"/>
                <a:chExt cx="572178" cy="614284"/>
              </a:xfrm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" name="Ellipse 24">
                  <a:extLst>
                    <a:ext uri="{FF2B5EF4-FFF2-40B4-BE49-F238E27FC236}">
                      <a16:creationId xmlns:a16="http://schemas.microsoft.com/office/drawing/2014/main" id="{E048D749-BAF2-1C9E-D80E-95F70B294A7F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68617" y="3117773"/>
                  <a:ext cx="558188" cy="55818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26" name="Ellipse 25">
                  <a:extLst>
                    <a:ext uri="{FF2B5EF4-FFF2-40B4-BE49-F238E27FC236}">
                      <a16:creationId xmlns:a16="http://schemas.microsoft.com/office/drawing/2014/main" id="{FE549B47-0322-0CCD-3F8F-E617459A4EFF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 flipV="1">
                  <a:off x="3842176" y="3292441"/>
                  <a:ext cx="197076" cy="197076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  <p:sp>
              <p:nvSpPr>
                <p:cNvPr id="27" name="Ellipse 26">
                  <a:extLst>
                    <a:ext uri="{FF2B5EF4-FFF2-40B4-BE49-F238E27FC236}">
                      <a16:creationId xmlns:a16="http://schemas.microsoft.com/office/drawing/2014/main" id="{B9F01C0A-0D2E-1F42-C984-CDCD6809B3F9}"/>
                    </a:ext>
                  </a:extLst>
                </p:cNvPr>
                <p:cNvSpPr>
                  <a:spLocks noGrp="1" noRot="1" noMove="1" noResize="1" noEditPoints="1" noAdjustHandles="1" noChangeArrowheads="1" noChangeShapeType="1"/>
                </p:cNvSpPr>
                <p:nvPr/>
              </p:nvSpPr>
              <p:spPr>
                <a:xfrm>
                  <a:off x="3654627" y="3061677"/>
                  <a:ext cx="362034" cy="362038"/>
                </a:xfrm>
                <a:prstGeom prst="ellipse">
                  <a:avLst/>
                </a:prstGeom>
                <a:grpFill/>
                <a:ln>
                  <a:noFill/>
                </a:ln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 sz="950">
                    <a:solidFill>
                      <a:schemeClr val="tx1"/>
                    </a:solidFill>
                    <a:latin typeface="Ink Free" panose="03080402000500000000" pitchFamily="66" charset="0"/>
                  </a:endParaRPr>
                </a:p>
              </p:txBody>
            </p:sp>
          </p:grpSp>
        </p:grpSp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145F3408-0087-3DF5-0C4D-A5A0424BA5FD}"/>
                </a:ext>
              </a:extLst>
            </p:cNvPr>
            <p:cNvPicPr>
              <a:picLocks noGrp="1" noRot="1" noMove="1" noResize="1" noEditPoints="1" noAdjustHandles="1" noChangeArrowheads="1" noChangeShapeType="1" noCrop="1"/>
            </p:cNvPicPr>
            <p:nvPr userDrawn="1"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335" y="5923803"/>
              <a:ext cx="983040" cy="6351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03162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Finanztip">
      <a:dk1>
        <a:srgbClr val="243039"/>
      </a:dk1>
      <a:lt1>
        <a:srgbClr val="ECEEF2"/>
      </a:lt1>
      <a:dk2>
        <a:srgbClr val="FC6E44"/>
      </a:dk2>
      <a:lt2>
        <a:srgbClr val="F5F5F5"/>
      </a:lt2>
      <a:accent1>
        <a:srgbClr val="CCF6E5"/>
      </a:accent1>
      <a:accent2>
        <a:srgbClr val="EBB5C5"/>
      </a:accent2>
      <a:accent3>
        <a:srgbClr val="54183E"/>
      </a:accent3>
      <a:accent4>
        <a:srgbClr val="CDE9FF"/>
      </a:accent4>
      <a:accent5>
        <a:srgbClr val="FAB347"/>
      </a:accent5>
      <a:accent6>
        <a:srgbClr val="006E78"/>
      </a:accent6>
      <a:hlink>
        <a:srgbClr val="4650DF"/>
      </a:hlink>
      <a:folHlink>
        <a:srgbClr val="4650D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8BA7B89BE078A48A6AD3D2A71A87705" ma:contentTypeVersion="11" ma:contentTypeDescription="Ein neues Dokument erstellen." ma:contentTypeScope="" ma:versionID="6d8179a101d2e8ac9c887cc67522cc72">
  <xsd:schema xmlns:xsd="http://www.w3.org/2001/XMLSchema" xmlns:xs="http://www.w3.org/2001/XMLSchema" xmlns:p="http://schemas.microsoft.com/office/2006/metadata/properties" xmlns:ns2="14e3e585-18c1-444e-a2b2-7bdbe51b187b" xmlns:ns3="436f5ecc-5095-4337-8a5c-a427a102b955" targetNamespace="http://schemas.microsoft.com/office/2006/metadata/properties" ma:root="true" ma:fieldsID="983af47f83228a699be9fc211b37e966" ns2:_="" ns3:_="">
    <xsd:import namespace="14e3e585-18c1-444e-a2b2-7bdbe51b187b"/>
    <xsd:import namespace="436f5ecc-5095-4337-8a5c-a427a102b95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e3e585-18c1-444e-a2b2-7bdbe51b18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716ac760-1a2c-4294-b1ae-1042d39305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5ecc-5095-4337-8a5c-a427a102b955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8bd20f98-f235-4af3-b20d-66000ab2e8a4}" ma:internalName="TaxCatchAll" ma:showField="CatchAllData" ma:web="436f5ecc-5095-4337-8a5c-a427a102b9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4e3e585-18c1-444e-a2b2-7bdbe51b187b">
      <Terms xmlns="http://schemas.microsoft.com/office/infopath/2007/PartnerControls"/>
    </lcf76f155ced4ddcb4097134ff3c332f>
    <TaxCatchAll xmlns="436f5ecc-5095-4337-8a5c-a427a102b95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4A89E0-A2C9-4AE2-B1B9-55C6FABA7AD9}">
  <ds:schemaRefs>
    <ds:schemaRef ds:uri="14e3e585-18c1-444e-a2b2-7bdbe51b187b"/>
    <ds:schemaRef ds:uri="436f5ecc-5095-4337-8a5c-a427a102b95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FBF24700-1438-445F-8C5E-558CA1CAF857}">
  <ds:schemaRefs>
    <ds:schemaRef ds:uri="14e3e585-18c1-444e-a2b2-7bdbe51b187b"/>
    <ds:schemaRef ds:uri="436f5ecc-5095-4337-8a5c-a427a102b955"/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A3DA053-3D28-42DE-BFFD-8AC1A061754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366</Words>
  <Application>Microsoft Office PowerPoint</Application>
  <PresentationFormat>A4-Papier (210 x 297 mm)</PresentationFormat>
  <Paragraphs>126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8" baseType="lpstr">
      <vt:lpstr>Arial</vt:lpstr>
      <vt:lpstr>GT America Rg</vt:lpstr>
      <vt:lpstr>Helvetica</vt:lpstr>
      <vt:lpstr>Helvetica</vt:lpstr>
      <vt:lpstr>Ink Free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Franziska Händschel</dc:creator>
  <cp:lastModifiedBy>Franziska Händschel</cp:lastModifiedBy>
  <cp:revision>10</cp:revision>
  <dcterms:created xsi:type="dcterms:W3CDTF">2022-09-06T07:57:40Z</dcterms:created>
  <dcterms:modified xsi:type="dcterms:W3CDTF">2023-05-15T12:05:24Z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0x01010008BA7B89BE078A48A6AD3D2A71A87705</vt:lpwstr>
  </property>
  <property fmtid="{D5CDD505-2E9C-101B-9397-08002B2CF9AE}" pid="3" name="MediaServiceImageTags">
    <vt:lpwstr/>
  </property>
</Properties>
</file>