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8" r:id="rId5"/>
    <p:sldId id="271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DE9FF"/>
    <a:srgbClr val="4650DF"/>
    <a:srgbClr val="ECEEF2"/>
    <a:srgbClr val="FAB347"/>
    <a:srgbClr val="E3D1FF"/>
    <a:srgbClr val="B66BFF"/>
    <a:srgbClr val="FEF0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DA7BF0-8054-43BA-934D-D46D11D88901}" v="28" dt="2023-05-15T08:35:30.8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620"/>
    <p:restoredTop sz="93792" autoAdjust="0"/>
  </p:normalViewPr>
  <p:slideViewPr>
    <p:cSldViewPr snapToGrid="0">
      <p:cViewPr>
        <p:scale>
          <a:sx n="150" d="100"/>
          <a:sy n="150" d="100"/>
        </p:scale>
        <p:origin x="-2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3ADA7BF0-8054-43BA-934D-D46D11D88901}"/>
    <pc:docChg chg="undo redo custSel addSld delSld modSld addMainMaster delMainMaster modMainMaster">
      <pc:chgData name="Franziska Händschel" userId="e2149472-3187-4d00-b16a-a19eff6fc04a" providerId="ADAL" clId="{3ADA7BF0-8054-43BA-934D-D46D11D88901}" dt="2023-05-15T08:35:39.814" v="1354" actId="20577"/>
      <pc:docMkLst>
        <pc:docMk/>
      </pc:docMkLst>
      <pc:sldChg chg="del">
        <pc:chgData name="Franziska Händschel" userId="e2149472-3187-4d00-b16a-a19eff6fc04a" providerId="ADAL" clId="{3ADA7BF0-8054-43BA-934D-D46D11D88901}" dt="2023-05-09T15:11:09.554" v="1" actId="47"/>
        <pc:sldMkLst>
          <pc:docMk/>
          <pc:sldMk cId="4176715373" sldId="258"/>
        </pc:sldMkLst>
      </pc:sldChg>
      <pc:sldChg chg="add del mod modClrScheme chgLayout">
        <pc:chgData name="Franziska Händschel" userId="e2149472-3187-4d00-b16a-a19eff6fc04a" providerId="ADAL" clId="{3ADA7BF0-8054-43BA-934D-D46D11D88901}" dt="2023-05-11T14:38:06.598" v="881" actId="47"/>
        <pc:sldMkLst>
          <pc:docMk/>
          <pc:sldMk cId="2597464754" sldId="267"/>
        </pc:sldMkLst>
      </pc:sldChg>
      <pc:sldChg chg="modSp mod">
        <pc:chgData name="Franziska Händschel" userId="e2149472-3187-4d00-b16a-a19eff6fc04a" providerId="ADAL" clId="{3ADA7BF0-8054-43BA-934D-D46D11D88901}" dt="2023-05-12T12:49:40.517" v="988" actId="20577"/>
        <pc:sldMkLst>
          <pc:docMk/>
          <pc:sldMk cId="531890999" sldId="268"/>
        </pc:sldMkLst>
        <pc:spChg chg="mod">
          <ac:chgData name="Franziska Händschel" userId="e2149472-3187-4d00-b16a-a19eff6fc04a" providerId="ADAL" clId="{3ADA7BF0-8054-43BA-934D-D46D11D88901}" dt="2023-05-09T15:26:13.844" v="291" actId="2711"/>
          <ac:spMkLst>
            <pc:docMk/>
            <pc:sldMk cId="531890999" sldId="268"/>
            <ac:spMk id="12" creationId="{DBF59418-E35D-A954-3C8A-723E8AA5A1EB}"/>
          </ac:spMkLst>
        </pc:spChg>
        <pc:spChg chg="mod">
          <ac:chgData name="Franziska Händschel" userId="e2149472-3187-4d00-b16a-a19eff6fc04a" providerId="ADAL" clId="{3ADA7BF0-8054-43BA-934D-D46D11D88901}" dt="2023-05-09T15:41:53.607" v="686" actId="20577"/>
          <ac:spMkLst>
            <pc:docMk/>
            <pc:sldMk cId="531890999" sldId="268"/>
            <ac:spMk id="21" creationId="{B6F64294-7CFB-F150-6776-B056C3CA37A4}"/>
          </ac:spMkLst>
        </pc:spChg>
        <pc:spChg chg="mod">
          <ac:chgData name="Franziska Händschel" userId="e2149472-3187-4d00-b16a-a19eff6fc04a" providerId="ADAL" clId="{3ADA7BF0-8054-43BA-934D-D46D11D88901}" dt="2023-05-09T15:40:37.081" v="559" actId="20577"/>
          <ac:spMkLst>
            <pc:docMk/>
            <pc:sldMk cId="531890999" sldId="268"/>
            <ac:spMk id="22" creationId="{4B51F8E5-D8F2-7F9D-4491-536F90CE4485}"/>
          </ac:spMkLst>
        </pc:spChg>
        <pc:spChg chg="mod">
          <ac:chgData name="Franziska Händschel" userId="e2149472-3187-4d00-b16a-a19eff6fc04a" providerId="ADAL" clId="{3ADA7BF0-8054-43BA-934D-D46D11D88901}" dt="2023-05-12T12:49:40.517" v="988" actId="20577"/>
          <ac:spMkLst>
            <pc:docMk/>
            <pc:sldMk cId="531890999" sldId="268"/>
            <ac:spMk id="23" creationId="{83E7BD1E-7A9A-BE68-784E-05521A8F2BC6}"/>
          </ac:spMkLst>
        </pc:spChg>
      </pc:sldChg>
      <pc:sldChg chg="addSp delSp modSp mod">
        <pc:chgData name="Franziska Händschel" userId="e2149472-3187-4d00-b16a-a19eff6fc04a" providerId="ADAL" clId="{3ADA7BF0-8054-43BA-934D-D46D11D88901}" dt="2023-05-09T15:47:27.301" v="745" actId="20577"/>
        <pc:sldMkLst>
          <pc:docMk/>
          <pc:sldMk cId="1047160744" sldId="271"/>
        </pc:sldMkLst>
        <pc:spChg chg="add del mod">
          <ac:chgData name="Franziska Händschel" userId="e2149472-3187-4d00-b16a-a19eff6fc04a" providerId="ADAL" clId="{3ADA7BF0-8054-43BA-934D-D46D11D88901}" dt="2023-05-09T15:42:01.502" v="687" actId="478"/>
          <ac:spMkLst>
            <pc:docMk/>
            <pc:sldMk cId="1047160744" sldId="271"/>
            <ac:spMk id="2" creationId="{A811BF0B-E7BD-3E2C-3097-A29FE50F78C9}"/>
          </ac:spMkLst>
        </pc:spChg>
        <pc:spChg chg="add del mod">
          <ac:chgData name="Franziska Händschel" userId="e2149472-3187-4d00-b16a-a19eff6fc04a" providerId="ADAL" clId="{3ADA7BF0-8054-43BA-934D-D46D11D88901}" dt="2023-05-09T15:42:01.502" v="687" actId="478"/>
          <ac:spMkLst>
            <pc:docMk/>
            <pc:sldMk cId="1047160744" sldId="271"/>
            <ac:spMk id="3" creationId="{1E3B41A9-C640-9E5A-D472-FC61C52290B9}"/>
          </ac:spMkLst>
        </pc:spChg>
        <pc:spChg chg="add mod">
          <ac:chgData name="Franziska Händschel" userId="e2149472-3187-4d00-b16a-a19eff6fc04a" providerId="ADAL" clId="{3ADA7BF0-8054-43BA-934D-D46D11D88901}" dt="2023-05-09T15:35:24.653" v="470"/>
          <ac:spMkLst>
            <pc:docMk/>
            <pc:sldMk cId="1047160744" sldId="271"/>
            <ac:spMk id="4" creationId="{6DF8FB6C-EEFB-FBF8-9CA2-DAA2E4D8FBD5}"/>
          </ac:spMkLst>
        </pc:spChg>
        <pc:spChg chg="add mod">
          <ac:chgData name="Franziska Händschel" userId="e2149472-3187-4d00-b16a-a19eff6fc04a" providerId="ADAL" clId="{3ADA7BF0-8054-43BA-934D-D46D11D88901}" dt="2023-05-09T15:42:04.908" v="689" actId="34135"/>
          <ac:spMkLst>
            <pc:docMk/>
            <pc:sldMk cId="1047160744" sldId="271"/>
            <ac:spMk id="5" creationId="{DF9BF84B-4B02-3611-72DC-B05CCDE1BE68}"/>
          </ac:spMkLst>
        </pc:spChg>
        <pc:spChg chg="add mod">
          <ac:chgData name="Franziska Händschel" userId="e2149472-3187-4d00-b16a-a19eff6fc04a" providerId="ADAL" clId="{3ADA7BF0-8054-43BA-934D-D46D11D88901}" dt="2023-05-09T15:42:04.908" v="689" actId="34135"/>
          <ac:spMkLst>
            <pc:docMk/>
            <pc:sldMk cId="1047160744" sldId="271"/>
            <ac:spMk id="6" creationId="{D7B700AD-9F92-B5CA-E2E8-62A6C708748E}"/>
          </ac:spMkLst>
        </pc:spChg>
        <pc:spChg chg="mod">
          <ac:chgData name="Franziska Händschel" userId="e2149472-3187-4d00-b16a-a19eff6fc04a" providerId="ADAL" clId="{3ADA7BF0-8054-43BA-934D-D46D11D88901}" dt="2023-05-09T15:47:27.301" v="745" actId="20577"/>
          <ac:spMkLst>
            <pc:docMk/>
            <pc:sldMk cId="1047160744" sldId="271"/>
            <ac:spMk id="12" creationId="{DBF59418-E35D-A954-3C8A-723E8AA5A1EB}"/>
          </ac:spMkLst>
        </pc:spChg>
        <pc:spChg chg="del">
          <ac:chgData name="Franziska Händschel" userId="e2149472-3187-4d00-b16a-a19eff6fc04a" providerId="ADAL" clId="{3ADA7BF0-8054-43BA-934D-D46D11D88901}" dt="2023-05-09T15:27:31.572" v="292" actId="478"/>
          <ac:spMkLst>
            <pc:docMk/>
            <pc:sldMk cId="1047160744" sldId="271"/>
            <ac:spMk id="21" creationId="{B6F64294-7CFB-F150-6776-B056C3CA37A4}"/>
          </ac:spMkLst>
        </pc:spChg>
        <pc:spChg chg="del">
          <ac:chgData name="Franziska Händschel" userId="e2149472-3187-4d00-b16a-a19eff6fc04a" providerId="ADAL" clId="{3ADA7BF0-8054-43BA-934D-D46D11D88901}" dt="2023-05-09T15:27:31.572" v="292" actId="478"/>
          <ac:spMkLst>
            <pc:docMk/>
            <pc:sldMk cId="1047160744" sldId="271"/>
            <ac:spMk id="22" creationId="{4B51F8E5-D8F2-7F9D-4491-536F90CE4485}"/>
          </ac:spMkLst>
        </pc:spChg>
        <pc:spChg chg="del">
          <ac:chgData name="Franziska Händschel" userId="e2149472-3187-4d00-b16a-a19eff6fc04a" providerId="ADAL" clId="{3ADA7BF0-8054-43BA-934D-D46D11D88901}" dt="2023-05-09T15:27:31.572" v="292" actId="478"/>
          <ac:spMkLst>
            <pc:docMk/>
            <pc:sldMk cId="1047160744" sldId="271"/>
            <ac:spMk id="23" creationId="{83E7BD1E-7A9A-BE68-784E-05521A8F2BC6}"/>
          </ac:spMkLst>
        </pc:spChg>
      </pc:sldChg>
      <pc:sldChg chg="addSp delSp modSp add mod modClrScheme chgLayout">
        <pc:chgData name="Franziska Händschel" userId="e2149472-3187-4d00-b16a-a19eff6fc04a" providerId="ADAL" clId="{3ADA7BF0-8054-43BA-934D-D46D11D88901}" dt="2023-05-12T12:52:13.517" v="990" actId="20577"/>
        <pc:sldMkLst>
          <pc:docMk/>
          <pc:sldMk cId="1697151427" sldId="272"/>
        </pc:sldMkLst>
        <pc:spChg chg="add mod">
          <ac:chgData name="Franziska Händschel" userId="e2149472-3187-4d00-b16a-a19eff6fc04a" providerId="ADAL" clId="{3ADA7BF0-8054-43BA-934D-D46D11D88901}" dt="2023-05-12T12:52:13.517" v="990" actId="20577"/>
          <ac:spMkLst>
            <pc:docMk/>
            <pc:sldMk cId="1697151427" sldId="272"/>
            <ac:spMk id="2" creationId="{4EC6B512-1F09-6951-5388-18180E5A5F1D}"/>
          </ac:spMkLst>
        </pc:spChg>
        <pc:spChg chg="del">
          <ac:chgData name="Franziska Händschel" userId="e2149472-3187-4d00-b16a-a19eff6fc04a" providerId="ADAL" clId="{3ADA7BF0-8054-43BA-934D-D46D11D88901}" dt="2023-05-10T09:19:22.831" v="753" actId="478"/>
          <ac:spMkLst>
            <pc:docMk/>
            <pc:sldMk cId="1697151427" sldId="272"/>
            <ac:spMk id="4" creationId="{6DF8FB6C-EEFB-FBF8-9CA2-DAA2E4D8FBD5}"/>
          </ac:spMkLst>
        </pc:spChg>
        <pc:spChg chg="del">
          <ac:chgData name="Franziska Händschel" userId="e2149472-3187-4d00-b16a-a19eff6fc04a" providerId="ADAL" clId="{3ADA7BF0-8054-43BA-934D-D46D11D88901}" dt="2023-05-10T09:19:22.831" v="753" actId="478"/>
          <ac:spMkLst>
            <pc:docMk/>
            <pc:sldMk cId="1697151427" sldId="272"/>
            <ac:spMk id="5" creationId="{DF9BF84B-4B02-3611-72DC-B05CCDE1BE68}"/>
          </ac:spMkLst>
        </pc:spChg>
        <pc:spChg chg="del">
          <ac:chgData name="Franziska Händschel" userId="e2149472-3187-4d00-b16a-a19eff6fc04a" providerId="ADAL" clId="{3ADA7BF0-8054-43BA-934D-D46D11D88901}" dt="2023-05-10T09:19:22.831" v="753" actId="478"/>
          <ac:spMkLst>
            <pc:docMk/>
            <pc:sldMk cId="1697151427" sldId="272"/>
            <ac:spMk id="6" creationId="{D7B700AD-9F92-B5CA-E2E8-62A6C708748E}"/>
          </ac:spMkLst>
        </pc:spChg>
        <pc:spChg chg="del">
          <ac:chgData name="Franziska Händschel" userId="e2149472-3187-4d00-b16a-a19eff6fc04a" providerId="ADAL" clId="{3ADA7BF0-8054-43BA-934D-D46D11D88901}" dt="2023-05-10T09:19:22.831" v="753" actId="478"/>
          <ac:spMkLst>
            <pc:docMk/>
            <pc:sldMk cId="1697151427" sldId="272"/>
            <ac:spMk id="12" creationId="{DBF59418-E35D-A954-3C8A-723E8AA5A1EB}"/>
          </ac:spMkLst>
        </pc:spChg>
        <pc:graphicFrameChg chg="add mod modGraphic">
          <ac:chgData name="Franziska Händschel" userId="e2149472-3187-4d00-b16a-a19eff6fc04a" providerId="ADAL" clId="{3ADA7BF0-8054-43BA-934D-D46D11D88901}" dt="2023-05-10T09:34:01.457" v="873" actId="34136"/>
          <ac:graphicFrameMkLst>
            <pc:docMk/>
            <pc:sldMk cId="1697151427" sldId="272"/>
            <ac:graphicFrameMk id="3" creationId="{6E9CBFA5-3A56-8908-8B50-ABCC79EBA005}"/>
          </ac:graphicFrameMkLst>
        </pc:graphicFrameChg>
      </pc:sldChg>
      <pc:sldChg chg="add del">
        <pc:chgData name="Franziska Händschel" userId="e2149472-3187-4d00-b16a-a19eff6fc04a" providerId="ADAL" clId="{3ADA7BF0-8054-43BA-934D-D46D11D88901}" dt="2023-05-09T15:13:23.343" v="14" actId="47"/>
        <pc:sldMkLst>
          <pc:docMk/>
          <pc:sldMk cId="3907118056" sldId="272"/>
        </pc:sldMkLst>
      </pc:sldChg>
      <pc:sldChg chg="modSp add mod modClrScheme chgLayout">
        <pc:chgData name="Franziska Händschel" userId="e2149472-3187-4d00-b16a-a19eff6fc04a" providerId="ADAL" clId="{3ADA7BF0-8054-43BA-934D-D46D11D88901}" dt="2023-05-11T15:14:44.536" v="948" actId="700"/>
        <pc:sldMkLst>
          <pc:docMk/>
          <pc:sldMk cId="2597464754" sldId="273"/>
        </pc:sldMkLst>
        <pc:spChg chg="mod">
          <ac:chgData name="Franziska Händschel" userId="e2149472-3187-4d00-b16a-a19eff6fc04a" providerId="ADAL" clId="{3ADA7BF0-8054-43BA-934D-D46D11D88901}" dt="2023-05-11T14:43:32.895" v="906" actId="208"/>
          <ac:spMkLst>
            <pc:docMk/>
            <pc:sldMk cId="2597464754" sldId="273"/>
            <ac:spMk id="10" creationId="{C7E09CBE-40AF-1683-0107-8ACC9AB04788}"/>
          </ac:spMkLst>
        </pc:spChg>
        <pc:spChg chg="mod">
          <ac:chgData name="Franziska Händschel" userId="e2149472-3187-4d00-b16a-a19eff6fc04a" providerId="ADAL" clId="{3ADA7BF0-8054-43BA-934D-D46D11D88901}" dt="2023-05-11T15:12:52.983" v="910"/>
          <ac:spMkLst>
            <pc:docMk/>
            <pc:sldMk cId="2597464754" sldId="273"/>
            <ac:spMk id="22" creationId="{1105B80B-C3A2-E48D-21D1-DE56F77461FA}"/>
          </ac:spMkLst>
        </pc:spChg>
        <pc:spChg chg="mod">
          <ac:chgData name="Franziska Händschel" userId="e2149472-3187-4d00-b16a-a19eff6fc04a" providerId="ADAL" clId="{3ADA7BF0-8054-43BA-934D-D46D11D88901}" dt="2023-05-11T15:13:02.987" v="936" actId="20577"/>
          <ac:spMkLst>
            <pc:docMk/>
            <pc:sldMk cId="2597464754" sldId="273"/>
            <ac:spMk id="38" creationId="{00830F48-413A-65F8-2694-B7F83362B571}"/>
          </ac:spMkLst>
        </pc:spChg>
        <pc:spChg chg="mod">
          <ac:chgData name="Franziska Händschel" userId="e2149472-3187-4d00-b16a-a19eff6fc04a" providerId="ADAL" clId="{3ADA7BF0-8054-43BA-934D-D46D11D88901}" dt="2023-05-11T14:43:10.874" v="903" actId="208"/>
          <ac:spMkLst>
            <pc:docMk/>
            <pc:sldMk cId="2597464754" sldId="273"/>
            <ac:spMk id="40" creationId="{948FB1EF-61AC-515C-709F-88F0695C2DC2}"/>
          </ac:spMkLst>
        </pc:spChg>
        <pc:spChg chg="mod">
          <ac:chgData name="Franziska Händschel" userId="e2149472-3187-4d00-b16a-a19eff6fc04a" providerId="ADAL" clId="{3ADA7BF0-8054-43BA-934D-D46D11D88901}" dt="2023-05-11T14:43:10.874" v="903" actId="208"/>
          <ac:spMkLst>
            <pc:docMk/>
            <pc:sldMk cId="2597464754" sldId="273"/>
            <ac:spMk id="41" creationId="{13CF484A-A90B-9C36-40A1-1B788919E06D}"/>
          </ac:spMkLst>
        </pc:spChg>
        <pc:spChg chg="mod">
          <ac:chgData name="Franziska Händschel" userId="e2149472-3187-4d00-b16a-a19eff6fc04a" providerId="ADAL" clId="{3ADA7BF0-8054-43BA-934D-D46D11D88901}" dt="2023-05-11T14:42:56.190" v="899" actId="207"/>
          <ac:spMkLst>
            <pc:docMk/>
            <pc:sldMk cId="2597464754" sldId="273"/>
            <ac:spMk id="57" creationId="{BEF4737E-CBAE-F42D-5BE2-7BC672B68FBE}"/>
          </ac:spMkLst>
        </pc:spChg>
        <pc:spChg chg="mod">
          <ac:chgData name="Franziska Händschel" userId="e2149472-3187-4d00-b16a-a19eff6fc04a" providerId="ADAL" clId="{3ADA7BF0-8054-43BA-934D-D46D11D88901}" dt="2023-05-11T14:42:52.889" v="898" actId="207"/>
          <ac:spMkLst>
            <pc:docMk/>
            <pc:sldMk cId="2597464754" sldId="273"/>
            <ac:spMk id="61" creationId="{C64775F1-36D5-2BAD-D333-C5ACB9891910}"/>
          </ac:spMkLst>
        </pc:spChg>
        <pc:grpChg chg="mod">
          <ac:chgData name="Franziska Händschel" userId="e2149472-3187-4d00-b16a-a19eff6fc04a" providerId="ADAL" clId="{3ADA7BF0-8054-43BA-934D-D46D11D88901}" dt="2023-05-11T14:42:47.041" v="897" actId="1366"/>
          <ac:grpSpMkLst>
            <pc:docMk/>
            <pc:sldMk cId="2597464754" sldId="273"/>
            <ac:grpSpMk id="50" creationId="{299C52CA-863D-DBDB-9AAF-07945283F72C}"/>
          </ac:grpSpMkLst>
        </pc:grpChg>
        <pc:grpChg chg="mod">
          <ac:chgData name="Franziska Händschel" userId="e2149472-3187-4d00-b16a-a19eff6fc04a" providerId="ADAL" clId="{3ADA7BF0-8054-43BA-934D-D46D11D88901}" dt="2023-05-11T14:42:47.041" v="897" actId="1366"/>
          <ac:grpSpMkLst>
            <pc:docMk/>
            <pc:sldMk cId="2597464754" sldId="273"/>
            <ac:grpSpMk id="51" creationId="{96404465-83E8-1C79-F0DC-A66FDFDC5036}"/>
          </ac:grpSpMkLst>
        </pc:grpChg>
        <pc:grpChg chg="mod">
          <ac:chgData name="Franziska Händschel" userId="e2149472-3187-4d00-b16a-a19eff6fc04a" providerId="ADAL" clId="{3ADA7BF0-8054-43BA-934D-D46D11D88901}" dt="2023-05-11T14:42:47.041" v="897" actId="1366"/>
          <ac:grpSpMkLst>
            <pc:docMk/>
            <pc:sldMk cId="2597464754" sldId="273"/>
            <ac:grpSpMk id="58" creationId="{230359C3-3F50-29DE-E630-007D7708AF52}"/>
          </ac:grpSpMkLst>
        </pc:grpChg>
        <pc:grpChg chg="mod">
          <ac:chgData name="Franziska Händschel" userId="e2149472-3187-4d00-b16a-a19eff6fc04a" providerId="ADAL" clId="{3ADA7BF0-8054-43BA-934D-D46D11D88901}" dt="2023-05-11T14:42:47.041" v="897" actId="1366"/>
          <ac:grpSpMkLst>
            <pc:docMk/>
            <pc:sldMk cId="2597464754" sldId="273"/>
            <ac:grpSpMk id="60" creationId="{45C8FC21-82A6-221E-6A32-999E4DF48149}"/>
          </ac:grpSpMkLst>
        </pc:grpChg>
        <pc:picChg chg="mod">
          <ac:chgData name="Franziska Händschel" userId="e2149472-3187-4d00-b16a-a19eff6fc04a" providerId="ADAL" clId="{3ADA7BF0-8054-43BA-934D-D46D11D88901}" dt="2023-05-11T14:43:17.481" v="904"/>
          <ac:picMkLst>
            <pc:docMk/>
            <pc:sldMk cId="2597464754" sldId="273"/>
            <ac:picMk id="21" creationId="{E24DF027-06D4-12AD-86D0-AF3D043D364F}"/>
          </ac:picMkLst>
        </pc:picChg>
        <pc:picChg chg="mod">
          <ac:chgData name="Franziska Händschel" userId="e2149472-3187-4d00-b16a-a19eff6fc04a" providerId="ADAL" clId="{3ADA7BF0-8054-43BA-934D-D46D11D88901}" dt="2023-05-11T14:42:47.041" v="897" actId="1366"/>
          <ac:picMkLst>
            <pc:docMk/>
            <pc:sldMk cId="2597464754" sldId="273"/>
            <ac:picMk id="45" creationId="{6BB9B767-11A3-A12D-2EDD-28C849C3285A}"/>
          </ac:picMkLst>
        </pc:picChg>
      </pc:sldChg>
      <pc:sldChg chg="modSp add del mod modClrScheme chgLayout">
        <pc:chgData name="Franziska Händschel" userId="e2149472-3187-4d00-b16a-a19eff6fc04a" providerId="ADAL" clId="{3ADA7BF0-8054-43BA-934D-D46D11D88901}" dt="2023-05-11T15:14:47.377" v="949" actId="700"/>
        <pc:sldMkLst>
          <pc:docMk/>
          <pc:sldMk cId="1768357620" sldId="274"/>
        </pc:sldMkLst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23" creationId="{9A192FE4-27BD-6C7E-30C5-1E777EE91713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35" creationId="{5CE06893-09BC-36F4-F6E1-888887D9A3A6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38" creationId="{E02C6108-2938-3084-3746-6D77CF393E33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44" creationId="{EED80A36-871D-DC87-3813-68989515CC93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103" creationId="{ED8F0FE3-B2B6-5231-1FB0-4922FBB33E1D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106" creationId="{8D8753C1-50D5-5564-05FE-A62CB6115AEB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157" creationId="{A09934F3-FBF2-4B5F-93E9-7F91DBB8126D}"/>
          </ac:spMkLst>
        </pc:spChg>
      </pc:sldChg>
      <pc:sldChg chg="addSp delSp modSp add mod">
        <pc:chgData name="Franziska Händschel" userId="e2149472-3187-4d00-b16a-a19eff6fc04a" providerId="ADAL" clId="{3ADA7BF0-8054-43BA-934D-D46D11D88901}" dt="2023-05-15T08:35:39.814" v="1354" actId="20577"/>
        <pc:sldMkLst>
          <pc:docMk/>
          <pc:sldMk cId="3503162997" sldId="275"/>
        </pc:sldMkLst>
        <pc:spChg chg="mod">
          <ac:chgData name="Franziska Händschel" userId="e2149472-3187-4d00-b16a-a19eff6fc04a" providerId="ADAL" clId="{3ADA7BF0-8054-43BA-934D-D46D11D88901}" dt="2023-05-15T08:35:39.814" v="1354" actId="20577"/>
          <ac:spMkLst>
            <pc:docMk/>
            <pc:sldMk cId="3503162997" sldId="275"/>
            <ac:spMk id="2" creationId="{4EC6B512-1F09-6951-5388-18180E5A5F1D}"/>
          </ac:spMkLst>
        </pc:spChg>
        <pc:spChg chg="mod topLvl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" creationId="{7FD4478A-787C-8726-0B7F-6092C99171FF}"/>
          </ac:spMkLst>
        </pc:spChg>
        <pc:spChg chg="mod topLvl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" creationId="{3F895140-3701-E088-E4BC-77AA5B6BED19}"/>
          </ac:spMkLst>
        </pc:spChg>
        <pc:spChg chg="mod topLvl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8" creationId="{0645493F-AD56-AA89-0F2F-F0B7BC770D40}"/>
          </ac:spMkLst>
        </pc:spChg>
        <pc:spChg chg="mod topLvl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9" creationId="{3579AD7A-E53A-8085-AB75-8114AD39AA34}"/>
          </ac:spMkLst>
        </pc:spChg>
        <pc:spChg chg="mod topLvl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17" creationId="{B86369C0-F0AD-5832-B835-2A1ED5428B31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23" creationId="{D29B4041-045B-2410-24C4-AB957D34B4AC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25" creationId="{E048D749-BAF2-1C9E-D80E-95F70B294A7F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26" creationId="{FE549B47-0322-0CCD-3F8F-E617459A4EFF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27" creationId="{B9F01C0A-0D2E-1F42-C984-CDCD6809B3F9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28" creationId="{BF5E5CF5-2A4E-4E37-782E-AEB882138DC9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0" creationId="{13ABCBE6-2552-7A8C-B6FB-8E309E0BC4F6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1" creationId="{B6806B6E-034E-B1E9-DC6A-CB6314D83E4A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2" creationId="{7447D93D-0D68-BEFF-F118-DF963BA47C1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3" creationId="{88EFA2B4-3EEA-588D-1188-BDE25C206A8A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5" creationId="{5B7A0A4E-5D1A-6F9D-492B-E09F3CAB50BA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6" creationId="{445D2009-8B0F-7CF9-D6E9-006029E73B2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7" creationId="{A6AFEBD2-E495-FB1B-3FEC-EC1A9F12174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8" creationId="{478B7E47-3419-5844-E4E3-BBB0E1A43AD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9" creationId="{7973B35A-D31D-42A0-EFAE-3374A726728A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0" creationId="{FCEB694E-57E9-4B3F-B298-C03EDA45640D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1" creationId="{0DF74A5E-16DB-EB97-7A21-771BB5EDFBAD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3" creationId="{6425F1BA-4BB9-73B2-3E65-93114B2516D7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4" creationId="{DEED9AF1-8B58-DA90-AC6A-3C7F3AC9DCA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5" creationId="{87FF40D5-AFCC-2F46-20C1-4FA89B3073B9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6" creationId="{5BF699F4-971D-4C83-91E3-F5268A218FA9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8" creationId="{257CBDDE-5B39-8A97-010D-AF6A06C977B2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9" creationId="{1F757120-812E-8AD3-9CFD-9903F672EE50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0" creationId="{94EC6290-7D13-7D3A-BE99-B9BD57B346E2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1" creationId="{60708D0B-B12D-9B2D-B55B-D5C538A3CFD7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3" creationId="{5F67D721-56AF-623F-970D-7FCBD12FC87F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4" creationId="{555142B5-8C56-2B1A-8E3D-AAEAD7F8E30B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5" creationId="{0A67227B-E4E4-50E3-920C-40C7F4A67160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6" creationId="{E126CD67-CE56-8FE0-F9D7-79EF2589FA96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8" creationId="{3D0D4CE4-FA2D-695A-4343-ECBB5AEEE525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9" creationId="{B972194A-2214-121F-3A29-B87E3387720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0" creationId="{6DFC55EB-8132-92F2-DEB9-9BB154D6C313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1" creationId="{574C5BF9-F6EA-43E8-79FE-DA2C3B78353F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3" creationId="{D0BB06B9-C95E-89F3-6ABD-469C4A00ABBC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4" creationId="{15DAF307-9E8F-B306-B597-DA58785CE05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5" creationId="{DFE92C98-B661-CCBF-9C8D-E5EB31708633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6" creationId="{569BB0F4-BB29-3CB1-9CD2-6C1779E1DA72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8" creationId="{590E8F37-4811-8DD9-962B-A5117CAB4B25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9" creationId="{13061A20-100F-7477-8E52-40DF8C501749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0" creationId="{018A2486-631C-B60B-8D8D-8D937D8648AD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1" creationId="{1ADBA4C8-1C5C-F8B7-FC4F-53113503FA8B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3" creationId="{E92B9B0A-B748-C4C3-0688-29891F681B56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4" creationId="{8C428063-6432-BFF3-EC24-DE0C5D0DD545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5" creationId="{2A4B5333-9BBF-925B-6396-01C281A99790}"/>
          </ac:spMkLst>
        </pc:spChg>
        <pc:spChg chg="add del">
          <ac:chgData name="Franziska Händschel" userId="e2149472-3187-4d00-b16a-a19eff6fc04a" providerId="ADAL" clId="{3ADA7BF0-8054-43BA-934D-D46D11D88901}" dt="2023-05-15T08:33:26.287" v="1032" actId="478"/>
          <ac:spMkLst>
            <pc:docMk/>
            <pc:sldMk cId="3503162997" sldId="275"/>
            <ac:spMk id="76" creationId="{7E1D11F0-B5D6-425B-EB85-C080129DB1B2}"/>
          </ac:spMkLst>
        </pc:spChg>
        <pc:grpChg chg="add del mod">
          <ac:chgData name="Franziska Händschel" userId="e2149472-3187-4d00-b16a-a19eff6fc04a" providerId="ADAL" clId="{3ADA7BF0-8054-43BA-934D-D46D11D88901}" dt="2023-05-15T08:32:13.237" v="1021" actId="165"/>
          <ac:grpSpMkLst>
            <pc:docMk/>
            <pc:sldMk cId="3503162997" sldId="275"/>
            <ac:grpSpMk id="5" creationId="{D155F4AC-A9A0-685B-FD06-766A78AE64C1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0" creationId="{C5315FC7-F442-B7E2-696D-E49E56261AC5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1" creationId="{C153E860-8AB4-3871-A3DE-7415645F3C82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2" creationId="{B6C7AADB-FAC1-2D2C-D41B-D5D988511367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3" creationId="{FC4F8B64-494A-6D1C-8C68-0449E879B852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4" creationId="{F4BE8203-20AA-0DC7-3C58-711018569855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5" creationId="{4CEA4557-4F98-344C-AD24-9A4288BF0A9D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6" creationId="{E23131A7-6048-3820-C644-FA7613DBB6AD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8" creationId="{20EBBEF3-7FEF-5AAC-9A39-73DED89B4B0D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9" creationId="{BAE0B7F7-41C1-BA00-3845-848CB6EB3CA9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20" creationId="{AB983A20-B74D-7AFA-81CB-C707E1F8718C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21" creationId="{A07EA8AC-0DE3-C29E-B6B3-F191B2290424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24" creationId="{F64893A4-8257-DEAF-BB08-855792162CF6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29" creationId="{A261F30A-7071-8059-16E6-0509C21C224B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34" creationId="{3802AD8B-6719-B836-7E33-827FB1DFD095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42" creationId="{92063B8B-1986-C9FC-7067-03B4B7E3385C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47" creationId="{2D1B856F-C533-0697-C182-EAA01B62C740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52" creationId="{B03A3C91-B7DE-1016-F6EE-A602EC15BDA2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57" creationId="{F9C82CC7-9B56-5E05-589E-D3D1A6562496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62" creationId="{14B7F051-7429-77BB-F0FA-8B71F2CA6DDC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67" creationId="{A47C4B03-BFF5-D0C6-412E-D3899E7433EA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72" creationId="{9FB09C5C-CFEE-C6FD-F7E3-5B8B7EB51F8D}"/>
          </ac:grpSpMkLst>
        </pc:grpChg>
        <pc:grpChg chg="add del mod">
          <ac:chgData name="Franziska Händschel" userId="e2149472-3187-4d00-b16a-a19eff6fc04a" providerId="ADAL" clId="{3ADA7BF0-8054-43BA-934D-D46D11D88901}" dt="2023-05-15T08:35:14.821" v="1325" actId="165"/>
          <ac:grpSpMkLst>
            <pc:docMk/>
            <pc:sldMk cId="3503162997" sldId="275"/>
            <ac:grpSpMk id="77" creationId="{F5F7E7E3-0847-F1EE-2B8C-A71A33129DD0}"/>
          </ac:grpSpMkLst>
        </pc:grpChg>
        <pc:grpChg chg="add 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78" creationId="{9217C7EF-97D3-28E7-5A9C-7A4B8CA81E2B}"/>
          </ac:grpSpMkLst>
        </pc:grpChg>
        <pc:graphicFrameChg chg="del">
          <ac:chgData name="Franziska Händschel" userId="e2149472-3187-4d00-b16a-a19eff6fc04a" providerId="ADAL" clId="{3ADA7BF0-8054-43BA-934D-D46D11D88901}" dt="2023-05-15T08:26:15.352" v="1009" actId="478"/>
          <ac:graphicFrameMkLst>
            <pc:docMk/>
            <pc:sldMk cId="3503162997" sldId="275"/>
            <ac:graphicFrameMk id="3" creationId="{6E9CBFA5-3A56-8908-8B50-ABCC79EBA005}"/>
          </ac:graphicFrameMkLst>
        </pc:graphicFrameChg>
        <pc:picChg chg="add del">
          <ac:chgData name="Franziska Händschel" userId="e2149472-3187-4d00-b16a-a19eff6fc04a" providerId="ADAL" clId="{3ADA7BF0-8054-43BA-934D-D46D11D88901}" dt="2023-05-15T08:26:27.233" v="1013" actId="478"/>
          <ac:picMkLst>
            <pc:docMk/>
            <pc:sldMk cId="3503162997" sldId="275"/>
            <ac:picMk id="4" creationId="{738E8999-D7DF-0459-F227-2E43EDC6CDF0}"/>
          </ac:picMkLst>
        </pc:picChg>
        <pc:picChg chg="mod topLvl">
          <ac:chgData name="Franziska Händschel" userId="e2149472-3187-4d00-b16a-a19eff6fc04a" providerId="ADAL" clId="{3ADA7BF0-8054-43BA-934D-D46D11D88901}" dt="2023-05-15T08:35:33.337" v="1329" actId="34135"/>
          <ac:picMkLst>
            <pc:docMk/>
            <pc:sldMk cId="3503162997" sldId="275"/>
            <ac:picMk id="22" creationId="{145F3408-0087-3DF5-0C4D-A5A0424BA5FD}"/>
          </ac:picMkLst>
        </pc:picChg>
      </pc:sldChg>
      <pc:sldChg chg="add del">
        <pc:chgData name="Franziska Händschel" userId="e2149472-3187-4d00-b16a-a19eff6fc04a" providerId="ADAL" clId="{3ADA7BF0-8054-43BA-934D-D46D11D88901}" dt="2023-05-15T08:26:18.771" v="1011"/>
        <pc:sldMkLst>
          <pc:docMk/>
          <pc:sldMk cId="57200271" sldId="309"/>
        </pc:sldMkLst>
      </pc:sldChg>
      <pc:sldMasterChg chg="addSp delSp modSp mod addSldLayout delSldLayout modSldLayout">
        <pc:chgData name="Franziska Händschel" userId="e2149472-3187-4d00-b16a-a19eff6fc04a" providerId="ADAL" clId="{3ADA7BF0-8054-43BA-934D-D46D11D88901}" dt="2023-05-11T15:16:09.129" v="974" actId="20577"/>
        <pc:sldMasterMkLst>
          <pc:docMk/>
          <pc:sldMasterMk cId="2011684619" sldId="2147483660"/>
        </pc:sldMasterMkLst>
        <pc:spChg chg="add del">
          <ac:chgData name="Franziska Händschel" userId="e2149472-3187-4d00-b16a-a19eff6fc04a" providerId="ADAL" clId="{3ADA7BF0-8054-43BA-934D-D46D11D88901}" dt="2023-05-11T15:14:28.918" v="947" actId="22"/>
          <ac:spMkLst>
            <pc:docMk/>
            <pc:sldMasterMk cId="2011684619" sldId="2147483660"/>
            <ac:spMk id="4" creationId="{A7F5EC57-11A5-C316-51FB-0DF6FDA4BBFD}"/>
          </ac:spMkLst>
        </pc:spChg>
        <pc:picChg chg="add mod">
          <ac:chgData name="Franziska Händschel" userId="e2149472-3187-4d00-b16a-a19eff6fc04a" providerId="ADAL" clId="{3ADA7BF0-8054-43BA-934D-D46D11D88901}" dt="2023-05-09T15:12:24.202" v="4"/>
          <ac:picMkLst>
            <pc:docMk/>
            <pc:sldMasterMk cId="2011684619" sldId="2147483660"/>
            <ac:picMk id="2" creationId="{4F48AB7C-F62C-AFE7-9ADC-448EE81793E2}"/>
          </ac:picMkLst>
        </pc:picChg>
        <pc:sldLayoutChg chg="del">
          <pc:chgData name="Franziska Händschel" userId="e2149472-3187-4d00-b16a-a19eff6fc04a" providerId="ADAL" clId="{3ADA7BF0-8054-43BA-934D-D46D11D88901}" dt="2023-05-09T15:13:01.813" v="10" actId="2696"/>
          <pc:sldLayoutMkLst>
            <pc:docMk/>
            <pc:sldMasterMk cId="2011684619" sldId="2147483660"/>
            <pc:sldLayoutMk cId="2209745101" sldId="2147483661"/>
          </pc:sldLayoutMkLst>
        </pc:sldLayoutChg>
        <pc:sldLayoutChg chg="modSp mod">
          <pc:chgData name="Franziska Händschel" userId="e2149472-3187-4d00-b16a-a19eff6fc04a" providerId="ADAL" clId="{3ADA7BF0-8054-43BA-934D-D46D11D88901}" dt="2023-05-11T15:15:58.281" v="966" actId="20577"/>
          <pc:sldLayoutMkLst>
            <pc:docMk/>
            <pc:sldMasterMk cId="2011684619" sldId="2147483660"/>
            <pc:sldLayoutMk cId="3146705598" sldId="2147483662"/>
          </pc:sldLayoutMkLst>
          <pc:spChg chg="mod">
            <ac:chgData name="Franziska Händschel" userId="e2149472-3187-4d00-b16a-a19eff6fc04a" providerId="ADAL" clId="{3ADA7BF0-8054-43BA-934D-D46D11D88901}" dt="2023-05-11T15:15:58.281" v="966" actId="20577"/>
            <ac:spMkLst>
              <pc:docMk/>
              <pc:sldMasterMk cId="2011684619" sldId="2147483660"/>
              <pc:sldLayoutMk cId="3146705598" sldId="2147483662"/>
              <ac:spMk id="3" creationId="{03F7AD5F-F787-D406-2BE7-D89BCC1EE061}"/>
            </ac:spMkLst>
          </pc:spChg>
          <pc:spChg chg="mod">
            <ac:chgData name="Franziska Händschel" userId="e2149472-3187-4d00-b16a-a19eff6fc04a" providerId="ADAL" clId="{3ADA7BF0-8054-43BA-934D-D46D11D88901}" dt="2023-05-09T15:12:53.572" v="9" actId="207"/>
            <ac:spMkLst>
              <pc:docMk/>
              <pc:sldMasterMk cId="2011684619" sldId="2147483660"/>
              <pc:sldLayoutMk cId="3146705598" sldId="2147483662"/>
              <ac:spMk id="4" creationId="{A0B00557-048B-26C9-727A-7A04C7DE0E34}"/>
            </ac:spMkLst>
          </pc:spChg>
          <pc:picChg chg="mod">
            <ac:chgData name="Franziska Händschel" userId="e2149472-3187-4d00-b16a-a19eff6fc04a" providerId="ADAL" clId="{3ADA7BF0-8054-43BA-934D-D46D11D88901}" dt="2023-05-09T15:13:11.434" v="12"/>
            <ac:picMkLst>
              <pc:docMk/>
              <pc:sldMasterMk cId="2011684619" sldId="2147483660"/>
              <pc:sldLayoutMk cId="3146705598" sldId="2147483662"/>
              <ac:picMk id="5" creationId="{E92FCF9D-0E65-FA70-06E9-BDB8178BEAD2}"/>
            </ac:picMkLst>
          </pc:picChg>
        </pc:sldLayoutChg>
        <pc:sldLayoutChg chg="modSp mod">
          <pc:chgData name="Franziska Händschel" userId="e2149472-3187-4d00-b16a-a19eff6fc04a" providerId="ADAL" clId="{3ADA7BF0-8054-43BA-934D-D46D11D88901}" dt="2023-05-11T15:16:03.890" v="970" actId="20577"/>
          <pc:sldLayoutMkLst>
            <pc:docMk/>
            <pc:sldMasterMk cId="2011684619" sldId="2147483660"/>
            <pc:sldLayoutMk cId="3365220729" sldId="2147483667"/>
          </pc:sldLayoutMkLst>
          <pc:spChg chg="mod">
            <ac:chgData name="Franziska Händschel" userId="e2149472-3187-4d00-b16a-a19eff6fc04a" providerId="ADAL" clId="{3ADA7BF0-8054-43BA-934D-D46D11D88901}" dt="2023-05-11T15:16:03.890" v="970" actId="20577"/>
            <ac:spMkLst>
              <pc:docMk/>
              <pc:sldMasterMk cId="2011684619" sldId="2147483660"/>
              <pc:sldLayoutMk cId="3365220729" sldId="2147483667"/>
              <ac:spMk id="3" creationId="{03F7AD5F-F787-D406-2BE7-D89BCC1EE061}"/>
            </ac:spMkLst>
          </pc:spChg>
          <pc:picChg chg="mod">
            <ac:chgData name="Franziska Händschel" userId="e2149472-3187-4d00-b16a-a19eff6fc04a" providerId="ADAL" clId="{3ADA7BF0-8054-43BA-934D-D46D11D88901}" dt="2023-05-09T15:13:15.907" v="13"/>
            <ac:picMkLst>
              <pc:docMk/>
              <pc:sldMasterMk cId="2011684619" sldId="2147483660"/>
              <pc:sldLayoutMk cId="3365220729" sldId="2147483667"/>
              <ac:picMk id="5" creationId="{E92FCF9D-0E65-FA70-06E9-BDB8178BEAD2}"/>
            </ac:picMkLst>
          </pc:picChg>
        </pc:sldLayoutChg>
        <pc:sldLayoutChg chg="addSp delSp modSp new mod">
          <pc:chgData name="Franziska Händschel" userId="e2149472-3187-4d00-b16a-a19eff6fc04a" providerId="ADAL" clId="{3ADA7BF0-8054-43BA-934D-D46D11D88901}" dt="2023-05-11T15:16:09.129" v="974" actId="20577"/>
          <pc:sldLayoutMkLst>
            <pc:docMk/>
            <pc:sldMasterMk cId="2011684619" sldId="2147483660"/>
            <pc:sldLayoutMk cId="3335155670" sldId="2147483668"/>
          </pc:sldLayoutMkLst>
          <pc:spChg chg="del">
            <ac:chgData name="Franziska Händschel" userId="e2149472-3187-4d00-b16a-a19eff6fc04a" providerId="ADAL" clId="{3ADA7BF0-8054-43BA-934D-D46D11D88901}" dt="2023-05-10T09:17:45.037" v="748" actId="478"/>
            <ac:spMkLst>
              <pc:docMk/>
              <pc:sldMasterMk cId="2011684619" sldId="2147483660"/>
              <pc:sldLayoutMk cId="3335155670" sldId="2147483668"/>
              <ac:spMk id="2" creationId="{C67CA0E0-2532-B5CC-EDB5-8F30E1F23B4B}"/>
            </ac:spMkLst>
          </pc:spChg>
          <pc:spChg chg="add mod">
            <ac:chgData name="Franziska Händschel" userId="e2149472-3187-4d00-b16a-a19eff6fc04a" providerId="ADAL" clId="{3ADA7BF0-8054-43BA-934D-D46D11D88901}" dt="2023-05-11T15:16:09.129" v="974" actId="20577"/>
            <ac:spMkLst>
              <pc:docMk/>
              <pc:sldMasterMk cId="2011684619" sldId="2147483660"/>
              <pc:sldLayoutMk cId="3335155670" sldId="2147483668"/>
              <ac:spMk id="3" creationId="{4BFC07A5-A593-5D7E-DBCD-0120784F2D13}"/>
            </ac:spMkLst>
          </pc:spChg>
        </pc:sldLayoutChg>
        <pc:sldLayoutChg chg="del">
          <pc:chgData name="Franziska Händschel" userId="e2149472-3187-4d00-b16a-a19eff6fc04a" providerId="ADAL" clId="{3ADA7BF0-8054-43BA-934D-D46D11D88901}" dt="2023-05-09T15:13:03.874" v="11" actId="2696"/>
          <pc:sldLayoutMkLst>
            <pc:docMk/>
            <pc:sldMasterMk cId="2011684619" sldId="2147483660"/>
            <pc:sldLayoutMk cId="4271764386" sldId="2147483668"/>
          </pc:sldLayoutMkLst>
        </pc:sldLayoutChg>
        <pc:sldLayoutChg chg="delSp new del mod replId">
          <pc:chgData name="Franziska Händschel" userId="e2149472-3187-4d00-b16a-a19eff6fc04a" providerId="ADAL" clId="{3ADA7BF0-8054-43BA-934D-D46D11D88901}" dt="2023-05-11T15:15:10.112" v="950" actId="2696"/>
          <pc:sldLayoutMkLst>
            <pc:docMk/>
            <pc:sldMasterMk cId="2011684619" sldId="2147483660"/>
            <pc:sldLayoutMk cId="3813228388" sldId="2147483671"/>
          </pc:sldLayoutMkLst>
          <pc:spChg chg="del">
            <ac:chgData name="Franziska Händschel" userId="e2149472-3187-4d00-b16a-a19eff6fc04a" providerId="ADAL" clId="{3ADA7BF0-8054-43BA-934D-D46D11D88901}" dt="2023-05-11T14:37:37.360" v="876" actId="478"/>
            <ac:spMkLst>
              <pc:docMk/>
              <pc:sldMasterMk cId="2011684619" sldId="2147483660"/>
              <pc:sldLayoutMk cId="3813228388" sldId="2147483671"/>
              <ac:spMk id="2" creationId="{9A114693-C887-B8E1-C4D8-1AFDB6BBC113}"/>
            </ac:spMkLst>
          </pc:spChg>
        </pc:sldLayoutChg>
        <pc:sldLayoutChg chg="delSp new del mod replId">
          <pc:chgData name="Franziska Händschel" userId="e2149472-3187-4d00-b16a-a19eff6fc04a" providerId="ADAL" clId="{3ADA7BF0-8054-43BA-934D-D46D11D88901}" dt="2023-05-11T15:15:11.638" v="951" actId="2696"/>
          <pc:sldLayoutMkLst>
            <pc:docMk/>
            <pc:sldMasterMk cId="2011684619" sldId="2147483660"/>
            <pc:sldLayoutMk cId="2746827338" sldId="2147483672"/>
          </pc:sldLayoutMkLst>
          <pc:spChg chg="del">
            <ac:chgData name="Franziska Händschel" userId="e2149472-3187-4d00-b16a-a19eff6fc04a" providerId="ADAL" clId="{3ADA7BF0-8054-43BA-934D-D46D11D88901}" dt="2023-05-11T14:37:42.842" v="878" actId="478"/>
            <ac:spMkLst>
              <pc:docMk/>
              <pc:sldMasterMk cId="2011684619" sldId="2147483660"/>
              <pc:sldLayoutMk cId="2746827338" sldId="2147483672"/>
              <ac:spMk id="2" creationId="{EAC8F157-DC05-EF13-AA78-75097B53C631}"/>
            </ac:spMkLst>
          </pc:spChg>
        </pc:sldLayoutChg>
        <pc:sldLayoutChg chg="modSp mod">
          <pc:chgData name="Franziska Händschel" userId="e2149472-3187-4d00-b16a-a19eff6fc04a" providerId="ADAL" clId="{3ADA7BF0-8054-43BA-934D-D46D11D88901}" dt="2023-05-11T15:15:43.754" v="957" actId="20577"/>
          <pc:sldLayoutMkLst>
            <pc:docMk/>
            <pc:sldMasterMk cId="2011684619" sldId="2147483660"/>
            <pc:sldLayoutMk cId="2402719173" sldId="2147483673"/>
          </pc:sldLayoutMkLst>
          <pc:spChg chg="mod">
            <ac:chgData name="Franziska Händschel" userId="e2149472-3187-4d00-b16a-a19eff6fc04a" providerId="ADAL" clId="{3ADA7BF0-8054-43BA-934D-D46D11D88901}" dt="2023-05-11T15:15:43.754" v="957" actId="20577"/>
            <ac:spMkLst>
              <pc:docMk/>
              <pc:sldMasterMk cId="2011684619" sldId="2147483660"/>
              <pc:sldLayoutMk cId="2402719173" sldId="2147483673"/>
              <ac:spMk id="3" creationId="{03F7AD5F-F787-D406-2BE7-D89BCC1EE061}"/>
            </ac:spMkLst>
          </pc:spChg>
        </pc:sldLayoutChg>
        <pc:sldLayoutChg chg="modSp mod">
          <pc:chgData name="Franziska Händschel" userId="e2149472-3187-4d00-b16a-a19eff6fc04a" providerId="ADAL" clId="{3ADA7BF0-8054-43BA-934D-D46D11D88901}" dt="2023-05-11T15:15:51.427" v="962" actId="20577"/>
          <pc:sldLayoutMkLst>
            <pc:docMk/>
            <pc:sldMasterMk cId="2011684619" sldId="2147483660"/>
            <pc:sldLayoutMk cId="2103671454" sldId="2147483674"/>
          </pc:sldLayoutMkLst>
          <pc:spChg chg="mod">
            <ac:chgData name="Franziska Händschel" userId="e2149472-3187-4d00-b16a-a19eff6fc04a" providerId="ADAL" clId="{3ADA7BF0-8054-43BA-934D-D46D11D88901}" dt="2023-05-11T15:15:51.427" v="962" actId="20577"/>
            <ac:spMkLst>
              <pc:docMk/>
              <pc:sldMasterMk cId="2011684619" sldId="2147483660"/>
              <pc:sldLayoutMk cId="2103671454" sldId="2147483674"/>
              <ac:spMk id="7" creationId="{A62630BA-E3BF-3B48-387B-30748CFAE499}"/>
            </ac:spMkLst>
          </pc:spChg>
        </pc:sldLayoutChg>
      </pc:sldMasterChg>
      <pc:sldMasterChg chg="add del addSldLayout delSldLayout modSldLayout sldLayoutOrd">
        <pc:chgData name="Franziska Händschel" userId="e2149472-3187-4d00-b16a-a19eff6fc04a" providerId="ADAL" clId="{3ADA7BF0-8054-43BA-934D-D46D11D88901}" dt="2023-05-11T15:14:47.377" v="949" actId="700"/>
        <pc:sldMasterMkLst>
          <pc:docMk/>
          <pc:sldMasterMk cId="2011684619" sldId="2147483669"/>
        </pc:sldMasterMkLst>
        <pc:sldLayoutChg chg="modSp add del mod">
          <pc:chgData name="Franziska Händschel" userId="e2149472-3187-4d00-b16a-a19eff6fc04a" providerId="ADAL" clId="{3ADA7BF0-8054-43BA-934D-D46D11D88901}" dt="2023-05-11T15:14:47.377" v="949" actId="700"/>
          <pc:sldLayoutMkLst>
            <pc:docMk/>
            <pc:sldMasterMk cId="2011684619" sldId="2147483669"/>
            <pc:sldLayoutMk cId="2209745101" sldId="2147483661"/>
          </pc:sldLayoutMkLst>
          <pc:spChg chg="mod">
            <ac:chgData name="Franziska Händschel" userId="e2149472-3187-4d00-b16a-a19eff6fc04a" providerId="ADAL" clId="{3ADA7BF0-8054-43BA-934D-D46D11D88901}" dt="2023-05-11T14:39:07.940" v="888" actId="208"/>
            <ac:spMkLst>
              <pc:docMk/>
              <pc:sldMasterMk cId="2011684619" sldId="2147483669"/>
              <pc:sldLayoutMk cId="2209745101" sldId="2147483661"/>
              <ac:spMk id="2" creationId="{849370CA-F805-7E0D-56C9-573945F8BAD6}"/>
            </ac:spMkLst>
          </pc:spChg>
          <pc:spChg chg="mod">
            <ac:chgData name="Franziska Händschel" userId="e2149472-3187-4d00-b16a-a19eff6fc04a" providerId="ADAL" clId="{3ADA7BF0-8054-43BA-934D-D46D11D88901}" dt="2023-05-11T14:39:07.940" v="888" actId="208"/>
            <ac:spMkLst>
              <pc:docMk/>
              <pc:sldMasterMk cId="2011684619" sldId="2147483669"/>
              <pc:sldLayoutMk cId="2209745101" sldId="2147483661"/>
              <ac:spMk id="3" creationId="{66AF6814-F264-6CB9-178B-E1E23E855A1F}"/>
            </ac:spMkLst>
          </pc:spChg>
          <pc:spChg chg="mod">
            <ac:chgData name="Franziska Händschel" userId="e2149472-3187-4d00-b16a-a19eff6fc04a" providerId="ADAL" clId="{3ADA7BF0-8054-43BA-934D-D46D11D88901}" dt="2023-05-11T14:39:07.940" v="888" actId="208"/>
            <ac:spMkLst>
              <pc:docMk/>
              <pc:sldMasterMk cId="2011684619" sldId="2147483669"/>
              <pc:sldLayoutMk cId="2209745101" sldId="2147483661"/>
              <ac:spMk id="5" creationId="{56F7A32C-D70D-00A2-3C21-F9F7BA1E543E}"/>
            </ac:spMkLst>
          </pc:spChg>
          <pc:spChg chg="mod">
            <ac:chgData name="Franziska Händschel" userId="e2149472-3187-4d00-b16a-a19eff6fc04a" providerId="ADAL" clId="{3ADA7BF0-8054-43BA-934D-D46D11D88901}" dt="2023-05-11T14:39:07.940" v="888" actId="208"/>
            <ac:spMkLst>
              <pc:docMk/>
              <pc:sldMasterMk cId="2011684619" sldId="2147483669"/>
              <pc:sldLayoutMk cId="2209745101" sldId="2147483661"/>
              <ac:spMk id="9" creationId="{2B4F6D60-1AFA-6BDD-5BF1-76EF54D4EA67}"/>
            </ac:spMkLst>
          </pc:spChg>
          <pc:spChg chg="mod">
            <ac:chgData name="Franziska Händschel" userId="e2149472-3187-4d00-b16a-a19eff6fc04a" providerId="ADAL" clId="{3ADA7BF0-8054-43BA-934D-D46D11D88901}" dt="2023-05-11T14:39:07.940" v="888" actId="208"/>
            <ac:spMkLst>
              <pc:docMk/>
              <pc:sldMasterMk cId="2011684619" sldId="2147483669"/>
              <pc:sldLayoutMk cId="2209745101" sldId="2147483661"/>
              <ac:spMk id="15" creationId="{F2E0CDB0-F9DD-9EE4-29BC-AFD2CD6F93DC}"/>
            </ac:spMkLst>
          </pc:spChg>
          <pc:picChg chg="mod">
            <ac:chgData name="Franziska Händschel" userId="e2149472-3187-4d00-b16a-a19eff6fc04a" providerId="ADAL" clId="{3ADA7BF0-8054-43BA-934D-D46D11D88901}" dt="2023-05-11T14:38:50.275" v="887" actId="1366"/>
            <ac:picMkLst>
              <pc:docMk/>
              <pc:sldMasterMk cId="2011684619" sldId="2147483669"/>
              <pc:sldLayoutMk cId="2209745101" sldId="2147483661"/>
              <ac:picMk id="8" creationId="{12008106-CEF4-D640-B325-C76F1D26B55B}"/>
            </ac:picMkLst>
          </pc:picChg>
          <pc:picChg chg="mod">
            <ac:chgData name="Franziska Händschel" userId="e2149472-3187-4d00-b16a-a19eff6fc04a" providerId="ADAL" clId="{3ADA7BF0-8054-43BA-934D-D46D11D88901}" dt="2023-05-11T14:38:50.275" v="887" actId="1366"/>
            <ac:picMkLst>
              <pc:docMk/>
              <pc:sldMasterMk cId="2011684619" sldId="2147483669"/>
              <pc:sldLayoutMk cId="2209745101" sldId="2147483661"/>
              <ac:picMk id="17" creationId="{94612612-4EFE-3279-A43E-18F7AD7AC982}"/>
            </ac:picMkLst>
          </pc:picChg>
          <pc:picChg chg="mod">
            <ac:chgData name="Franziska Händschel" userId="e2149472-3187-4d00-b16a-a19eff6fc04a" providerId="ADAL" clId="{3ADA7BF0-8054-43BA-934D-D46D11D88901}" dt="2023-05-11T14:38:50.275" v="887" actId="1366"/>
            <ac:picMkLst>
              <pc:docMk/>
              <pc:sldMasterMk cId="2011684619" sldId="2147483669"/>
              <pc:sldLayoutMk cId="2209745101" sldId="2147483661"/>
              <ac:picMk id="18" creationId="{74CD555D-7262-4924-8040-0F5D450D001D}"/>
            </ac:picMkLst>
          </pc:picChg>
          <pc:picChg chg="mod">
            <ac:chgData name="Franziska Händschel" userId="e2149472-3187-4d00-b16a-a19eff6fc04a" providerId="ADAL" clId="{3ADA7BF0-8054-43BA-934D-D46D11D88901}" dt="2023-05-11T14:38:50.275" v="887" actId="1366"/>
            <ac:picMkLst>
              <pc:docMk/>
              <pc:sldMasterMk cId="2011684619" sldId="2147483669"/>
              <pc:sldLayoutMk cId="2209745101" sldId="2147483661"/>
              <ac:picMk id="19" creationId="{F33C649E-AD2B-8E96-A60B-1CE1F4F15938}"/>
            </ac:picMkLst>
          </pc:picChg>
          <pc:picChg chg="mod">
            <ac:chgData name="Franziska Händschel" userId="e2149472-3187-4d00-b16a-a19eff6fc04a" providerId="ADAL" clId="{3ADA7BF0-8054-43BA-934D-D46D11D88901}" dt="2023-05-11T14:38:50.275" v="887" actId="1366"/>
            <ac:picMkLst>
              <pc:docMk/>
              <pc:sldMasterMk cId="2011684619" sldId="2147483669"/>
              <pc:sldLayoutMk cId="2209745101" sldId="2147483661"/>
              <ac:picMk id="20" creationId="{69C02F50-937A-62BF-0FE1-AD91751CD401}"/>
            </ac:picMkLst>
          </pc:picChg>
        </pc:sldLayoutChg>
        <pc:sldLayoutChg chg="modSp add del mod ord">
          <pc:chgData name="Franziska Händschel" userId="e2149472-3187-4d00-b16a-a19eff6fc04a" providerId="ADAL" clId="{3ADA7BF0-8054-43BA-934D-D46D11D88901}" dt="2023-05-11T15:14:47.377" v="949" actId="700"/>
          <pc:sldLayoutMkLst>
            <pc:docMk/>
            <pc:sldMasterMk cId="2011684619" sldId="2147483669"/>
            <pc:sldLayoutMk cId="3146705598" sldId="2147483670"/>
          </pc:sldLayoutMkLst>
          <pc:spChg chg="mod">
            <ac:chgData name="Franziska Händschel" userId="e2149472-3187-4d00-b16a-a19eff6fc04a" providerId="ADAL" clId="{3ADA7BF0-8054-43BA-934D-D46D11D88901}" dt="2023-05-11T14:43:48.213" v="907" actId="208"/>
            <ac:spMkLst>
              <pc:docMk/>
              <pc:sldMasterMk cId="2011684619" sldId="2147483669"/>
              <pc:sldLayoutMk cId="3146705598" sldId="2147483670"/>
              <ac:spMk id="2" creationId="{DB3E4FC0-57CE-EB6F-CF9A-8AB6CEE242A4}"/>
            </ac:spMkLst>
          </pc:spChg>
          <pc:picChg chg="mod">
            <ac:chgData name="Franziska Händschel" userId="e2149472-3187-4d00-b16a-a19eff6fc04a" providerId="ADAL" clId="{3ADA7BF0-8054-43BA-934D-D46D11D88901}" dt="2023-05-11T14:43:53.380" v="908"/>
            <ac:picMkLst>
              <pc:docMk/>
              <pc:sldMasterMk cId="2011684619" sldId="2147483669"/>
              <pc:sldLayoutMk cId="3146705598" sldId="2147483670"/>
              <ac:picMk id="6" creationId="{8B8208C2-2227-F463-992A-EF45AE959983}"/>
            </ac:picMkLst>
          </pc:picChg>
        </pc:sldLayoutChg>
      </pc:sldMasterChg>
      <pc:sldMasterChg chg="add del addSldLayout delSldLayout">
        <pc:chgData name="Franziska Händschel" userId="e2149472-3187-4d00-b16a-a19eff6fc04a" providerId="ADAL" clId="{3ADA7BF0-8054-43BA-934D-D46D11D88901}" dt="2023-05-09T15:13:23.343" v="14" actId="47"/>
        <pc:sldMasterMkLst>
          <pc:docMk/>
          <pc:sldMasterMk cId="2981093411" sldId="2147483672"/>
        </pc:sldMasterMkLst>
        <pc:sldLayoutChg chg="add del">
          <pc:chgData name="Franziska Händschel" userId="e2149472-3187-4d00-b16a-a19eff6fc04a" providerId="ADAL" clId="{3ADA7BF0-8054-43BA-934D-D46D11D88901}" dt="2023-05-09T15:13:23.343" v="14" actId="47"/>
          <pc:sldLayoutMkLst>
            <pc:docMk/>
            <pc:sldMasterMk cId="2981093411" sldId="2147483672"/>
            <pc:sldLayoutMk cId="750380063" sldId="2147483673"/>
          </pc:sldLayoutMkLst>
        </pc:sldLayoutChg>
      </pc:sldMasterChg>
    </pc:docChg>
  </pc:docChgLst>
  <pc:docChgLst>
    <pc:chgData name="Franziska Händschel" userId="e2149472-3187-4d00-b16a-a19eff6fc04a" providerId="ADAL" clId="{887EDD38-6464-4EDB-8A03-C9389083A705}"/>
    <pc:docChg chg="delSld modMainMaster">
      <pc:chgData name="Franziska Händschel" userId="e2149472-3187-4d00-b16a-a19eff6fc04a" providerId="ADAL" clId="{887EDD38-6464-4EDB-8A03-C9389083A705}" dt="2023-05-15T12:01:43.518" v="38" actId="20577"/>
      <pc:docMkLst>
        <pc:docMk/>
      </pc:docMkLst>
      <pc:sldChg chg="del">
        <pc:chgData name="Franziska Händschel" userId="e2149472-3187-4d00-b16a-a19eff6fc04a" providerId="ADAL" clId="{887EDD38-6464-4EDB-8A03-C9389083A705}" dt="2023-05-15T11:57:45.577" v="2" actId="47"/>
        <pc:sldMkLst>
          <pc:docMk/>
          <pc:sldMk cId="1697151427" sldId="272"/>
        </pc:sldMkLst>
      </pc:sldChg>
      <pc:sldChg chg="del">
        <pc:chgData name="Franziska Händschel" userId="e2149472-3187-4d00-b16a-a19eff6fc04a" providerId="ADAL" clId="{887EDD38-6464-4EDB-8A03-C9389083A705}" dt="2023-05-15T11:57:33.585" v="0" actId="47"/>
        <pc:sldMkLst>
          <pc:docMk/>
          <pc:sldMk cId="2597464754" sldId="273"/>
        </pc:sldMkLst>
      </pc:sldChg>
      <pc:sldChg chg="del">
        <pc:chgData name="Franziska Händschel" userId="e2149472-3187-4d00-b16a-a19eff6fc04a" providerId="ADAL" clId="{887EDD38-6464-4EDB-8A03-C9389083A705}" dt="2023-05-15T11:57:34.259" v="1" actId="47"/>
        <pc:sldMkLst>
          <pc:docMk/>
          <pc:sldMk cId="1768357620" sldId="274"/>
        </pc:sldMkLst>
      </pc:sldChg>
      <pc:sldChg chg="del">
        <pc:chgData name="Franziska Händschel" userId="e2149472-3187-4d00-b16a-a19eff6fc04a" providerId="ADAL" clId="{887EDD38-6464-4EDB-8A03-C9389083A705}" dt="2023-05-15T11:57:46.453" v="3" actId="47"/>
        <pc:sldMkLst>
          <pc:docMk/>
          <pc:sldMk cId="3503162997" sldId="275"/>
        </pc:sldMkLst>
      </pc:sldChg>
      <pc:sldMasterChg chg="delSldLayout modSldLayout">
        <pc:chgData name="Franziska Händschel" userId="e2149472-3187-4d00-b16a-a19eff6fc04a" providerId="ADAL" clId="{887EDD38-6464-4EDB-8A03-C9389083A705}" dt="2023-05-15T12:01:43.518" v="38" actId="20577"/>
        <pc:sldMasterMkLst>
          <pc:docMk/>
          <pc:sldMasterMk cId="2011684619" sldId="2147483660"/>
        </pc:sldMasterMkLst>
        <pc:sldLayoutChg chg="modSp mod">
          <pc:chgData name="Franziska Händschel" userId="e2149472-3187-4d00-b16a-a19eff6fc04a" providerId="ADAL" clId="{887EDD38-6464-4EDB-8A03-C9389083A705}" dt="2023-05-15T12:01:39.480" v="36" actId="20577"/>
          <pc:sldLayoutMkLst>
            <pc:docMk/>
            <pc:sldMasterMk cId="2011684619" sldId="2147483660"/>
            <pc:sldLayoutMk cId="3146705598" sldId="2147483662"/>
          </pc:sldLayoutMkLst>
          <pc:spChg chg="mod">
            <ac:chgData name="Franziska Händschel" userId="e2149472-3187-4d00-b16a-a19eff6fc04a" providerId="ADAL" clId="{887EDD38-6464-4EDB-8A03-C9389083A705}" dt="2023-05-15T12:01:39.480" v="36" actId="20577"/>
            <ac:spMkLst>
              <pc:docMk/>
              <pc:sldMasterMk cId="2011684619" sldId="2147483660"/>
              <pc:sldLayoutMk cId="3146705598" sldId="2147483662"/>
              <ac:spMk id="3" creationId="{03F7AD5F-F787-D406-2BE7-D89BCC1EE061}"/>
            </ac:spMkLst>
          </pc:spChg>
        </pc:sldLayoutChg>
        <pc:sldLayoutChg chg="modSp mod">
          <pc:chgData name="Franziska Händschel" userId="e2149472-3187-4d00-b16a-a19eff6fc04a" providerId="ADAL" clId="{887EDD38-6464-4EDB-8A03-C9389083A705}" dt="2023-05-15T12:01:43.518" v="38" actId="20577"/>
          <pc:sldLayoutMkLst>
            <pc:docMk/>
            <pc:sldMasterMk cId="2011684619" sldId="2147483660"/>
            <pc:sldLayoutMk cId="3365220729" sldId="2147483667"/>
          </pc:sldLayoutMkLst>
          <pc:spChg chg="mod">
            <ac:chgData name="Franziska Händschel" userId="e2149472-3187-4d00-b16a-a19eff6fc04a" providerId="ADAL" clId="{887EDD38-6464-4EDB-8A03-C9389083A705}" dt="2023-05-15T12:01:43.518" v="38" actId="20577"/>
            <ac:spMkLst>
              <pc:docMk/>
              <pc:sldMasterMk cId="2011684619" sldId="2147483660"/>
              <pc:sldLayoutMk cId="3365220729" sldId="2147483667"/>
              <ac:spMk id="3" creationId="{03F7AD5F-F787-D406-2BE7-D89BCC1EE061}"/>
            </ac:spMkLst>
          </pc:spChg>
        </pc:sldLayoutChg>
        <pc:sldLayoutChg chg="del">
          <pc:chgData name="Franziska Händschel" userId="e2149472-3187-4d00-b16a-a19eff6fc04a" providerId="ADAL" clId="{887EDD38-6464-4EDB-8A03-C9389083A705}" dt="2023-05-15T11:57:57.896" v="6" actId="2696"/>
          <pc:sldLayoutMkLst>
            <pc:docMk/>
            <pc:sldMasterMk cId="2011684619" sldId="2147483660"/>
            <pc:sldLayoutMk cId="3335155670" sldId="2147483668"/>
          </pc:sldLayoutMkLst>
        </pc:sldLayoutChg>
        <pc:sldLayoutChg chg="del">
          <pc:chgData name="Franziska Händschel" userId="e2149472-3187-4d00-b16a-a19eff6fc04a" providerId="ADAL" clId="{887EDD38-6464-4EDB-8A03-C9389083A705}" dt="2023-05-15T11:57:54.443" v="4" actId="2696"/>
          <pc:sldLayoutMkLst>
            <pc:docMk/>
            <pc:sldMasterMk cId="2011684619" sldId="2147483660"/>
            <pc:sldLayoutMk cId="2402719173" sldId="2147483673"/>
          </pc:sldLayoutMkLst>
        </pc:sldLayoutChg>
        <pc:sldLayoutChg chg="del">
          <pc:chgData name="Franziska Händschel" userId="e2149472-3187-4d00-b16a-a19eff6fc04a" providerId="ADAL" clId="{887EDD38-6464-4EDB-8A03-C9389083A705}" dt="2023-05-15T11:57:55.221" v="5" actId="2696"/>
          <pc:sldLayoutMkLst>
            <pc:docMk/>
            <pc:sldMasterMk cId="2011684619" sldId="2147483660"/>
            <pc:sldLayoutMk cId="2103671454" sldId="2147483674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03F7AD5F-F787-D406-2BE7-D89BCC1EE061}"/>
              </a:ext>
            </a:extLst>
          </p:cNvPr>
          <p:cNvSpPr txBox="1"/>
          <p:nvPr userDrawn="1"/>
        </p:nvSpPr>
        <p:spPr>
          <a:xfrm>
            <a:off x="4495527" y="564578"/>
            <a:ext cx="18101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I-c Baustein 3 | Seite 1 von 2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0B00557-048B-26C9-727A-7A04C7DE0E34}"/>
              </a:ext>
            </a:extLst>
          </p:cNvPr>
          <p:cNvSpPr>
            <a:spLocks/>
          </p:cNvSpPr>
          <p:nvPr userDrawn="1"/>
        </p:nvSpPr>
        <p:spPr>
          <a:xfrm>
            <a:off x="672021" y="6363050"/>
            <a:ext cx="5513950" cy="1879082"/>
          </a:xfrm>
          <a:prstGeom prst="rect">
            <a:avLst/>
          </a:prstGeom>
          <a:solidFill>
            <a:schemeClr val="bg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rtlCol="0" anchor="t"/>
          <a:lstStyle/>
          <a:p>
            <a:r>
              <a:rPr lang="de-DE" sz="16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Schon fertig?</a:t>
            </a:r>
          </a:p>
          <a:p>
            <a:endParaRPr lang="de-DE" sz="1600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Als Teil einer Währungsunion interessiert uns in Deutschland natürlich auch, wie sich die Preise in der Eurozone entwickeln. Wo lag die Inflationsrate im Euroraum zuletzt? Recherchiere die Antwort im Netz.</a:t>
            </a:r>
          </a:p>
        </p:txBody>
      </p:sp>
      <p:pic>
        <p:nvPicPr>
          <p:cNvPr id="5" name="Grafik 4" descr="Ein Bild, das Licht enthält.&#10;&#10;Automatisch generierte Beschreibung">
            <a:extLst>
              <a:ext uri="{FF2B5EF4-FFF2-40B4-BE49-F238E27FC236}">
                <a16:creationId xmlns:a16="http://schemas.microsoft.com/office/drawing/2014/main" id="{E92FCF9D-0E65-FA70-06E9-BDB8178BEAD2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709">
            <a:off x="3555257" y="7803178"/>
            <a:ext cx="3260511" cy="129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705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03F7AD5F-F787-D406-2BE7-D89BCC1EE061}"/>
              </a:ext>
            </a:extLst>
          </p:cNvPr>
          <p:cNvSpPr txBox="1"/>
          <p:nvPr userDrawn="1"/>
        </p:nvSpPr>
        <p:spPr>
          <a:xfrm>
            <a:off x="4495527" y="564578"/>
            <a:ext cx="18101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I-c </a:t>
            </a:r>
            <a:r>
              <a:rPr lang="de-DE" sz="100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Baustein 3 </a:t>
            </a:r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| Seite 2 von 2</a:t>
            </a:r>
          </a:p>
        </p:txBody>
      </p:sp>
      <p:pic>
        <p:nvPicPr>
          <p:cNvPr id="5" name="Grafik 4" descr="Ein Bild, das Licht enthält.&#10;&#10;Automatisch generierte Beschreibung">
            <a:extLst>
              <a:ext uri="{FF2B5EF4-FFF2-40B4-BE49-F238E27FC236}">
                <a16:creationId xmlns:a16="http://schemas.microsoft.com/office/drawing/2014/main" id="{E92FCF9D-0E65-FA70-06E9-BDB8178BEAD2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709">
            <a:off x="3555257" y="7803178"/>
            <a:ext cx="3260511" cy="129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22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8E54000-6333-1DC9-49AE-68B0F45839F8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5928363" y="8800591"/>
            <a:ext cx="892262" cy="184666"/>
            <a:chOff x="4826001" y="3299827"/>
            <a:chExt cx="892262" cy="184666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25DE12F3-B667-CA58-3728-6C22209F6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02727" y="3347160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73C2424-54EE-EDA4-BF23-8378FC7AABCE}"/>
                </a:ext>
              </a:extLst>
            </p:cNvPr>
            <p:cNvSpPr txBox="1">
              <a:spLocks/>
            </p:cNvSpPr>
            <p:nvPr/>
          </p:nvSpPr>
          <p:spPr>
            <a:xfrm>
              <a:off x="4826001" y="3299827"/>
              <a:ext cx="526843" cy="184666"/>
            </a:xfrm>
            <a:prstGeom prst="rect">
              <a:avLst/>
            </a:prstGeom>
            <a:noFill/>
          </p:spPr>
          <p:txBody>
            <a:bodyPr wrap="square" lIns="0" tIns="45720" rIns="91440" bIns="45720" rtlCol="0" anchor="t">
              <a:spAutoFit/>
            </a:bodyPr>
            <a:lstStyle/>
            <a:p>
              <a:r>
                <a:rPr lang="de-DE" sz="600" kern="1200" dirty="0">
                  <a:solidFill>
                    <a:schemeClr val="bg1">
                      <a:lumMod val="50000"/>
                    </a:schemeClr>
                  </a:solidFill>
                  <a:effectLst/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 2023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 </a:t>
              </a:r>
              <a:endParaRPr lang="de-DE" sz="6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endParaRPr>
            </a:p>
          </p:txBody>
        </p: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4F48AB7C-F62C-AFE7-9ADC-448EE81793E2}"/>
              </a:ext>
            </a:extLst>
          </p:cNvPr>
          <p:cNvPicPr/>
          <p:nvPr userDrawn="1"/>
        </p:nvPicPr>
        <p:blipFill>
          <a:blip r:embed="rId6"/>
          <a:stretch>
            <a:fillRect/>
          </a:stretch>
        </p:blipFill>
        <p:spPr>
          <a:xfrm>
            <a:off x="552362" y="487683"/>
            <a:ext cx="1548518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684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7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DBF59418-E35D-A954-3C8A-723E8AA5A1E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0898" y="8424333"/>
            <a:ext cx="5513950" cy="978234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Im gesamten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Euroraum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lag die Inflationsrate zuletzt bei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6,9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 pro Jahr. 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B6F64294-7CFB-F150-6776-B056C3CA37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0898" y="4080929"/>
            <a:ext cx="5513950" cy="1679014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Am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wenigsten gestiegen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bzw. sogar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gesunken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sind die Preise für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Kraft- und Schmierstoffe für Fahrzeuge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-16,0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%),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Heizöl, einschl. Betriebskosten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-6,6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%) und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Versicherungsdienstl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. Für die Wohnung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-3,3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%). 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4B51F8E5-D8F2-7F9D-4491-536F90CE448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0898" y="2232263"/>
            <a:ext cx="5513950" cy="1679014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Am </a:t>
            </a:r>
            <a:r>
              <a:rPr lang="de-DE" sz="16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stärksten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gestiegen sind die Preise für 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Gas, einschl. Betriebskosten 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+40,9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 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feste Brennstoffe 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+40,1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 und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Molkereiprodukte und Eier 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+34,6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%). 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83E7BD1E-7A9A-BE68-784E-05521A8F2BC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0898" y="990600"/>
            <a:ext cx="5513950" cy="1072011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Im Monat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März 2023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lag die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Inflationsrate in Deutschland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bei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7,4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 pro Jahr.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(HVPI: 7,8 % p. a.)</a:t>
            </a:r>
          </a:p>
        </p:txBody>
      </p:sp>
    </p:spTree>
    <p:extLst>
      <p:ext uri="{BB962C8B-B14F-4D97-AF65-F5344CB8AC3E}">
        <p14:creationId xmlns:p14="http://schemas.microsoft.com/office/powerpoint/2010/main" val="531890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DBF59418-E35D-A954-3C8A-723E8AA5A1E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0898" y="5929595"/>
            <a:ext cx="5513950" cy="3472972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Im gesamten </a:t>
            </a:r>
            <a:r>
              <a:rPr lang="de-DE" sz="16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Euroraum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lag die Inflationsrate zuletzt bei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6,9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 pro Jahr.</a:t>
            </a:r>
          </a:p>
          <a:p>
            <a:endParaRPr lang="de-DE" sz="1600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Die </a:t>
            </a:r>
            <a:r>
              <a:rPr lang="de-DE" sz="16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Länder mit den höchsten Inflationsraten 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waren 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Luxemburg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2,9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%),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Spanien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3,1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 und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Niederlande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4,5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%).</a:t>
            </a:r>
          </a:p>
          <a:p>
            <a:endParaRPr lang="de-DE" sz="1600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  <a:p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In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Lettland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17,2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%),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Estland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15,6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 und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Litauen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15,2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 wurden die </a:t>
            </a:r>
            <a:r>
              <a:rPr lang="de-DE" sz="16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niedrigsten Raten 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gemessen.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DF8FB6C-EEFB-FBF8-9CA2-DAA2E4D8FBD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0898" y="990600"/>
            <a:ext cx="5513950" cy="1072011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Im Monat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März 2023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lag die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Inflationsrate in Deutschland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bei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7,4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 pro Jahr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. 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(HVPI: 7,8 % p. a.)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43039"/>
              </a:solidFill>
              <a:effectLst/>
              <a:uLnTx/>
              <a:uFillTx/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F9BF84B-4B02-3611-72DC-B05CCDE1BE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0898" y="4080929"/>
            <a:ext cx="5513950" cy="1679014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Am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wenigsten gestiegen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bzw. sogar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gesunken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sind die Preise für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Kraft- und Schmierstoffe für Fahrzeuge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-16,0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%),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Heizöl, einschl. Betriebskosten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-6,6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%) und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Versicherungsdienstl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. Für die Wohnung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-3,3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243039"/>
                </a:solidFill>
                <a:effectLst/>
                <a:uLnTx/>
                <a:uFillTx/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%).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7B700AD-9F92-B5CA-E2E8-62A6C708748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0898" y="2232263"/>
            <a:ext cx="5513950" cy="1679014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normAutofit/>
          </a:bodyPr>
          <a:lstStyle/>
          <a:p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Am </a:t>
            </a:r>
            <a:r>
              <a:rPr lang="de-DE" sz="16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stärksten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gestiegen sind die Preise für 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Gas, einschl. Betriebskosten 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+40,9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 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feste Brennstoffe 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+40,1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 und</a:t>
            </a:r>
            <a:b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Molkereiprodukte und Eier 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( </a:t>
            </a:r>
            <a:r>
              <a:rPr lang="de-DE" sz="1600" dirty="0">
                <a:solidFill>
                  <a:schemeClr val="tx1"/>
                </a:solidFill>
                <a:latin typeface="Ink Free" panose="03080402000500000000" pitchFamily="66" charset="0"/>
                <a:ea typeface="Inter" panose="020B0502030000000004" pitchFamily="34" charset="0"/>
                <a:cs typeface="helvetica" panose="020B0604020202020204" pitchFamily="34" charset="0"/>
              </a:rPr>
              <a:t>+34,6</a:t>
            </a:r>
            <a:r>
              <a:rPr lang="de-DE" sz="16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 %). </a:t>
            </a:r>
          </a:p>
        </p:txBody>
      </p:sp>
    </p:spTree>
    <p:extLst>
      <p:ext uri="{BB962C8B-B14F-4D97-AF65-F5344CB8AC3E}">
        <p14:creationId xmlns:p14="http://schemas.microsoft.com/office/powerpoint/2010/main" val="1047160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ECEEF2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4650DF"/>
      </a:hlink>
      <a:folHlink>
        <a:srgbClr val="4650D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1" ma:contentTypeDescription="Ein neues Dokument erstellen." ma:contentTypeScope="" ma:versionID="6d8179a101d2e8ac9c887cc67522cc72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983af47f83228a699be9fc211b37e966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CC4A89E0-A2C9-4AE2-B1B9-55C6FABA7AD9}">
  <ds:schemaRefs>
    <ds:schemaRef ds:uri="14e3e585-18c1-444e-a2b2-7bdbe51b187b"/>
    <ds:schemaRef ds:uri="436f5ecc-5095-4337-8a5c-a427a102b95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DA3DA053-3D28-42DE-BFFD-8AC1A061754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BF24700-1438-445F-8C5E-558CA1CAF857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269</Words>
  <Application>Microsoft Office PowerPoint</Application>
  <PresentationFormat>A4-Papier (210 x 297 mm)</PresentationFormat>
  <Paragraphs>12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helvetica</vt:lpstr>
      <vt:lpstr>Ink Free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10</cp:revision>
  <dcterms:created xsi:type="dcterms:W3CDTF">2022-09-06T07:57:40Z</dcterms:created>
  <dcterms:modified xsi:type="dcterms:W3CDTF">2023-05-15T12:01:44Z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